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9"/>
  </p:notesMasterIdLst>
  <p:handoutMasterIdLst>
    <p:handoutMasterId r:id="rId30"/>
  </p:handoutMasterIdLst>
  <p:sldIdLst>
    <p:sldId id="292" r:id="rId5"/>
    <p:sldId id="2134804465" r:id="rId6"/>
    <p:sldId id="2134804456" r:id="rId7"/>
    <p:sldId id="2134804458" r:id="rId8"/>
    <p:sldId id="2134804460" r:id="rId9"/>
    <p:sldId id="2134804461" r:id="rId10"/>
    <p:sldId id="2134804467" r:id="rId11"/>
    <p:sldId id="801" r:id="rId12"/>
    <p:sldId id="2134804444" r:id="rId13"/>
    <p:sldId id="2134804445" r:id="rId14"/>
    <p:sldId id="2134804446" r:id="rId15"/>
    <p:sldId id="2134804447" r:id="rId16"/>
    <p:sldId id="2134804448" r:id="rId17"/>
    <p:sldId id="2134804449" r:id="rId18"/>
    <p:sldId id="2134804450" r:id="rId19"/>
    <p:sldId id="2134804451" r:id="rId20"/>
    <p:sldId id="2134804453" r:id="rId21"/>
    <p:sldId id="2134804454" r:id="rId22"/>
    <p:sldId id="2134804459" r:id="rId23"/>
    <p:sldId id="2134804466" r:id="rId24"/>
    <p:sldId id="2134804464" r:id="rId25"/>
    <p:sldId id="2134804468" r:id="rId26"/>
    <p:sldId id="2134804452" r:id="rId27"/>
    <p:sldId id="293" r:id="rId28"/>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8AC3"/>
    <a:srgbClr val="B5C1DF"/>
    <a:srgbClr val="374D81"/>
    <a:srgbClr val="E98B0D"/>
    <a:srgbClr val="E2973C"/>
    <a:srgbClr val="9BD49E"/>
    <a:srgbClr val="F6A287"/>
    <a:srgbClr val="003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39" autoAdjust="0"/>
  </p:normalViewPr>
  <p:slideViewPr>
    <p:cSldViewPr snapToGrid="0">
      <p:cViewPr varScale="1">
        <p:scale>
          <a:sx n="63" d="100"/>
          <a:sy n="63" d="100"/>
        </p:scale>
        <p:origin x="764" y="56"/>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17/02/2026</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17/02/2026</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9">
            <a:extLst>
              <a:ext uri="{FF2B5EF4-FFF2-40B4-BE49-F238E27FC236}">
                <a16:creationId xmlns:a16="http://schemas.microsoft.com/office/drawing/2014/main" id="{2AF2178E-A769-E15B-2864-121BD180267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3EC595B6-19DC-4118-BB0C-9C3DEDC8D30C}" type="slidenum">
              <a:rPr lang="it-IT" altLang="en-US" sz="1400" smtClean="0"/>
              <a:pPr>
                <a:spcBef>
                  <a:spcPct val="0"/>
                </a:spcBef>
                <a:buClrTx/>
                <a:buFontTx/>
                <a:buNone/>
              </a:pPr>
              <a:t>6</a:t>
            </a:fld>
            <a:endParaRPr lang="it-IT" altLang="en-US" sz="1400"/>
          </a:p>
        </p:txBody>
      </p:sp>
      <p:sp>
        <p:nvSpPr>
          <p:cNvPr id="11267" name="Rectangle 1">
            <a:extLst>
              <a:ext uri="{FF2B5EF4-FFF2-40B4-BE49-F238E27FC236}">
                <a16:creationId xmlns:a16="http://schemas.microsoft.com/office/drawing/2014/main" id="{368346BC-D7D9-A7ED-CF6F-7C45DC9A5B28}"/>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8" name="Rectangle 2">
            <a:extLst>
              <a:ext uri="{FF2B5EF4-FFF2-40B4-BE49-F238E27FC236}">
                <a16:creationId xmlns:a16="http://schemas.microsoft.com/office/drawing/2014/main" id="{81EE4364-6860-553E-0583-829E9D6FED91}"/>
              </a:ext>
            </a:extLst>
          </p:cNvPr>
          <p:cNvSpPr>
            <a:spLocks noGrp="1" noChangeArrowheads="1"/>
          </p:cNvSpPr>
          <p:nvPr>
            <p:ph type="body" idx="1"/>
          </p:nvPr>
        </p:nvSpPr>
        <p:spPr>
          <a:xfrm>
            <a:off x="755650" y="5078413"/>
            <a:ext cx="6043613" cy="4806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17/02/2026</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17/02/2026</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17/02/2026</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17/02/2026</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17/02/2026</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17/02/2026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17/02/2026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17/02/2026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17/02/2026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17/02/2026</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17/02/2026</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5060941" y="0"/>
            <a:ext cx="153926"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17/02/2026</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374D8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b="1" cap="all" spc="200" baseline="0">
                <a:solidFill>
                  <a:srgbClr val="738AC3"/>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984836" y="3841"/>
            <a:ext cx="15392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17/02/2026</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2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EFE76E-0437-DAC4-4B99-3E260C7AFB0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83990D7-C560-4D75-60A4-2109110FF1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35C4887-5FEA-31DF-5ADD-214E36C69801}"/>
              </a:ext>
            </a:extLst>
          </p:cNvPr>
          <p:cNvSpPr>
            <a:spLocks noGrp="1"/>
          </p:cNvSpPr>
          <p:nvPr>
            <p:ph type="dt" sz="half" idx="10"/>
          </p:nvPr>
        </p:nvSpPr>
        <p:spPr/>
        <p:txBody>
          <a:bodyPr/>
          <a:lstStyle/>
          <a:p>
            <a:fld id="{A4B84D56-F413-4BA3-8564-5FF71808C3F0}" type="datetimeFigureOut">
              <a:rPr lang="it-IT" smtClean="0"/>
              <a:t>17/02/2026</a:t>
            </a:fld>
            <a:endParaRPr lang="it-IT"/>
          </a:p>
        </p:txBody>
      </p:sp>
      <p:sp>
        <p:nvSpPr>
          <p:cNvPr id="5" name="Segnaposto piè di pagina 4">
            <a:extLst>
              <a:ext uri="{FF2B5EF4-FFF2-40B4-BE49-F238E27FC236}">
                <a16:creationId xmlns:a16="http://schemas.microsoft.com/office/drawing/2014/main" id="{30C1A4D0-D86F-F6D0-76CF-7A2C86BA3DC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7D9ED4B-C9DC-6E1E-8591-D007D8EB5DF0}"/>
              </a:ext>
            </a:extLst>
          </p:cNvPr>
          <p:cNvSpPr>
            <a:spLocks noGrp="1"/>
          </p:cNvSpPr>
          <p:nvPr>
            <p:ph type="sldNum" sz="quarter" idx="12"/>
          </p:nvPr>
        </p:nvSpPr>
        <p:spPr/>
        <p:txBody>
          <a:bodyPr/>
          <a:lstStyle/>
          <a:p>
            <a:fld id="{44E339AB-BE48-4356-A639-7AD19CA96086}" type="slidenum">
              <a:rPr lang="it-IT" smtClean="0"/>
              <a:t>‹N›</a:t>
            </a:fld>
            <a:endParaRPr lang="it-IT"/>
          </a:p>
        </p:txBody>
      </p:sp>
    </p:spTree>
    <p:extLst>
      <p:ext uri="{BB962C8B-B14F-4D97-AF65-F5344CB8AC3E}">
        <p14:creationId xmlns:p14="http://schemas.microsoft.com/office/powerpoint/2010/main" val="1012974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1523802" y="1122363"/>
            <a:ext cx="9136460" cy="2381250"/>
          </a:xfrm>
        </p:spPr>
        <p:txBody>
          <a:bodyPr/>
          <a:lstStyle/>
          <a:p>
            <a:r>
              <a:rPr lang="it-IT"/>
              <a:t>Fare clic per modificare lo stile del titolo dello schema</a:t>
            </a:r>
            <a:endParaRPr lang="en-US"/>
          </a:p>
        </p:txBody>
      </p:sp>
      <p:sp>
        <p:nvSpPr>
          <p:cNvPr id="3" name="Rectangle 2">
            <a:extLst>
              <a:ext uri="{FF2B5EF4-FFF2-40B4-BE49-F238E27FC236}">
                <a16:creationId xmlns:a16="http://schemas.microsoft.com/office/drawing/2014/main" id="{AF84E37B-C6BE-273B-3E3C-599421B59297}"/>
              </a:ext>
            </a:extLst>
          </p:cNvPr>
          <p:cNvSpPr>
            <a:spLocks noGrp="1" noChangeArrowheads="1"/>
          </p:cNvSpPr>
          <p:nvPr>
            <p:ph type="dt" idx="10"/>
          </p:nvPr>
        </p:nvSpPr>
        <p:spPr>
          <a:ln/>
        </p:spPr>
        <p:txBody>
          <a:bodyPr/>
          <a:lstStyle>
            <a:lvl1pPr>
              <a:defRPr/>
            </a:lvl1pPr>
          </a:lstStyle>
          <a:p>
            <a:pPr>
              <a:defRPr/>
            </a:pPr>
            <a:r>
              <a:rPr lang="it-IT" altLang="en-US"/>
              <a:t>21/12/23</a:t>
            </a:r>
          </a:p>
        </p:txBody>
      </p:sp>
      <p:sp>
        <p:nvSpPr>
          <p:cNvPr id="4" name="Rectangle 4">
            <a:extLst>
              <a:ext uri="{FF2B5EF4-FFF2-40B4-BE49-F238E27FC236}">
                <a16:creationId xmlns:a16="http://schemas.microsoft.com/office/drawing/2014/main" id="{FE86B991-0C37-569B-42CF-EAE007DDB2DC}"/>
              </a:ext>
            </a:extLst>
          </p:cNvPr>
          <p:cNvSpPr>
            <a:spLocks noGrp="1" noChangeArrowheads="1"/>
          </p:cNvSpPr>
          <p:nvPr>
            <p:ph type="sldNum" idx="11"/>
          </p:nvPr>
        </p:nvSpPr>
        <p:spPr>
          <a:ln/>
        </p:spPr>
        <p:txBody>
          <a:bodyPr/>
          <a:lstStyle>
            <a:lvl1pPr>
              <a:defRPr/>
            </a:lvl1pPr>
          </a:lstStyle>
          <a:p>
            <a:pPr>
              <a:defRPr/>
            </a:pPr>
            <a:fld id="{B3E3A608-ABC1-4C43-837D-6BF1ADB2E823}" type="slidenum">
              <a:rPr lang="it-IT" altLang="en-US"/>
              <a:pPr>
                <a:defRPr/>
              </a:pPr>
              <a:t>‹N›</a:t>
            </a:fld>
            <a:endParaRPr lang="it-IT" altLang="en-US"/>
          </a:p>
        </p:txBody>
      </p:sp>
    </p:spTree>
    <p:extLst>
      <p:ext uri="{BB962C8B-B14F-4D97-AF65-F5344CB8AC3E}">
        <p14:creationId xmlns:p14="http://schemas.microsoft.com/office/powerpoint/2010/main" val="4190940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17/02/2026</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17/02/2026</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17/02/2026</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17/02/2026</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17/02/2026</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17/02/2026</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17/02/2026</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 id="2147483728" r:id="rId21"/>
    <p:sldLayoutId id="2147483729" r:id="rId22"/>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D:\01_14.30%20-%20Serra%20VIDEO%20CON%20AUDIO\vlc-record-2025-10-02-12h41m14s-Senato%201-10-2025.mp4-.mp4" TargetMode="External"/><Relationship Id="rId1" Type="http://schemas.microsoft.com/office/2007/relationships/media" Target="file:///D:\01_14.30%20-%20Serra%20VIDEO%20CON%20AUDIO\vlc-record-2025-10-02-12h41m14s-Senato%201-10-2025.mp4-.mp4"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425440" y="758952"/>
            <a:ext cx="6624320" cy="3227514"/>
          </a:xfrm>
        </p:spPr>
        <p:txBody>
          <a:bodyPr>
            <a:normAutofit/>
          </a:bodyPr>
          <a:lstStyle/>
          <a:p>
            <a:r>
              <a:rPr lang="it-IT" sz="4000" dirty="0"/>
              <a:t>Disposizioni per la Prevenzione e la Cura dell’Obesità </a:t>
            </a:r>
            <a:br>
              <a:rPr lang="it-IT" sz="4000" dirty="0"/>
            </a:br>
            <a:r>
              <a:rPr lang="it-IT" sz="4000" dirty="0"/>
              <a:t>Legge 3.10.2025 n.149 </a:t>
            </a:r>
            <a:br>
              <a:rPr lang="it-IT" sz="4000" dirty="0"/>
            </a:br>
            <a:r>
              <a:rPr lang="it-IT" sz="4000" dirty="0"/>
              <a:t>Definizione e  obiettivi</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5425440" y="4508500"/>
            <a:ext cx="5733011" cy="1279652"/>
          </a:xfrm>
        </p:spPr>
        <p:txBody>
          <a:bodyPr>
            <a:normAutofit fontScale="70000" lnSpcReduction="20000"/>
          </a:bodyPr>
          <a:lstStyle/>
          <a:p>
            <a:r>
              <a:rPr lang="it-IT" sz="2800" b="1" dirty="0"/>
              <a:t>Federico Serra</a:t>
            </a:r>
          </a:p>
          <a:p>
            <a:r>
              <a:rPr lang="it-IT" sz="2800" b="1" dirty="0"/>
              <a:t>Intergruppo parlamentare obesità, diabete e malattie croniche non trasmissibili</a:t>
            </a:r>
          </a:p>
        </p:txBody>
      </p:sp>
      <p:pic>
        <p:nvPicPr>
          <p:cNvPr id="5" name="Immagine 4">
            <a:extLst>
              <a:ext uri="{FF2B5EF4-FFF2-40B4-BE49-F238E27FC236}">
                <a16:creationId xmlns:a16="http://schemas.microsoft.com/office/drawing/2014/main" id="{F08A59D2-A500-1FBE-454D-201407F33305}"/>
              </a:ext>
            </a:extLst>
          </p:cNvPr>
          <p:cNvPicPr>
            <a:picLocks noChangeAspect="1"/>
          </p:cNvPicPr>
          <p:nvPr/>
        </p:nvPicPr>
        <p:blipFill>
          <a:blip r:embed="rId2" cstate="print">
            <a:extLst>
              <a:ext uri="{28A0092B-C50C-407E-A947-70E740481C1C}">
                <a14:useLocalDpi xmlns:a14="http://schemas.microsoft.com/office/drawing/2010/main" val="0"/>
              </a:ext>
            </a:extLst>
          </a:blip>
          <a:srcRect l="48381"/>
          <a:stretch>
            <a:fillRect/>
          </a:stretch>
        </p:blipFill>
        <p:spPr>
          <a:xfrm>
            <a:off x="0" y="0"/>
            <a:ext cx="4991977" cy="6858000"/>
          </a:xfrm>
          <a:prstGeom prst="rect">
            <a:avLst/>
          </a:prstGeom>
        </p:spPr>
      </p:pic>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08A1D45-2B3B-A58E-FDE6-9B921F2B3693}"/>
              </a:ext>
            </a:extLst>
          </p:cNvPr>
          <p:cNvSpPr>
            <a:spLocks noGrp="1"/>
          </p:cNvSpPr>
          <p:nvPr>
            <p:ph idx="1"/>
          </p:nvPr>
        </p:nvSpPr>
        <p:spPr>
          <a:xfrm>
            <a:off x="1223803" y="1042663"/>
            <a:ext cx="10429717" cy="5219020"/>
          </a:xfrm>
        </p:spPr>
        <p:txBody>
          <a:bodyPr/>
          <a:lstStyle/>
          <a:p>
            <a:pPr marL="0" indent="0">
              <a:buNone/>
              <a:defRPr/>
            </a:pPr>
            <a:r>
              <a:rPr lang="it-IT" dirty="0"/>
              <a:t>DISEGNO DI LEGGE</a:t>
            </a:r>
          </a:p>
          <a:p>
            <a:pPr marL="0" indent="0">
              <a:buNone/>
              <a:defRPr/>
            </a:pPr>
            <a:r>
              <a:rPr lang="it-IT" dirty="0"/>
              <a:t>Art. 1.</a:t>
            </a:r>
          </a:p>
          <a:p>
            <a:pPr>
              <a:defRPr/>
            </a:pPr>
            <a:r>
              <a:rPr lang="it-IT" dirty="0"/>
              <a:t>(Princìpi e finalità)</a:t>
            </a:r>
          </a:p>
          <a:p>
            <a:pPr marL="514299" indent="-514299">
              <a:buFont typeface="Times New Roman" panose="02020603050405020304" pitchFamily="18" charset="0"/>
              <a:buAutoNum type="arabicPeriod"/>
              <a:defRPr/>
            </a:pPr>
            <a:r>
              <a:rPr lang="it-IT" dirty="0"/>
              <a:t>La presente legge detta i </a:t>
            </a:r>
            <a:r>
              <a:rPr lang="it-IT" b="1" dirty="0"/>
              <a:t>princìpi fondamentali in materia di prevenzione e di cura dell'obesità, al fine di garantire la tutela della salute e il miglioramento delle condizioni di vita dei pazienti affetti da obesità.</a:t>
            </a:r>
          </a:p>
          <a:p>
            <a:pPr marL="0" indent="0">
              <a:defRPr/>
            </a:pPr>
            <a:r>
              <a:rPr lang="it-IT" dirty="0"/>
              <a:t>2. </a:t>
            </a:r>
            <a:r>
              <a:rPr lang="it-IT" b="1" dirty="0"/>
              <a:t>L'obesità, correlata ad altre patologie di interesse sociale, è una malattia progressiva e recidivante</a:t>
            </a:r>
            <a:r>
              <a:rPr lang="it-IT" dirty="0"/>
              <a:t>.</a:t>
            </a:r>
          </a:p>
          <a:p>
            <a:pPr marL="514299" indent="-514299">
              <a:buFont typeface="Times New Roman" panose="02020603050405020304" pitchFamily="18" charset="0"/>
              <a:buAutoNum type="arabicPeriod"/>
              <a:defRPr/>
            </a:pPr>
            <a:endParaRPr lang="it-IT"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contenuto 2">
            <a:extLst>
              <a:ext uri="{FF2B5EF4-FFF2-40B4-BE49-F238E27FC236}">
                <a16:creationId xmlns:a16="http://schemas.microsoft.com/office/drawing/2014/main" id="{BAB5E070-56D8-1F46-4B18-977D227E168E}"/>
              </a:ext>
            </a:extLst>
          </p:cNvPr>
          <p:cNvSpPr>
            <a:spLocks noGrp="1" noChangeArrowheads="1"/>
          </p:cNvSpPr>
          <p:nvPr>
            <p:ph idx="1"/>
          </p:nvPr>
        </p:nvSpPr>
        <p:spPr>
          <a:xfrm>
            <a:off x="1371600" y="981394"/>
            <a:ext cx="10206118" cy="5146005"/>
          </a:xfrm>
        </p:spPr>
        <p:txBody>
          <a:bodyPr/>
          <a:lstStyle/>
          <a:p>
            <a:pPr marL="0" indent="0">
              <a:buNone/>
            </a:pPr>
            <a:r>
              <a:rPr lang="it-IT" altLang="it-IT" dirty="0"/>
              <a:t>Art. 2.</a:t>
            </a:r>
          </a:p>
          <a:p>
            <a:r>
              <a:rPr lang="it-IT" altLang="it-IT" dirty="0"/>
              <a:t>(Livelli essenziali di assistenza per i soggetti affetti da obesità)</a:t>
            </a:r>
          </a:p>
          <a:p>
            <a:r>
              <a:rPr lang="it-IT" altLang="it-IT" dirty="0"/>
              <a:t>1. Al fine di assicurare l'equità e l'accesso alle cure, i soggetti affetti da obesità </a:t>
            </a:r>
            <a:r>
              <a:rPr lang="it-IT" altLang="it-IT" b="1" dirty="0"/>
              <a:t>usufruiscono delle prestazioni contenute nei livelli essenziali di assistenza erogati dal Servizio sanitario nazionale</a:t>
            </a:r>
            <a:r>
              <a:rPr lang="it-IT" altLang="it-IT" dirty="0"/>
              <a:t>.</a:t>
            </a:r>
          </a:p>
          <a:p>
            <a:endParaRPr lang="it-IT" altLang="it-IT"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contenuto 2">
            <a:extLst>
              <a:ext uri="{FF2B5EF4-FFF2-40B4-BE49-F238E27FC236}">
                <a16:creationId xmlns:a16="http://schemas.microsoft.com/office/drawing/2014/main" id="{D6A35D75-B281-31C7-ECFA-799401D0F637}"/>
              </a:ext>
            </a:extLst>
          </p:cNvPr>
          <p:cNvSpPr>
            <a:spLocks noGrp="1" noChangeArrowheads="1"/>
          </p:cNvSpPr>
          <p:nvPr>
            <p:ph idx="1"/>
          </p:nvPr>
        </p:nvSpPr>
        <p:spPr>
          <a:xfrm>
            <a:off x="1402080" y="836951"/>
            <a:ext cx="10175638" cy="5290448"/>
          </a:xfrm>
        </p:spPr>
        <p:txBody>
          <a:bodyPr/>
          <a:lstStyle/>
          <a:p>
            <a:endParaRPr lang="it-IT" altLang="it-IT" dirty="0"/>
          </a:p>
          <a:p>
            <a:pPr marL="0" indent="0">
              <a:buNone/>
            </a:pPr>
            <a:r>
              <a:rPr lang="it-IT" altLang="it-IT" dirty="0"/>
              <a:t>Art. 3. (Interventi per la prevenzione e la cura dell'obesità) </a:t>
            </a:r>
          </a:p>
          <a:p>
            <a:endParaRPr lang="it-IT" altLang="it-IT" dirty="0"/>
          </a:p>
          <a:p>
            <a:r>
              <a:rPr lang="it-IT" altLang="it-IT" dirty="0"/>
              <a:t>1. Per il finanziamento di un programma nazionale per la prevenzione e la cura dell'obesità è autorizzata la spesa di </a:t>
            </a:r>
            <a:r>
              <a:rPr lang="it-IT" altLang="it-IT" b="1" dirty="0"/>
              <a:t>700.000 euro per l'anno 2025, di 800.000 euro per l'anno 2026 e di 1,2 milioni di euro annui a decorrere dall'anno 2027</a:t>
            </a:r>
            <a:r>
              <a:rPr lang="it-IT" altLang="it-IT" dirty="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contenuto 2">
            <a:extLst>
              <a:ext uri="{FF2B5EF4-FFF2-40B4-BE49-F238E27FC236}">
                <a16:creationId xmlns:a16="http://schemas.microsoft.com/office/drawing/2014/main" id="{0ABCCC3F-0A31-4D63-9A9E-5611512B08FE}"/>
              </a:ext>
            </a:extLst>
          </p:cNvPr>
          <p:cNvSpPr>
            <a:spLocks noGrp="1" noChangeArrowheads="1"/>
          </p:cNvSpPr>
          <p:nvPr>
            <p:ph idx="1"/>
          </p:nvPr>
        </p:nvSpPr>
        <p:spPr>
          <a:xfrm>
            <a:off x="497761" y="1974871"/>
            <a:ext cx="10968197" cy="5290448"/>
          </a:xfrm>
        </p:spPr>
        <p:txBody>
          <a:bodyPr/>
          <a:lstStyle/>
          <a:p>
            <a:pPr marL="0" indent="0">
              <a:buNone/>
            </a:pPr>
            <a:r>
              <a:rPr lang="it-IT" altLang="it-IT" dirty="0"/>
              <a:t>Art. 3. (Interventi per la prevenzione e la cura dell'obesità) </a:t>
            </a:r>
          </a:p>
          <a:p>
            <a:r>
              <a:rPr lang="it-IT" altLang="it-IT" dirty="0"/>
              <a:t>2. </a:t>
            </a:r>
            <a:r>
              <a:rPr lang="it-IT" altLang="it-IT" b="1" dirty="0"/>
              <a:t>Le risorse di cui al comma 1 sono ripartite tra le regioni con decreto del Ministro della salute</a:t>
            </a:r>
            <a:r>
              <a:rPr lang="it-IT" altLang="it-IT" dirty="0"/>
              <a:t>, di concerto con il Ministro dell'economia e delle finanze, da adottare entro novanta giorni dalla data di entrata in vigore della presente legge, previa intesa in sede di Conferenza permanente per i rapporti tra lo Stato, le regioni e le province autonome di Trento e di Bolzano, ai fini dell'adozione di iniziative rivolte: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contenuto 2">
            <a:extLst>
              <a:ext uri="{FF2B5EF4-FFF2-40B4-BE49-F238E27FC236}">
                <a16:creationId xmlns:a16="http://schemas.microsoft.com/office/drawing/2014/main" id="{128F8EBA-A79B-9BE1-2615-2D4B22FF36AA}"/>
              </a:ext>
            </a:extLst>
          </p:cNvPr>
          <p:cNvSpPr>
            <a:spLocks noGrp="1" noChangeArrowheads="1"/>
          </p:cNvSpPr>
          <p:nvPr>
            <p:ph idx="1"/>
          </p:nvPr>
        </p:nvSpPr>
        <p:spPr>
          <a:xfrm>
            <a:off x="1920240" y="836951"/>
            <a:ext cx="9657478" cy="5290448"/>
          </a:xfrm>
        </p:spPr>
        <p:txBody>
          <a:bodyPr/>
          <a:lstStyle/>
          <a:p>
            <a:pPr marL="0" indent="0">
              <a:buNone/>
            </a:pPr>
            <a:r>
              <a:rPr lang="it-IT" altLang="it-IT" dirty="0"/>
              <a:t>Art. 3. (Interventi per la prevenzione e la cura dell'obesità) </a:t>
            </a:r>
          </a:p>
          <a:p>
            <a:r>
              <a:rPr lang="it-IT" altLang="it-IT" sz="1800" dirty="0"/>
              <a:t>a) </a:t>
            </a:r>
            <a:r>
              <a:rPr lang="it-IT" altLang="it-IT" sz="1800" b="1" dirty="0"/>
              <a:t>alla prevenzione dello stato di sovrappeso e dell'obesità, in particolare infantile, e delle relative complicanze nonché al miglioramento della cura delle persone con obesità</a:t>
            </a:r>
            <a:r>
              <a:rPr lang="it-IT" altLang="it-IT" sz="1800" dirty="0"/>
              <a:t>;</a:t>
            </a:r>
          </a:p>
          <a:p>
            <a:r>
              <a:rPr lang="it-IT" altLang="it-IT" sz="1800" dirty="0"/>
              <a:t>b) al sostegno e alla promozione dell'allattamento al seno quale nutrimento necessario a prevenire l'obesità infantile, sostenendone la continuità almeno fino al sesto mese di età, come indicato dall'Organizzazione mondiale della sanità, anche nei luoghi di lavoro e negli asili nido;</a:t>
            </a:r>
          </a:p>
          <a:p>
            <a:r>
              <a:rPr lang="it-IT" altLang="it-IT" sz="1800" dirty="0"/>
              <a:t>c) alla responsabilizzazione dei genitori nella scelta di un'alimentazione equilibrata per i propri figli e sull'importanza di limitare il consumo giornaliero di alimenti e di bevande con un elevato apporto energetico e con scarse qualità nutrizionali;</a:t>
            </a:r>
          </a:p>
          <a:p>
            <a:r>
              <a:rPr lang="it-IT" altLang="it-IT" sz="1800" dirty="0"/>
              <a:t>d</a:t>
            </a:r>
            <a:r>
              <a:rPr lang="it-IT" altLang="it-IT" sz="1800" b="1" dirty="0"/>
              <a:t>) ad agevolare l'inserimento delle persone con obesità nelle attività scolastiche, lavorative e sportivo ricreative</a:t>
            </a:r>
            <a:r>
              <a:rPr lang="it-IT" altLang="it-IT" sz="1800" dirty="0"/>
              <a:t>;</a:t>
            </a:r>
          </a:p>
          <a:p>
            <a:r>
              <a:rPr lang="it-IT" altLang="it-IT" sz="1800" dirty="0"/>
              <a:t>e) alla promozione delle attività sportive e della conoscenza delle principali regole alimentari nelle scuole primaria e secondaria di primo e di secondo grado finalizzate a migliorare lo stile di vita degli studenti;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contenuto 2">
            <a:extLst>
              <a:ext uri="{FF2B5EF4-FFF2-40B4-BE49-F238E27FC236}">
                <a16:creationId xmlns:a16="http://schemas.microsoft.com/office/drawing/2014/main" id="{17852B0D-7040-DCB6-30F6-A6E8D64D844E}"/>
              </a:ext>
            </a:extLst>
          </p:cNvPr>
          <p:cNvSpPr>
            <a:spLocks noGrp="1" noChangeArrowheads="1"/>
          </p:cNvSpPr>
          <p:nvPr>
            <p:ph idx="1"/>
          </p:nvPr>
        </p:nvSpPr>
        <p:spPr>
          <a:xfrm>
            <a:off x="1402080" y="836951"/>
            <a:ext cx="10175638" cy="5290448"/>
          </a:xfrm>
        </p:spPr>
        <p:txBody>
          <a:bodyPr/>
          <a:lstStyle/>
          <a:p>
            <a:pPr marL="0" indent="0">
              <a:buNone/>
            </a:pPr>
            <a:r>
              <a:rPr lang="it-IT" altLang="it-IT" dirty="0"/>
              <a:t>Art. 3. (Interventi per la prevenzione e la cura dell'obesità) </a:t>
            </a:r>
          </a:p>
          <a:p>
            <a:r>
              <a:rPr lang="it-IT" altLang="it-IT" sz="1800" dirty="0"/>
              <a:t>f) alla promozione, nel rispetto dell'autonomia delle istituzioni scolastiche di cui alla lettera e), di iniziative didattiche extracurricolari per lo svolgimento di attività sportive e per rendere gli studenti consapevoli dell'importanza di un corretto stile di vita;</a:t>
            </a:r>
          </a:p>
          <a:p>
            <a:r>
              <a:rPr lang="it-IT" altLang="it-IT" sz="1800" dirty="0"/>
              <a:t>g</a:t>
            </a:r>
            <a:r>
              <a:rPr lang="it-IT" altLang="it-IT" sz="1800" b="1" dirty="0"/>
              <a:t>) alla diffusione, mediante campagne di informazione, tramite i mass media e le reti di prossimità, in collaborazione con gli enti locali, le farmacie, i medici di medicina generale e i pediatri di libera scelta,  di regole semplici ed efficaci per un corretto stile di vita</a:t>
            </a:r>
            <a:r>
              <a:rPr lang="it-IT" altLang="it-IT" sz="1800" dirty="0"/>
              <a:t>;</a:t>
            </a:r>
          </a:p>
          <a:p>
            <a:r>
              <a:rPr lang="it-IT" altLang="it-IT" sz="1800" dirty="0"/>
              <a:t>h) all'educazione sulla corretta profilassi dell'obesità e dello stato di sovrappeso;</a:t>
            </a:r>
          </a:p>
          <a:p>
            <a:r>
              <a:rPr lang="it-IT" altLang="it-IT" sz="1800" dirty="0"/>
              <a:t>i) a promuovere la più ampia conoscenza dei centri per i disturbi alimentari e per l'assistenza alle persone con obesità esistenti, in modo da favorire l'accesso a tali strutture anche in una prospettiva di prevenzione delle malattie connesse all'obesità</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contenuto 2">
            <a:extLst>
              <a:ext uri="{FF2B5EF4-FFF2-40B4-BE49-F238E27FC236}">
                <a16:creationId xmlns:a16="http://schemas.microsoft.com/office/drawing/2014/main" id="{334F2D9B-4336-8254-63A2-2417A0A40742}"/>
              </a:ext>
            </a:extLst>
          </p:cNvPr>
          <p:cNvSpPr>
            <a:spLocks noGrp="1" noChangeArrowheads="1"/>
          </p:cNvSpPr>
          <p:nvPr>
            <p:ph idx="1"/>
          </p:nvPr>
        </p:nvSpPr>
        <p:spPr>
          <a:xfrm>
            <a:off x="518081" y="1985031"/>
            <a:ext cx="10968197" cy="5290448"/>
          </a:xfrm>
        </p:spPr>
        <p:txBody>
          <a:bodyPr/>
          <a:lstStyle/>
          <a:p>
            <a:pPr marL="0" indent="0">
              <a:buNone/>
            </a:pPr>
            <a:r>
              <a:rPr lang="it-IT" altLang="it-IT" dirty="0"/>
              <a:t>Art. 3. (Interventi per la prevenzione e la cura dell'obesità) </a:t>
            </a:r>
          </a:p>
          <a:p>
            <a:r>
              <a:rPr lang="it-IT" altLang="it-IT" dirty="0"/>
              <a:t>3. Al fine di promuovere la </a:t>
            </a:r>
            <a:r>
              <a:rPr lang="it-IT" altLang="it-IT" b="1" dirty="0"/>
              <a:t>formazione e l'aggiornamento, in materia di obesità e di sovrappeso</a:t>
            </a:r>
            <a:r>
              <a:rPr lang="it-IT" altLang="it-IT" dirty="0"/>
              <a:t>, degli studenti universitari, dei medici di medicina generale, dei pediatri di libera scelta e del personale del Servizio sanitario nazionale che intervengono nei processi di prevenzione, diagnosi e cura dell'obesità, è autorizzata la spesa di 400.000 euro annui a decorrere dall'anno 2025. Con decreto del Ministro della salute, di concerto con il Ministro dell'università e della ricerca, da adottare entro novanta giorni dalla data di entrata in vigore della presente legge, sono stabilite le misure volte a dare attuazione al presente comma, anche al fine di assicurare il rispetto del limite di spesa di cui al primo periodo.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egnaposto contenuto 2">
            <a:extLst>
              <a:ext uri="{FF2B5EF4-FFF2-40B4-BE49-F238E27FC236}">
                <a16:creationId xmlns:a16="http://schemas.microsoft.com/office/drawing/2014/main" id="{75270AD4-BB1F-9762-353E-3B77CA9301E7}"/>
              </a:ext>
            </a:extLst>
          </p:cNvPr>
          <p:cNvSpPr>
            <a:spLocks noGrp="1" noChangeArrowheads="1"/>
          </p:cNvSpPr>
          <p:nvPr>
            <p:ph idx="1"/>
          </p:nvPr>
        </p:nvSpPr>
        <p:spPr>
          <a:xfrm>
            <a:off x="1310640" y="784570"/>
            <a:ext cx="10268666" cy="5288861"/>
          </a:xfrm>
        </p:spPr>
        <p:txBody>
          <a:bodyPr/>
          <a:lstStyle/>
          <a:p>
            <a:pPr marL="0" indent="0">
              <a:buNone/>
            </a:pPr>
            <a:r>
              <a:rPr lang="it-IT" altLang="it-IT" dirty="0"/>
              <a:t>Art. 4. (Istituzione dell'Osservatorio per lo studio dell'obesità)</a:t>
            </a:r>
          </a:p>
          <a:p>
            <a:r>
              <a:rPr lang="it-IT" altLang="it-IT" sz="1800" dirty="0"/>
              <a:t>1. </a:t>
            </a:r>
            <a:r>
              <a:rPr lang="it-IT" altLang="it-IT" sz="1800" b="1" dirty="0"/>
              <a:t>È istituito, presso il Ministero della salute, l'Osservatorio per lo studio dell'obesità (OSO).</a:t>
            </a:r>
          </a:p>
          <a:p>
            <a:r>
              <a:rPr lang="it-IT" altLang="it-IT" sz="1800" dirty="0"/>
              <a:t>2. Entro tre mesi dalla data di entrata in vigore della presente legge, il Ministro della salute, con proprio decreto, definisce la composizione dell'OSO, prevedendo la partecipazione di rappresentanti del Ministero della salute, del Ministero dell'istruzione e del merito nonché delle società scientifiche maggiormente rappresentative nelle discipline della nutrizione e dell'alimentazione. Ai componenti dell'OSO non spettano compensi, gettoni di presenza, rimborsi di spese o altri emolumenti comunque denominati.</a:t>
            </a:r>
          </a:p>
          <a:p>
            <a:r>
              <a:rPr lang="it-IT" altLang="it-IT" sz="1800" dirty="0"/>
              <a:t>3. </a:t>
            </a:r>
            <a:r>
              <a:rPr lang="it-IT" altLang="it-IT" sz="1800" b="1" dirty="0"/>
              <a:t>L'OSO contribuisce alla redazione del programma nazionale di cui all'articolo 3, verifica l'attuazione degli obiettivi e delle azioni previsti nel programma stesso da parte delle regioni e delle province autonome </a:t>
            </a:r>
            <a:r>
              <a:rPr lang="it-IT" altLang="it-IT" sz="1800" dirty="0"/>
              <a:t>e svolge compiti di monitoraggio, studio e diffusione di stili di vita corretti. L'Osservatorio opera con strutture, mezzi e personale in dotazione al Ministero della salute, senza nuovi o maggiori oneri a carico della finanza pubblica.</a:t>
            </a:r>
          </a:p>
          <a:p>
            <a:r>
              <a:rPr lang="it-IT" altLang="it-IT" sz="1800" dirty="0"/>
              <a:t>4. </a:t>
            </a:r>
            <a:r>
              <a:rPr lang="it-IT" altLang="it-IT" sz="1800" b="1" dirty="0"/>
              <a:t>Il Ministro della salute presenta annualmente alle Camere una relazione aggiornata sui dati epidemiologici e diagnostico-terapeutici acquisiti dall'OSO e sulle nuove conoscenze scientifiche in materia di obesità.</a:t>
            </a:r>
          </a:p>
          <a:p>
            <a:endParaRPr lang="it-IT" altLang="it-IT"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contenuto 2">
            <a:extLst>
              <a:ext uri="{FF2B5EF4-FFF2-40B4-BE49-F238E27FC236}">
                <a16:creationId xmlns:a16="http://schemas.microsoft.com/office/drawing/2014/main" id="{FC9A3B71-5BAF-952E-5ED2-69CF1B778538}"/>
              </a:ext>
            </a:extLst>
          </p:cNvPr>
          <p:cNvSpPr>
            <a:spLocks noGrp="1" noChangeArrowheads="1"/>
          </p:cNvSpPr>
          <p:nvPr>
            <p:ph idx="1"/>
          </p:nvPr>
        </p:nvSpPr>
        <p:spPr>
          <a:xfrm>
            <a:off x="1808480" y="784570"/>
            <a:ext cx="9770826" cy="5288861"/>
          </a:xfrm>
        </p:spPr>
        <p:txBody>
          <a:bodyPr/>
          <a:lstStyle/>
          <a:p>
            <a:pPr marL="0" indent="0">
              <a:buNone/>
            </a:pPr>
            <a:r>
              <a:rPr lang="it-IT" altLang="it-IT" dirty="0"/>
              <a:t>Art. 5. (Informazione)</a:t>
            </a:r>
          </a:p>
          <a:p>
            <a:r>
              <a:rPr lang="it-IT" altLang="it-IT" sz="2400" dirty="0"/>
              <a:t>1. </a:t>
            </a:r>
            <a:r>
              <a:rPr lang="it-IT" altLang="it-IT" sz="2400" b="1" dirty="0"/>
              <a:t>Il Ministero della salute individua, promuove e coordina azioni di informazione, di sensibilizzazione e di educazione rivolte alla popolazione </a:t>
            </a:r>
            <a:r>
              <a:rPr lang="it-IT" altLang="it-IT" sz="2400" dirty="0"/>
              <a:t>e finalizzate a sviluppare la conoscenza di un corretto stile di alimentazione e di nutrizione nonché a favorire la pratica dell'attività fisica e la lotta contro l  sedentarietà, anche mediante le amministrazioni locali, gli istituti scolastici, le farmacie, i medici di medicina generale, i pediatri di libera scelta e le reti socio-sanitarie di prossimità. Ai fini dell'attuazione del primo periodo è autorizzata la spesa di 100.000 euro annui a decorrere dall'anno 2025.</a:t>
            </a:r>
          </a:p>
          <a:p>
            <a:endParaRPr lang="it-IT" altLang="it-IT"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olo 1">
            <a:extLst>
              <a:ext uri="{FF2B5EF4-FFF2-40B4-BE49-F238E27FC236}">
                <a16:creationId xmlns:a16="http://schemas.microsoft.com/office/drawing/2014/main" id="{5B37850D-E58A-8407-B8F1-C5F2C9A2299C}"/>
              </a:ext>
            </a:extLst>
          </p:cNvPr>
          <p:cNvSpPr>
            <a:spLocks noGrp="1" noChangeArrowheads="1"/>
          </p:cNvSpPr>
          <p:nvPr>
            <p:ph type="ctrTitle"/>
          </p:nvPr>
        </p:nvSpPr>
        <p:spPr/>
        <p:txBody>
          <a:bodyPr/>
          <a:lstStyle/>
          <a:p>
            <a:endParaRPr lang="it-IT" altLang="it-IT"/>
          </a:p>
        </p:txBody>
      </p:sp>
      <p:sp>
        <p:nvSpPr>
          <p:cNvPr id="26627" name="Sottotitolo 2">
            <a:extLst>
              <a:ext uri="{FF2B5EF4-FFF2-40B4-BE49-F238E27FC236}">
                <a16:creationId xmlns:a16="http://schemas.microsoft.com/office/drawing/2014/main" id="{5E5D85F3-83EC-DAA8-4A5A-B2BC5E097DE2}"/>
              </a:ext>
            </a:extLst>
          </p:cNvPr>
          <p:cNvSpPr>
            <a:spLocks noGrp="1" noChangeArrowheads="1"/>
          </p:cNvSpPr>
          <p:nvPr>
            <p:ph type="subTitle" idx="1"/>
          </p:nvPr>
        </p:nvSpPr>
        <p:spPr/>
        <p:txBody>
          <a:bodyPr/>
          <a:lstStyle/>
          <a:p>
            <a:endParaRPr lang="it-IT" altLang="it-IT"/>
          </a:p>
        </p:txBody>
      </p:sp>
      <p:pic>
        <p:nvPicPr>
          <p:cNvPr id="26628" name="Immagine 4">
            <a:extLst>
              <a:ext uri="{FF2B5EF4-FFF2-40B4-BE49-F238E27FC236}">
                <a16:creationId xmlns:a16="http://schemas.microsoft.com/office/drawing/2014/main" id="{1BBBD3E0-722A-D7B6-CB8B-059E4820B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447"/>
            <a:ext cx="12190413" cy="685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Carattere, menu&#10;&#10;Il contenuto generato dall'IA potrebbe non essere corretto.">
            <a:extLst>
              <a:ext uri="{FF2B5EF4-FFF2-40B4-BE49-F238E27FC236}">
                <a16:creationId xmlns:a16="http://schemas.microsoft.com/office/drawing/2014/main" id="{BF1C9B19-C0AA-D885-3195-E76AEF91C82F}"/>
              </a:ext>
            </a:extLst>
          </p:cNvPr>
          <p:cNvPicPr>
            <a:picLocks noChangeAspect="1"/>
          </p:cNvPicPr>
          <p:nvPr/>
        </p:nvPicPr>
        <p:blipFill>
          <a:blip r:embed="rId2"/>
          <a:stretch>
            <a:fillRect/>
          </a:stretch>
        </p:blipFill>
        <p:spPr>
          <a:xfrm>
            <a:off x="1395639" y="0"/>
            <a:ext cx="5068208" cy="6858000"/>
          </a:xfrm>
          <a:prstGeom prst="rect">
            <a:avLst/>
          </a:prstGeom>
        </p:spPr>
      </p:pic>
      <p:pic>
        <p:nvPicPr>
          <p:cNvPr id="7" name="Immagine 6" descr="Immagine che contiene testo, schermata, design&#10;&#10;Il contenuto generato dall'IA potrebbe non essere corretto.">
            <a:extLst>
              <a:ext uri="{FF2B5EF4-FFF2-40B4-BE49-F238E27FC236}">
                <a16:creationId xmlns:a16="http://schemas.microsoft.com/office/drawing/2014/main" id="{8880CC4A-985B-06AE-03BD-37D0B564C030}"/>
              </a:ext>
            </a:extLst>
          </p:cNvPr>
          <p:cNvPicPr>
            <a:picLocks noChangeAspect="1"/>
          </p:cNvPicPr>
          <p:nvPr/>
        </p:nvPicPr>
        <p:blipFill>
          <a:blip r:embed="rId3"/>
          <a:stretch>
            <a:fillRect/>
          </a:stretch>
        </p:blipFill>
        <p:spPr>
          <a:xfrm>
            <a:off x="6659155" y="0"/>
            <a:ext cx="4969690" cy="6858000"/>
          </a:xfrm>
          <a:prstGeom prst="rect">
            <a:avLst/>
          </a:prstGeom>
        </p:spPr>
      </p:pic>
    </p:spTree>
    <p:extLst>
      <p:ext uri="{BB962C8B-B14F-4D97-AF65-F5344CB8AC3E}">
        <p14:creationId xmlns:p14="http://schemas.microsoft.com/office/powerpoint/2010/main" val="2882821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9C116-9A18-0F28-2488-C136D8288010}"/>
            </a:ext>
          </a:extLst>
        </p:cNvPr>
        <p:cNvGrpSpPr/>
        <p:nvPr/>
      </p:nvGrpSpPr>
      <p:grpSpPr>
        <a:xfrm>
          <a:off x="0" y="0"/>
          <a:ext cx="0" cy="0"/>
          <a:chOff x="0" y="0"/>
          <a:chExt cx="0" cy="0"/>
        </a:xfrm>
      </p:grpSpPr>
      <p:pic>
        <p:nvPicPr>
          <p:cNvPr id="5" name="Immagine 4" descr="Immagine che contiene testo, schermata, Carattere, menu&#10;&#10;Il contenuto generato dall'IA potrebbe non essere corretto.">
            <a:extLst>
              <a:ext uri="{FF2B5EF4-FFF2-40B4-BE49-F238E27FC236}">
                <a16:creationId xmlns:a16="http://schemas.microsoft.com/office/drawing/2014/main" id="{B3D9F9C7-413C-8270-86A1-BA1B2D355F37}"/>
              </a:ext>
            </a:extLst>
          </p:cNvPr>
          <p:cNvPicPr>
            <a:picLocks noChangeAspect="1"/>
          </p:cNvPicPr>
          <p:nvPr/>
        </p:nvPicPr>
        <p:blipFill>
          <a:blip r:embed="rId2"/>
          <a:stretch>
            <a:fillRect/>
          </a:stretch>
        </p:blipFill>
        <p:spPr>
          <a:xfrm>
            <a:off x="1395639" y="0"/>
            <a:ext cx="5068208" cy="6858000"/>
          </a:xfrm>
          <a:prstGeom prst="rect">
            <a:avLst/>
          </a:prstGeom>
        </p:spPr>
      </p:pic>
      <p:pic>
        <p:nvPicPr>
          <p:cNvPr id="7" name="Immagine 6" descr="Immagine che contiene testo, schermata, design&#10;&#10;Il contenuto generato dall'IA potrebbe non essere corretto.">
            <a:extLst>
              <a:ext uri="{FF2B5EF4-FFF2-40B4-BE49-F238E27FC236}">
                <a16:creationId xmlns:a16="http://schemas.microsoft.com/office/drawing/2014/main" id="{278FB1D6-8A68-A58F-83D8-0A88002A7F58}"/>
              </a:ext>
            </a:extLst>
          </p:cNvPr>
          <p:cNvPicPr>
            <a:picLocks noChangeAspect="1"/>
          </p:cNvPicPr>
          <p:nvPr/>
        </p:nvPicPr>
        <p:blipFill>
          <a:blip r:embed="rId3"/>
          <a:stretch>
            <a:fillRect/>
          </a:stretch>
        </p:blipFill>
        <p:spPr>
          <a:xfrm>
            <a:off x="6659155" y="0"/>
            <a:ext cx="4969690" cy="6858000"/>
          </a:xfrm>
          <a:prstGeom prst="rect">
            <a:avLst/>
          </a:prstGeom>
        </p:spPr>
      </p:pic>
    </p:spTree>
    <p:extLst>
      <p:ext uri="{BB962C8B-B14F-4D97-AF65-F5344CB8AC3E}">
        <p14:creationId xmlns:p14="http://schemas.microsoft.com/office/powerpoint/2010/main" val="3820001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53B8D60-D5E3-7862-6221-B7782EF19EA6}"/>
              </a:ext>
            </a:extLst>
          </p:cNvPr>
          <p:cNvSpPr>
            <a:spLocks noGrp="1"/>
          </p:cNvSpPr>
          <p:nvPr>
            <p:ph idx="1"/>
          </p:nvPr>
        </p:nvSpPr>
        <p:spPr/>
        <p:txBody>
          <a:bodyPr>
            <a:normAutofit fontScale="92500" lnSpcReduction="20000"/>
          </a:bodyPr>
          <a:lstStyle/>
          <a:p>
            <a:pPr marL="514350" indent="-514350">
              <a:buAutoNum type="arabicPeriod"/>
            </a:pPr>
            <a:r>
              <a:rPr lang="it-IT" dirty="0"/>
              <a:t>Lotta allo stigma clinico ed istituzionale </a:t>
            </a:r>
            <a:r>
              <a:rPr lang="it-IT" dirty="0">
                <a:solidFill>
                  <a:srgbClr val="FF0000"/>
                </a:solidFill>
              </a:rPr>
              <a:t>LEGGE 149/20025</a:t>
            </a:r>
            <a:endParaRPr lang="it-IT" dirty="0"/>
          </a:p>
          <a:p>
            <a:pPr marL="514350" indent="-514350">
              <a:buAutoNum type="arabicPeriod"/>
            </a:pPr>
            <a:r>
              <a:rPr lang="it-IT" dirty="0"/>
              <a:t>Considerare l’obesità come malattia cronica </a:t>
            </a:r>
            <a:r>
              <a:rPr lang="it-IT" dirty="0">
                <a:solidFill>
                  <a:srgbClr val="FF0000"/>
                </a:solidFill>
              </a:rPr>
              <a:t>INSERIMENTO OBESITÀ NEL PIANO NAZIONALE MALATTIE CRONICHE</a:t>
            </a:r>
            <a:endParaRPr lang="it-IT" dirty="0"/>
          </a:p>
          <a:p>
            <a:pPr marL="0" indent="0">
              <a:buNone/>
            </a:pPr>
            <a:r>
              <a:rPr lang="it-IT" dirty="0"/>
              <a:t>3.   Promuovere linee guida per l’obesità </a:t>
            </a:r>
            <a:r>
              <a:rPr lang="it-IT" dirty="0">
                <a:solidFill>
                  <a:srgbClr val="FF0000"/>
                </a:solidFill>
              </a:rPr>
              <a:t>REDAZIONE LINEE GUIDA OBESITÀ ALL’INTERNO DEL PNLG DELL’ISS</a:t>
            </a:r>
          </a:p>
          <a:p>
            <a:pPr marL="0" indent="0">
              <a:buNone/>
            </a:pPr>
            <a:r>
              <a:rPr lang="it-IT" dirty="0"/>
              <a:t>4.  Garantire il pieno accesso alle cure e ai trattamenti farmacologici alla persona con obesità </a:t>
            </a:r>
          </a:p>
          <a:p>
            <a:pPr marL="0" indent="0">
              <a:buNone/>
            </a:pPr>
            <a:r>
              <a:rPr lang="it-IT" dirty="0"/>
              <a:t>5. Realizzazione delle reti regionali di assistenza per l’obesità </a:t>
            </a:r>
          </a:p>
          <a:p>
            <a:pPr marL="0" indent="0">
              <a:buNone/>
            </a:pPr>
            <a:r>
              <a:rPr lang="it-IT" dirty="0"/>
              <a:t>6. Porre attenzione all’obesità infanto-­giovanile e a quella di genere</a:t>
            </a:r>
          </a:p>
          <a:p>
            <a:pPr marL="0" indent="0">
              <a:buNone/>
            </a:pPr>
            <a:r>
              <a:rPr lang="it-IT" dirty="0">
                <a:solidFill>
                  <a:srgbClr val="FF0000"/>
                </a:solidFill>
              </a:rPr>
              <a:t>PDL 2663 «ISTITUZIONE DEL PROGRAMMA NAZIONALE DIAGNOSTICO PER LA PREVENZIONE E LA GESTIONE DELL’OBESITÀ NELL’ADOLESCENZA»</a:t>
            </a:r>
            <a:endParaRPr lang="it-IT" b="1" dirty="0">
              <a:solidFill>
                <a:srgbClr val="FF0000"/>
              </a:solidFill>
            </a:endParaRPr>
          </a:p>
        </p:txBody>
      </p:sp>
    </p:spTree>
    <p:extLst>
      <p:ext uri="{BB962C8B-B14F-4D97-AF65-F5344CB8AC3E}">
        <p14:creationId xmlns:p14="http://schemas.microsoft.com/office/powerpoint/2010/main" val="4247476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692B90-013E-BDFC-73C0-F734AF2BBA13}"/>
              </a:ext>
            </a:extLst>
          </p:cNvPr>
          <p:cNvSpPr>
            <a:spLocks noGrp="1"/>
          </p:cNvSpPr>
          <p:nvPr>
            <p:ph type="title"/>
          </p:nvPr>
        </p:nvSpPr>
        <p:spPr/>
        <p:txBody>
          <a:bodyPr/>
          <a:lstStyle/>
          <a:p>
            <a:r>
              <a:rPr lang="it-IT" dirty="0"/>
              <a:t>Cosa si è raggiunto</a:t>
            </a:r>
          </a:p>
        </p:txBody>
      </p:sp>
      <p:sp>
        <p:nvSpPr>
          <p:cNvPr id="3" name="Segnaposto contenuto 2">
            <a:extLst>
              <a:ext uri="{FF2B5EF4-FFF2-40B4-BE49-F238E27FC236}">
                <a16:creationId xmlns:a16="http://schemas.microsoft.com/office/drawing/2014/main" id="{D934E35C-73EB-0079-3CCD-B1BD1A4BA399}"/>
              </a:ext>
            </a:extLst>
          </p:cNvPr>
          <p:cNvSpPr>
            <a:spLocks noGrp="1"/>
          </p:cNvSpPr>
          <p:nvPr>
            <p:ph idx="1"/>
          </p:nvPr>
        </p:nvSpPr>
        <p:spPr>
          <a:xfrm>
            <a:off x="5821680" y="943430"/>
            <a:ext cx="6289040" cy="3977366"/>
          </a:xfrm>
        </p:spPr>
        <p:txBody>
          <a:bodyPr>
            <a:normAutofit fontScale="70000" lnSpcReduction="20000"/>
          </a:bodyPr>
          <a:lstStyle/>
          <a:p>
            <a:r>
              <a:rPr lang="it-IT" dirty="0"/>
              <a:t>Lotta allo stigma clinico ed istituzionale </a:t>
            </a:r>
            <a:r>
              <a:rPr lang="it-IT" dirty="0">
                <a:solidFill>
                  <a:srgbClr val="FF0000"/>
                </a:solidFill>
              </a:rPr>
              <a:t>LEGGE 149/20025</a:t>
            </a:r>
          </a:p>
          <a:p>
            <a:r>
              <a:rPr lang="it-IT" dirty="0"/>
              <a:t>Considerare l’obesità come malattia cronica </a:t>
            </a:r>
            <a:r>
              <a:rPr lang="it-IT" dirty="0">
                <a:solidFill>
                  <a:srgbClr val="FF0000"/>
                </a:solidFill>
              </a:rPr>
              <a:t>INSERIMENTO OBESITÀ NEL PIANO NAZIONALE MALATTIE CRONICHE</a:t>
            </a:r>
          </a:p>
          <a:p>
            <a:r>
              <a:rPr lang="it-IT" dirty="0"/>
              <a:t>3.   Promuovere linee guida per l’obesità </a:t>
            </a:r>
            <a:r>
              <a:rPr lang="it-IT" dirty="0">
                <a:solidFill>
                  <a:srgbClr val="FF0000"/>
                </a:solidFill>
              </a:rPr>
              <a:t>LINEE GUIDA OBESITÀ ALL’INTERNO DEL PNLG DELL’ISS</a:t>
            </a:r>
          </a:p>
          <a:p>
            <a:r>
              <a:rPr lang="it-IT" dirty="0"/>
              <a:t>4.  Garantire il pieno accesso alle cure e ai trattamenti farmacologici alla persona con obesità </a:t>
            </a:r>
          </a:p>
          <a:p>
            <a:r>
              <a:rPr lang="it-IT" dirty="0"/>
              <a:t>5. Realizzazione delle reti regionali di assistenza per l’obesità </a:t>
            </a:r>
          </a:p>
          <a:p>
            <a:r>
              <a:rPr lang="it-IT" dirty="0"/>
              <a:t>6. Porre attenzione all’obesità infanto-­giovanile e a quella di genere</a:t>
            </a:r>
          </a:p>
          <a:p>
            <a:pPr marL="0" indent="0">
              <a:buNone/>
            </a:pPr>
            <a:r>
              <a:rPr lang="it-IT" dirty="0">
                <a:solidFill>
                  <a:srgbClr val="FF0000"/>
                </a:solidFill>
              </a:rPr>
              <a:t>PDL 2663 «ISTITUZIONE DEL PROGRAMMA NAZIONALE DIAGNOSTICO PER LA PREVENZIONE E LA GESTIONE DELL’OBESITÀ NELL’ADOLESCENZA»</a:t>
            </a:r>
          </a:p>
          <a:p>
            <a:endParaRPr lang="it-IT" dirty="0"/>
          </a:p>
        </p:txBody>
      </p:sp>
    </p:spTree>
    <p:extLst>
      <p:ext uri="{BB962C8B-B14F-4D97-AF65-F5344CB8AC3E}">
        <p14:creationId xmlns:p14="http://schemas.microsoft.com/office/powerpoint/2010/main" val="3444073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529CC0D3-D525-9009-DFB4-E5DC415CC898}"/>
              </a:ext>
            </a:extLst>
          </p:cNvPr>
          <p:cNvPicPr>
            <a:picLocks noChangeAspect="1"/>
          </p:cNvPicPr>
          <p:nvPr/>
        </p:nvPicPr>
        <p:blipFill>
          <a:blip r:embed="rId2"/>
          <a:stretch>
            <a:fillRect/>
          </a:stretch>
        </p:blipFill>
        <p:spPr>
          <a:xfrm>
            <a:off x="895980" y="1959429"/>
            <a:ext cx="10939302" cy="309154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lstStyle/>
          <a:p>
            <a:r>
              <a:rPr lang="it-IT" dirty="0"/>
              <a:t>Grazie</a:t>
            </a:r>
          </a:p>
        </p:txBody>
      </p:sp>
      <p:pic>
        <p:nvPicPr>
          <p:cNvPr id="2" name="Immagine 1">
            <a:extLst>
              <a:ext uri="{FF2B5EF4-FFF2-40B4-BE49-F238E27FC236}">
                <a16:creationId xmlns:a16="http://schemas.microsoft.com/office/drawing/2014/main" id="{AD977174-B401-A55C-BFA1-8FC94C5C44F1}"/>
              </a:ext>
            </a:extLst>
          </p:cNvPr>
          <p:cNvPicPr>
            <a:picLocks noChangeAspect="1"/>
          </p:cNvPicPr>
          <p:nvPr/>
        </p:nvPicPr>
        <p:blipFill>
          <a:blip r:embed="rId2" cstate="print">
            <a:extLst>
              <a:ext uri="{28A0092B-C50C-407E-A947-70E740481C1C}">
                <a14:useLocalDpi xmlns:a14="http://schemas.microsoft.com/office/drawing/2010/main" val="0"/>
              </a:ext>
            </a:extLst>
          </a:blip>
          <a:srcRect l="48381"/>
          <a:stretch>
            <a:fillRect/>
          </a:stretch>
        </p:blipFill>
        <p:spPr>
          <a:xfrm>
            <a:off x="0" y="0"/>
            <a:ext cx="4991977" cy="6858000"/>
          </a:xfrm>
          <a:prstGeom prst="rect">
            <a:avLst/>
          </a:prstGeom>
        </p:spPr>
      </p:pic>
    </p:spTree>
    <p:extLst>
      <p:ext uri="{BB962C8B-B14F-4D97-AF65-F5344CB8AC3E}">
        <p14:creationId xmlns:p14="http://schemas.microsoft.com/office/powerpoint/2010/main" val="174554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Segnaposto contenuto 3">
            <a:extLst>
              <a:ext uri="{FF2B5EF4-FFF2-40B4-BE49-F238E27FC236}">
                <a16:creationId xmlns:a16="http://schemas.microsoft.com/office/drawing/2014/main" id="{80B443DD-77EC-C8CF-3568-A32B7EA15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250" y="795681"/>
            <a:ext cx="10655501" cy="565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a:extLst>
              <a:ext uri="{FF2B5EF4-FFF2-40B4-BE49-F238E27FC236}">
                <a16:creationId xmlns:a16="http://schemas.microsoft.com/office/drawing/2014/main" id="{3BBD76AF-9BF8-0810-13D9-2976C6351D0B}"/>
              </a:ext>
            </a:extLst>
          </p:cNvPr>
          <p:cNvSpPr>
            <a:spLocks noGrp="1" noChangeArrowheads="1"/>
          </p:cNvSpPr>
          <p:nvPr>
            <p:ph type="ctrTitle"/>
          </p:nvPr>
        </p:nvSpPr>
        <p:spPr/>
        <p:txBody>
          <a:bodyPr/>
          <a:lstStyle/>
          <a:p>
            <a:endParaRPr lang="it-IT" altLang="it-IT"/>
          </a:p>
        </p:txBody>
      </p:sp>
      <p:sp>
        <p:nvSpPr>
          <p:cNvPr id="8195" name="Sottotitolo 2">
            <a:extLst>
              <a:ext uri="{FF2B5EF4-FFF2-40B4-BE49-F238E27FC236}">
                <a16:creationId xmlns:a16="http://schemas.microsoft.com/office/drawing/2014/main" id="{F24897EB-CFCD-A3F6-BC3C-A36C0DCE3434}"/>
              </a:ext>
            </a:extLst>
          </p:cNvPr>
          <p:cNvSpPr>
            <a:spLocks noGrp="1" noChangeArrowheads="1"/>
          </p:cNvSpPr>
          <p:nvPr>
            <p:ph type="subTitle" idx="1"/>
          </p:nvPr>
        </p:nvSpPr>
        <p:spPr/>
        <p:txBody>
          <a:bodyPr/>
          <a:lstStyle/>
          <a:p>
            <a:endParaRPr lang="it-IT" altLang="it-IT"/>
          </a:p>
        </p:txBody>
      </p:sp>
      <p:pic>
        <p:nvPicPr>
          <p:cNvPr id="8196" name="Immagine 4">
            <a:extLst>
              <a:ext uri="{FF2B5EF4-FFF2-40B4-BE49-F238E27FC236}">
                <a16:creationId xmlns:a16="http://schemas.microsoft.com/office/drawing/2014/main" id="{E0080DBF-79AB-966A-C267-B0DD9F30E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447"/>
            <a:ext cx="12190413" cy="685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a:extLst>
              <a:ext uri="{FF2B5EF4-FFF2-40B4-BE49-F238E27FC236}">
                <a16:creationId xmlns:a16="http://schemas.microsoft.com/office/drawing/2014/main" id="{1D73135C-1BFE-B15B-A67B-8E732651F8C1}"/>
              </a:ext>
            </a:extLst>
          </p:cNvPr>
          <p:cNvSpPr>
            <a:spLocks noGrp="1" noChangeArrowheads="1"/>
          </p:cNvSpPr>
          <p:nvPr>
            <p:ph type="title"/>
          </p:nvPr>
        </p:nvSpPr>
        <p:spPr/>
        <p:txBody>
          <a:bodyPr/>
          <a:lstStyle/>
          <a:p>
            <a:endParaRPr lang="it-IT" altLang="it-IT"/>
          </a:p>
        </p:txBody>
      </p:sp>
      <p:pic>
        <p:nvPicPr>
          <p:cNvPr id="3" name="vlc-record-2025-10-02-12h41m14s-Senato 1-10-2025.mp4-">
            <a:hlinkClick r:id="" action="ppaction://media"/>
            <a:extLst>
              <a:ext uri="{FF2B5EF4-FFF2-40B4-BE49-F238E27FC236}">
                <a16:creationId xmlns:a16="http://schemas.microsoft.com/office/drawing/2014/main" id="{1D1DCBCC-AB49-13ED-0E15-30C4FF84E661}"/>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200094" y="1086960"/>
            <a:ext cx="9136460" cy="513959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magine 1">
            <a:extLst>
              <a:ext uri="{FF2B5EF4-FFF2-40B4-BE49-F238E27FC236}">
                <a16:creationId xmlns:a16="http://schemas.microsoft.com/office/drawing/2014/main" id="{8AE77683-E78F-8F93-676D-1C078CA83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628" y="447"/>
            <a:ext cx="4904736" cy="653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Immagine 2">
            <a:extLst>
              <a:ext uri="{FF2B5EF4-FFF2-40B4-BE49-F238E27FC236}">
                <a16:creationId xmlns:a16="http://schemas.microsoft.com/office/drawing/2014/main" id="{96D47F78-2FAE-605C-3113-2F43FC56BA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5364" y="446"/>
            <a:ext cx="4725372" cy="6590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EC9222-8884-8D65-12E4-9D5FBA49A507}"/>
              </a:ext>
            </a:extLst>
          </p:cNvPr>
          <p:cNvSpPr>
            <a:spLocks noGrp="1"/>
          </p:cNvSpPr>
          <p:nvPr>
            <p:ph type="title"/>
          </p:nvPr>
        </p:nvSpPr>
        <p:spPr>
          <a:xfrm>
            <a:off x="457200" y="1885125"/>
            <a:ext cx="3703833" cy="2093975"/>
          </a:xfrm>
        </p:spPr>
        <p:txBody>
          <a:bodyPr/>
          <a:lstStyle/>
          <a:p>
            <a:r>
              <a:rPr lang="it-IT" dirty="0" err="1"/>
              <a:t>Gliobiettivi</a:t>
            </a:r>
            <a:r>
              <a:rPr lang="it-IT" dirty="0"/>
              <a:t> da raggiungere </a:t>
            </a:r>
          </a:p>
        </p:txBody>
      </p:sp>
      <p:sp>
        <p:nvSpPr>
          <p:cNvPr id="3" name="Segnaposto contenuto 2">
            <a:extLst>
              <a:ext uri="{FF2B5EF4-FFF2-40B4-BE49-F238E27FC236}">
                <a16:creationId xmlns:a16="http://schemas.microsoft.com/office/drawing/2014/main" id="{0F38D47F-F560-839B-DED8-6600CF2E3ED0}"/>
              </a:ext>
            </a:extLst>
          </p:cNvPr>
          <p:cNvSpPr>
            <a:spLocks noGrp="1"/>
          </p:cNvSpPr>
          <p:nvPr>
            <p:ph idx="1"/>
          </p:nvPr>
        </p:nvSpPr>
        <p:spPr>
          <a:xfrm>
            <a:off x="5894252" y="943428"/>
            <a:ext cx="5992947" cy="4207691"/>
          </a:xfrm>
        </p:spPr>
        <p:txBody>
          <a:bodyPr/>
          <a:lstStyle/>
          <a:p>
            <a:pPr algn="just">
              <a:lnSpc>
                <a:spcPct val="90000"/>
              </a:lnSpc>
              <a:spcBef>
                <a:spcPct val="20000"/>
              </a:spcBef>
              <a:spcAft>
                <a:spcPct val="0"/>
              </a:spcAft>
              <a:buClrTx/>
              <a:buSzPct val="140000"/>
              <a:defRPr/>
            </a:pPr>
            <a:r>
              <a:rPr lang="it-IT" altLang="it-IT" dirty="0">
                <a:solidFill>
                  <a:srgbClr val="003366"/>
                </a:solidFill>
                <a:sym typeface="Symbol" panose="05050102010706020507" pitchFamily="18" charset="2"/>
              </a:rPr>
              <a:t> Lotta allo stigma clinico ed istituzionale</a:t>
            </a:r>
          </a:p>
          <a:p>
            <a:pPr algn="just">
              <a:lnSpc>
                <a:spcPct val="90000"/>
              </a:lnSpc>
              <a:spcBef>
                <a:spcPct val="20000"/>
              </a:spcBef>
              <a:spcAft>
                <a:spcPct val="0"/>
              </a:spcAft>
              <a:buClrTx/>
              <a:buSzPct val="140000"/>
              <a:defRPr/>
            </a:pPr>
            <a:r>
              <a:rPr lang="it-IT" altLang="it-IT" dirty="0">
                <a:solidFill>
                  <a:srgbClr val="003366"/>
                </a:solidFill>
                <a:sym typeface="Symbol" panose="05050102010706020507" pitchFamily="18" charset="2"/>
              </a:rPr>
              <a:t>Considerare l’obesità come malattia cronica </a:t>
            </a:r>
          </a:p>
          <a:p>
            <a:pPr algn="just">
              <a:lnSpc>
                <a:spcPct val="90000"/>
              </a:lnSpc>
              <a:spcBef>
                <a:spcPct val="20000"/>
              </a:spcBef>
              <a:spcAft>
                <a:spcPct val="0"/>
              </a:spcAft>
              <a:buClrTx/>
              <a:buSzPct val="140000"/>
              <a:defRPr/>
            </a:pPr>
            <a:r>
              <a:rPr lang="it-IT" altLang="it-IT" dirty="0">
                <a:solidFill>
                  <a:srgbClr val="003366"/>
                </a:solidFill>
                <a:sym typeface="Symbol" panose="05050102010706020507" pitchFamily="18" charset="2"/>
              </a:rPr>
              <a:t>Promuovere linee guida per l’obesità</a:t>
            </a:r>
          </a:p>
          <a:p>
            <a:pPr algn="just">
              <a:lnSpc>
                <a:spcPct val="90000"/>
              </a:lnSpc>
              <a:spcBef>
                <a:spcPct val="20000"/>
              </a:spcBef>
              <a:spcAft>
                <a:spcPct val="0"/>
              </a:spcAft>
              <a:buClrTx/>
              <a:buSzPct val="140000"/>
              <a:defRPr/>
            </a:pPr>
            <a:r>
              <a:rPr lang="it-IT" altLang="it-IT" dirty="0">
                <a:solidFill>
                  <a:srgbClr val="003366"/>
                </a:solidFill>
                <a:sym typeface="Symbol" panose="05050102010706020507" pitchFamily="18" charset="2"/>
              </a:rPr>
              <a:t>Garantire il pieno accesso alle cure e ai trattamenti farmacologici alla persona con obesità</a:t>
            </a:r>
          </a:p>
          <a:p>
            <a:pPr algn="just">
              <a:lnSpc>
                <a:spcPct val="90000"/>
              </a:lnSpc>
              <a:spcBef>
                <a:spcPct val="20000"/>
              </a:spcBef>
              <a:spcAft>
                <a:spcPct val="0"/>
              </a:spcAft>
              <a:buClrTx/>
              <a:buSzPct val="140000"/>
              <a:defRPr/>
            </a:pPr>
            <a:r>
              <a:rPr lang="it-IT" altLang="it-IT" dirty="0">
                <a:solidFill>
                  <a:srgbClr val="003366"/>
                </a:solidFill>
                <a:sym typeface="Symbol" panose="05050102010706020507" pitchFamily="18" charset="2"/>
              </a:rPr>
              <a:t>Realizzazione delle reti regionali di assistenza per l’obesità</a:t>
            </a:r>
          </a:p>
          <a:p>
            <a:pPr algn="just">
              <a:lnSpc>
                <a:spcPct val="90000"/>
              </a:lnSpc>
              <a:spcBef>
                <a:spcPct val="20000"/>
              </a:spcBef>
              <a:spcAft>
                <a:spcPct val="0"/>
              </a:spcAft>
              <a:buClrTx/>
              <a:buSzPct val="140000"/>
              <a:defRPr/>
            </a:pPr>
            <a:r>
              <a:rPr lang="it-IT" altLang="it-IT" dirty="0">
                <a:solidFill>
                  <a:srgbClr val="003366"/>
                </a:solidFill>
                <a:sym typeface="Symbol" panose="05050102010706020507" pitchFamily="18" charset="2"/>
              </a:rPr>
              <a:t>Porre attenzione all’obesità infanto­-giovanile e a quella di genere</a:t>
            </a:r>
          </a:p>
          <a:p>
            <a:endParaRPr lang="it-IT" dirty="0"/>
          </a:p>
        </p:txBody>
      </p:sp>
    </p:spTree>
    <p:extLst>
      <p:ext uri="{BB962C8B-B14F-4D97-AF65-F5344CB8AC3E}">
        <p14:creationId xmlns:p14="http://schemas.microsoft.com/office/powerpoint/2010/main" val="1782592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Figura a mano libera: forma 849">
            <a:extLst>
              <a:ext uri="{FF2B5EF4-FFF2-40B4-BE49-F238E27FC236}">
                <a16:creationId xmlns:a16="http://schemas.microsoft.com/office/drawing/2014/main" id="{A30D1DE6-07B0-8953-D3E2-2DA2FA54740D}"/>
              </a:ext>
            </a:extLst>
          </p:cNvPr>
          <p:cNvSpPr/>
          <p:nvPr/>
        </p:nvSpPr>
        <p:spPr>
          <a:xfrm>
            <a:off x="10199917" y="5584583"/>
            <a:ext cx="1669384" cy="965572"/>
          </a:xfrm>
          <a:custGeom>
            <a:avLst/>
            <a:gdLst>
              <a:gd name="connsiteX0" fmla="*/ 0 w 1179743"/>
              <a:gd name="connsiteY0" fmla="*/ 604049 h 682364"/>
              <a:gd name="connsiteX1" fmla="*/ 78332 w 1179743"/>
              <a:gd name="connsiteY1" fmla="*/ 682365 h 682364"/>
              <a:gd name="connsiteX2" fmla="*/ 1101412 w 1179743"/>
              <a:gd name="connsiteY2" fmla="*/ 682365 h 682364"/>
              <a:gd name="connsiteX3" fmla="*/ 1179744 w 1179743"/>
              <a:gd name="connsiteY3" fmla="*/ 604049 h 682364"/>
              <a:gd name="connsiteX4" fmla="*/ 1179744 w 1179743"/>
              <a:gd name="connsiteY4" fmla="*/ 78332 h 682364"/>
              <a:gd name="connsiteX5" fmla="*/ 1101412 w 1179743"/>
              <a:gd name="connsiteY5" fmla="*/ 0 h 682364"/>
              <a:gd name="connsiteX6" fmla="*/ 78332 w 1179743"/>
              <a:gd name="connsiteY6" fmla="*/ 0 h 682364"/>
              <a:gd name="connsiteX7" fmla="*/ 0 w 1179743"/>
              <a:gd name="connsiteY7" fmla="*/ 78332 h 682364"/>
              <a:gd name="connsiteX8" fmla="*/ 0 w 1179743"/>
              <a:gd name="connsiteY8" fmla="*/ 604049 h 6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64">
                <a:moveTo>
                  <a:pt x="0" y="604049"/>
                </a:moveTo>
                <a:cubicBezTo>
                  <a:pt x="0" y="647233"/>
                  <a:pt x="35164" y="682365"/>
                  <a:pt x="78332" y="682365"/>
                </a:cubicBezTo>
                <a:lnTo>
                  <a:pt x="1101412" y="682365"/>
                </a:lnTo>
                <a:cubicBezTo>
                  <a:pt x="1144612" y="682365"/>
                  <a:pt x="1179744" y="647233"/>
                  <a:pt x="1179744" y="604049"/>
                </a:cubicBezTo>
                <a:lnTo>
                  <a:pt x="1179744" y="78332"/>
                </a:lnTo>
                <a:cubicBezTo>
                  <a:pt x="1179744" y="35132"/>
                  <a:pt x="1144596" y="0"/>
                  <a:pt x="1101412" y="0"/>
                </a:cubicBezTo>
                <a:lnTo>
                  <a:pt x="78332" y="0"/>
                </a:lnTo>
                <a:cubicBezTo>
                  <a:pt x="35148" y="0"/>
                  <a:pt x="0" y="35132"/>
                  <a:pt x="0" y="78332"/>
                </a:cubicBezTo>
                <a:lnTo>
                  <a:pt x="0" y="604049"/>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sp>
        <p:nvSpPr>
          <p:cNvPr id="851" name="Figura a mano libera: forma 850">
            <a:extLst>
              <a:ext uri="{FF2B5EF4-FFF2-40B4-BE49-F238E27FC236}">
                <a16:creationId xmlns:a16="http://schemas.microsoft.com/office/drawing/2014/main" id="{A7ABA95B-B873-624A-D18A-AD5B929B340C}"/>
              </a:ext>
            </a:extLst>
          </p:cNvPr>
          <p:cNvSpPr/>
          <p:nvPr/>
        </p:nvSpPr>
        <p:spPr>
          <a:xfrm>
            <a:off x="10245885" y="5630530"/>
            <a:ext cx="1577426" cy="873637"/>
          </a:xfrm>
          <a:custGeom>
            <a:avLst/>
            <a:gdLst>
              <a:gd name="connsiteX0" fmla="*/ 1068927 w 1114757"/>
              <a:gd name="connsiteY0" fmla="*/ 0 h 617394"/>
              <a:gd name="connsiteX1" fmla="*/ 1114758 w 1114757"/>
              <a:gd name="connsiteY1" fmla="*/ 45847 h 617394"/>
              <a:gd name="connsiteX2" fmla="*/ 1114758 w 1114757"/>
              <a:gd name="connsiteY2" fmla="*/ 571563 h 617394"/>
              <a:gd name="connsiteX3" fmla="*/ 1068927 w 1114757"/>
              <a:gd name="connsiteY3" fmla="*/ 617395 h 617394"/>
              <a:gd name="connsiteX4" fmla="*/ 45847 w 1114757"/>
              <a:gd name="connsiteY4" fmla="*/ 617395 h 617394"/>
              <a:gd name="connsiteX5" fmla="*/ 0 w 1114757"/>
              <a:gd name="connsiteY5" fmla="*/ 571563 h 617394"/>
              <a:gd name="connsiteX6" fmla="*/ 0 w 1114757"/>
              <a:gd name="connsiteY6" fmla="*/ 45847 h 617394"/>
              <a:gd name="connsiteX7" fmla="*/ 45847 w 1114757"/>
              <a:gd name="connsiteY7" fmla="*/ 0 h 617394"/>
              <a:gd name="connsiteX8" fmla="*/ 1068927 w 1114757"/>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7" h="617394">
                <a:moveTo>
                  <a:pt x="1068927" y="0"/>
                </a:moveTo>
                <a:cubicBezTo>
                  <a:pt x="1094247" y="0"/>
                  <a:pt x="1114758" y="20527"/>
                  <a:pt x="1114758" y="45847"/>
                </a:cubicBezTo>
                <a:lnTo>
                  <a:pt x="1114758" y="571563"/>
                </a:lnTo>
                <a:cubicBezTo>
                  <a:pt x="1114758" y="596883"/>
                  <a:pt x="1094247" y="617395"/>
                  <a:pt x="1068927" y="617395"/>
                </a:cubicBezTo>
                <a:lnTo>
                  <a:pt x="45847" y="617395"/>
                </a:lnTo>
                <a:cubicBezTo>
                  <a:pt x="20527" y="617395"/>
                  <a:pt x="0" y="596867"/>
                  <a:pt x="0" y="571563"/>
                </a:cubicBezTo>
                <a:lnTo>
                  <a:pt x="0" y="45847"/>
                </a:lnTo>
                <a:cubicBezTo>
                  <a:pt x="0" y="20511"/>
                  <a:pt x="20527" y="0"/>
                  <a:pt x="45847" y="0"/>
                </a:cubicBezTo>
                <a:lnTo>
                  <a:pt x="1068927" y="0"/>
                </a:lnTo>
                <a:close/>
              </a:path>
            </a:pathLst>
          </a:custGeom>
          <a:solidFill>
            <a:srgbClr val="2D6D0B"/>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grpSp>
        <p:nvGrpSpPr>
          <p:cNvPr id="852" name="Elemento grafico 56">
            <a:extLst>
              <a:ext uri="{FF2B5EF4-FFF2-40B4-BE49-F238E27FC236}">
                <a16:creationId xmlns:a16="http://schemas.microsoft.com/office/drawing/2014/main" id="{4EEF8303-F70A-C810-7B17-7AE65737F8EF}"/>
              </a:ext>
            </a:extLst>
          </p:cNvPr>
          <p:cNvGrpSpPr/>
          <p:nvPr/>
        </p:nvGrpSpPr>
        <p:grpSpPr>
          <a:xfrm>
            <a:off x="10445032" y="5735664"/>
            <a:ext cx="1165998" cy="476209"/>
            <a:chOff x="11184994" y="5016251"/>
            <a:chExt cx="824004" cy="336534"/>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853" name="Figura a mano libera: forma 852">
              <a:extLst>
                <a:ext uri="{FF2B5EF4-FFF2-40B4-BE49-F238E27FC236}">
                  <a16:creationId xmlns:a16="http://schemas.microsoft.com/office/drawing/2014/main" id="{2BAF4B13-09B6-8840-13E9-53354B5D90FE}"/>
                </a:ext>
              </a:extLst>
            </p:cNvPr>
            <p:cNvSpPr/>
            <p:nvPr/>
          </p:nvSpPr>
          <p:spPr>
            <a:xfrm>
              <a:off x="11184994" y="5016977"/>
              <a:ext cx="13006" cy="89773"/>
            </a:xfrm>
            <a:custGeom>
              <a:avLst/>
              <a:gdLst>
                <a:gd name="connsiteX0" fmla="*/ 0 w 13006"/>
                <a:gd name="connsiteY0" fmla="*/ 85481 h 89773"/>
                <a:gd name="connsiteX1" fmla="*/ 0 w 13006"/>
                <a:gd name="connsiteY1" fmla="*/ 4180 h 89773"/>
                <a:gd name="connsiteX2" fmla="*/ 1904 w 13006"/>
                <a:gd name="connsiteY2" fmla="*/ 1049 h 89773"/>
                <a:gd name="connsiteX3" fmla="*/ 6503 w 13006"/>
                <a:gd name="connsiteY3" fmla="*/ 0 h 89773"/>
                <a:gd name="connsiteX4" fmla="*/ 11103 w 13006"/>
                <a:gd name="connsiteY4" fmla="*/ 1049 h 89773"/>
                <a:gd name="connsiteX5" fmla="*/ 13006 w 13006"/>
                <a:gd name="connsiteY5" fmla="*/ 4180 h 89773"/>
                <a:gd name="connsiteX6" fmla="*/ 13006 w 13006"/>
                <a:gd name="connsiteY6" fmla="*/ 85481 h 89773"/>
                <a:gd name="connsiteX7" fmla="*/ 11103 w 13006"/>
                <a:gd name="connsiteY7" fmla="*/ 88612 h 89773"/>
                <a:gd name="connsiteX8" fmla="*/ 6503 w 13006"/>
                <a:gd name="connsiteY8" fmla="*/ 89774 h 89773"/>
                <a:gd name="connsiteX9" fmla="*/ 1953 w 13006"/>
                <a:gd name="connsiteY9" fmla="*/ 88612 h 89773"/>
                <a:gd name="connsiteX10" fmla="*/ 0 w 13006"/>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6" h="89773">
                  <a:moveTo>
                    <a:pt x="0" y="85481"/>
                  </a:moveTo>
                  <a:lnTo>
                    <a:pt x="0" y="4180"/>
                  </a:lnTo>
                  <a:cubicBezTo>
                    <a:pt x="0" y="2792"/>
                    <a:pt x="629" y="1743"/>
                    <a:pt x="1904" y="1049"/>
                  </a:cubicBezTo>
                  <a:cubicBezTo>
                    <a:pt x="3179" y="355"/>
                    <a:pt x="4712" y="0"/>
                    <a:pt x="6503" y="0"/>
                  </a:cubicBezTo>
                  <a:cubicBezTo>
                    <a:pt x="8311" y="0"/>
                    <a:pt x="9843" y="355"/>
                    <a:pt x="11103" y="1049"/>
                  </a:cubicBezTo>
                  <a:cubicBezTo>
                    <a:pt x="12377" y="1743"/>
                    <a:pt x="13006" y="2792"/>
                    <a:pt x="13006" y="4180"/>
                  </a:cubicBezTo>
                  <a:lnTo>
                    <a:pt x="13006" y="85481"/>
                  </a:lnTo>
                  <a:cubicBezTo>
                    <a:pt x="13006" y="86788"/>
                    <a:pt x="12377" y="87837"/>
                    <a:pt x="11103" y="88612"/>
                  </a:cubicBezTo>
                  <a:cubicBezTo>
                    <a:pt x="9828" y="89386"/>
                    <a:pt x="8294" y="89774"/>
                    <a:pt x="6503" y="89774"/>
                  </a:cubicBezTo>
                  <a:cubicBezTo>
                    <a:pt x="4777" y="89774"/>
                    <a:pt x="3259" y="89386"/>
                    <a:pt x="1953" y="88612"/>
                  </a:cubicBezTo>
                  <a:cubicBezTo>
                    <a:pt x="661"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54" name="Figura a mano libera: forma 853">
              <a:extLst>
                <a:ext uri="{FF2B5EF4-FFF2-40B4-BE49-F238E27FC236}">
                  <a16:creationId xmlns:a16="http://schemas.microsoft.com/office/drawing/2014/main" id="{21FEEF81-9192-7348-91D1-3BACEA2734E6}"/>
                </a:ext>
              </a:extLst>
            </p:cNvPr>
            <p:cNvSpPr/>
            <p:nvPr/>
          </p:nvSpPr>
          <p:spPr>
            <a:xfrm>
              <a:off x="11207844" y="5016977"/>
              <a:ext cx="59547" cy="89773"/>
            </a:xfrm>
            <a:custGeom>
              <a:avLst/>
              <a:gdLst>
                <a:gd name="connsiteX0" fmla="*/ 0 w 59547"/>
                <a:gd name="connsiteY0" fmla="*/ 5971 h 89773"/>
                <a:gd name="connsiteX1" fmla="*/ 1098 w 59547"/>
                <a:gd name="connsiteY1" fmla="*/ 1807 h 89773"/>
                <a:gd name="connsiteX2" fmla="*/ 4293 w 59547"/>
                <a:gd name="connsiteY2" fmla="*/ 0 h 89773"/>
                <a:gd name="connsiteX3" fmla="*/ 55256 w 59547"/>
                <a:gd name="connsiteY3" fmla="*/ 0 h 89773"/>
                <a:gd name="connsiteX4" fmla="*/ 58451 w 59547"/>
                <a:gd name="connsiteY4" fmla="*/ 1743 h 89773"/>
                <a:gd name="connsiteX5" fmla="*/ 59548 w 59547"/>
                <a:gd name="connsiteY5" fmla="*/ 5842 h 89773"/>
                <a:gd name="connsiteX6" fmla="*/ 58386 w 59547"/>
                <a:gd name="connsiteY6" fmla="*/ 10248 h 89773"/>
                <a:gd name="connsiteX7" fmla="*/ 55256 w 59547"/>
                <a:gd name="connsiteY7" fmla="*/ 12039 h 89773"/>
                <a:gd name="connsiteX8" fmla="*/ 36342 w 59547"/>
                <a:gd name="connsiteY8" fmla="*/ 12039 h 89773"/>
                <a:gd name="connsiteX9" fmla="*/ 36342 w 59547"/>
                <a:gd name="connsiteY9" fmla="*/ 85481 h 89773"/>
                <a:gd name="connsiteX10" fmla="*/ 34374 w 59547"/>
                <a:gd name="connsiteY10" fmla="*/ 88612 h 89773"/>
                <a:gd name="connsiteX11" fmla="*/ 29822 w 59547"/>
                <a:gd name="connsiteY11" fmla="*/ 89774 h 89773"/>
                <a:gd name="connsiteX12" fmla="*/ 25223 w 59547"/>
                <a:gd name="connsiteY12" fmla="*/ 88612 h 89773"/>
                <a:gd name="connsiteX13" fmla="*/ 23319 w 59547"/>
                <a:gd name="connsiteY13" fmla="*/ 85481 h 89773"/>
                <a:gd name="connsiteX14" fmla="*/ 23319 w 59547"/>
                <a:gd name="connsiteY14" fmla="*/ 12039 h 89773"/>
                <a:gd name="connsiteX15" fmla="*/ 4293 w 59547"/>
                <a:gd name="connsiteY15" fmla="*/ 12039 h 89773"/>
                <a:gd name="connsiteX16" fmla="*/ 1162 w 59547"/>
                <a:gd name="connsiteY16" fmla="*/ 10248 h 89773"/>
                <a:gd name="connsiteX17" fmla="*/ 0 w 59547"/>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47" h="89773">
                  <a:moveTo>
                    <a:pt x="0" y="5971"/>
                  </a:moveTo>
                  <a:cubicBezTo>
                    <a:pt x="0" y="4406"/>
                    <a:pt x="371" y="3018"/>
                    <a:pt x="1098" y="1807"/>
                  </a:cubicBezTo>
                  <a:cubicBezTo>
                    <a:pt x="1823" y="597"/>
                    <a:pt x="2905" y="0"/>
                    <a:pt x="4293" y="0"/>
                  </a:cubicBezTo>
                  <a:lnTo>
                    <a:pt x="55256" y="0"/>
                  </a:lnTo>
                  <a:cubicBezTo>
                    <a:pt x="56643" y="0"/>
                    <a:pt x="57709" y="581"/>
                    <a:pt x="58451" y="1743"/>
                  </a:cubicBezTo>
                  <a:cubicBezTo>
                    <a:pt x="59193" y="2905"/>
                    <a:pt x="59548" y="4260"/>
                    <a:pt x="59548" y="5842"/>
                  </a:cubicBezTo>
                  <a:cubicBezTo>
                    <a:pt x="59548" y="7585"/>
                    <a:pt x="59161" y="9053"/>
                    <a:pt x="58386" y="10248"/>
                  </a:cubicBezTo>
                  <a:cubicBezTo>
                    <a:pt x="57612" y="11442"/>
                    <a:pt x="56563" y="12039"/>
                    <a:pt x="55256" y="12039"/>
                  </a:cubicBezTo>
                  <a:lnTo>
                    <a:pt x="36342" y="12039"/>
                  </a:lnTo>
                  <a:lnTo>
                    <a:pt x="36342" y="85481"/>
                  </a:lnTo>
                  <a:cubicBezTo>
                    <a:pt x="36342" y="86788"/>
                    <a:pt x="35680" y="87837"/>
                    <a:pt x="34374" y="88612"/>
                  </a:cubicBezTo>
                  <a:cubicBezTo>
                    <a:pt x="33066" y="89386"/>
                    <a:pt x="31550" y="89774"/>
                    <a:pt x="29822" y="89774"/>
                  </a:cubicBezTo>
                  <a:cubicBezTo>
                    <a:pt x="28015" y="89774"/>
                    <a:pt x="26482" y="89386"/>
                    <a:pt x="25223" y="88612"/>
                  </a:cubicBezTo>
                  <a:cubicBezTo>
                    <a:pt x="23949" y="87837"/>
                    <a:pt x="23319" y="86788"/>
                    <a:pt x="23319" y="85481"/>
                  </a:cubicBezTo>
                  <a:lnTo>
                    <a:pt x="23319" y="12039"/>
                  </a:lnTo>
                  <a:lnTo>
                    <a:pt x="4293" y="12039"/>
                  </a:lnTo>
                  <a:cubicBezTo>
                    <a:pt x="2986" y="12039"/>
                    <a:pt x="1937" y="11442"/>
                    <a:pt x="1162" y="10248"/>
                  </a:cubicBezTo>
                  <a:cubicBezTo>
                    <a:pt x="388"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55" name="Figura a mano libera: forma 854">
              <a:extLst>
                <a:ext uri="{FF2B5EF4-FFF2-40B4-BE49-F238E27FC236}">
                  <a16:creationId xmlns:a16="http://schemas.microsoft.com/office/drawing/2014/main" id="{B622817A-276F-6BF0-4525-337C6B87052A}"/>
                </a:ext>
              </a:extLst>
            </p:cNvPr>
            <p:cNvSpPr/>
            <p:nvPr/>
          </p:nvSpPr>
          <p:spPr>
            <a:xfrm>
              <a:off x="11263875" y="5016251"/>
              <a:ext cx="66664" cy="90515"/>
            </a:xfrm>
            <a:custGeom>
              <a:avLst/>
              <a:gdLst>
                <a:gd name="connsiteX0" fmla="*/ 0 w 66664"/>
                <a:gd name="connsiteY0" fmla="*/ 85110 h 90515"/>
                <a:gd name="connsiteX1" fmla="*/ 129 w 66664"/>
                <a:gd name="connsiteY1" fmla="*/ 84012 h 90515"/>
                <a:gd name="connsiteX2" fmla="*/ 24513 w 66664"/>
                <a:gd name="connsiteY2" fmla="*/ 4422 h 90515"/>
                <a:gd name="connsiteX3" fmla="*/ 33244 w 66664"/>
                <a:gd name="connsiteY3" fmla="*/ 0 h 90515"/>
                <a:gd name="connsiteX4" fmla="*/ 42103 w 66664"/>
                <a:gd name="connsiteY4" fmla="*/ 4115 h 90515"/>
                <a:gd name="connsiteX5" fmla="*/ 66422 w 66664"/>
                <a:gd name="connsiteY5" fmla="*/ 83690 h 90515"/>
                <a:gd name="connsiteX6" fmla="*/ 66665 w 66664"/>
                <a:gd name="connsiteY6" fmla="*/ 84852 h 90515"/>
                <a:gd name="connsiteX7" fmla="*/ 63808 w 66664"/>
                <a:gd name="connsiteY7" fmla="*/ 88838 h 90515"/>
                <a:gd name="connsiteX8" fmla="*/ 57740 w 66664"/>
                <a:gd name="connsiteY8" fmla="*/ 90516 h 90515"/>
                <a:gd name="connsiteX9" fmla="*/ 52931 w 66664"/>
                <a:gd name="connsiteY9" fmla="*/ 87837 h 90515"/>
                <a:gd name="connsiteX10" fmla="*/ 47848 w 66664"/>
                <a:gd name="connsiteY10" fmla="*/ 70247 h 90515"/>
                <a:gd name="connsiteX11" fmla="*/ 17655 w 66664"/>
                <a:gd name="connsiteY11" fmla="*/ 70247 h 90515"/>
                <a:gd name="connsiteX12" fmla="*/ 12636 w 66664"/>
                <a:gd name="connsiteY12" fmla="*/ 87789 h 90515"/>
                <a:gd name="connsiteX13" fmla="*/ 8101 w 66664"/>
                <a:gd name="connsiteY13" fmla="*/ 90500 h 90515"/>
                <a:gd name="connsiteX14" fmla="*/ 2582 w 66664"/>
                <a:gd name="connsiteY14" fmla="*/ 88902 h 90515"/>
                <a:gd name="connsiteX15" fmla="*/ 0 w 66664"/>
                <a:gd name="connsiteY15" fmla="*/ 85110 h 90515"/>
                <a:gd name="connsiteX16" fmla="*/ 20591 w 66664"/>
                <a:gd name="connsiteY16" fmla="*/ 59919 h 90515"/>
                <a:gd name="connsiteX17" fmla="*/ 44976 w 66664"/>
                <a:gd name="connsiteY17" fmla="*/ 59919 h 90515"/>
                <a:gd name="connsiteX18" fmla="*/ 32662 w 66664"/>
                <a:gd name="connsiteY18" fmla="*/ 17768 h 90515"/>
                <a:gd name="connsiteX19" fmla="*/ 20591 w 66664"/>
                <a:gd name="connsiteY19" fmla="*/ 59919 h 9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5">
                  <a:moveTo>
                    <a:pt x="0" y="85110"/>
                  </a:moveTo>
                  <a:cubicBezTo>
                    <a:pt x="0" y="84626"/>
                    <a:pt x="48" y="84255"/>
                    <a:pt x="129" y="84012"/>
                  </a:cubicBezTo>
                  <a:lnTo>
                    <a:pt x="24513" y="4422"/>
                  </a:lnTo>
                  <a:cubicBezTo>
                    <a:pt x="25562" y="1485"/>
                    <a:pt x="28466" y="0"/>
                    <a:pt x="33244" y="0"/>
                  </a:cubicBezTo>
                  <a:cubicBezTo>
                    <a:pt x="38101" y="0"/>
                    <a:pt x="41054" y="1371"/>
                    <a:pt x="42103" y="4115"/>
                  </a:cubicBezTo>
                  <a:lnTo>
                    <a:pt x="66422" y="83690"/>
                  </a:lnTo>
                  <a:cubicBezTo>
                    <a:pt x="66584" y="84206"/>
                    <a:pt x="66665" y="84593"/>
                    <a:pt x="66665" y="84852"/>
                  </a:cubicBezTo>
                  <a:cubicBezTo>
                    <a:pt x="66665" y="86401"/>
                    <a:pt x="65712" y="87724"/>
                    <a:pt x="63808" y="88838"/>
                  </a:cubicBezTo>
                  <a:cubicBezTo>
                    <a:pt x="61904" y="89951"/>
                    <a:pt x="59871" y="90516"/>
                    <a:pt x="57740" y="90516"/>
                  </a:cubicBezTo>
                  <a:cubicBezTo>
                    <a:pt x="55158" y="90516"/>
                    <a:pt x="53544" y="89629"/>
                    <a:pt x="52931" y="87837"/>
                  </a:cubicBezTo>
                  <a:lnTo>
                    <a:pt x="47848" y="70247"/>
                  </a:lnTo>
                  <a:lnTo>
                    <a:pt x="17655" y="70247"/>
                  </a:lnTo>
                  <a:lnTo>
                    <a:pt x="12636" y="87789"/>
                  </a:lnTo>
                  <a:cubicBezTo>
                    <a:pt x="12054" y="89596"/>
                    <a:pt x="10554" y="90500"/>
                    <a:pt x="8101" y="90500"/>
                  </a:cubicBezTo>
                  <a:cubicBezTo>
                    <a:pt x="6149" y="90500"/>
                    <a:pt x="4309" y="89967"/>
                    <a:pt x="2582" y="88902"/>
                  </a:cubicBezTo>
                  <a:cubicBezTo>
                    <a:pt x="855" y="87853"/>
                    <a:pt x="0" y="86578"/>
                    <a:pt x="0" y="85110"/>
                  </a:cubicBezTo>
                  <a:close/>
                  <a:moveTo>
                    <a:pt x="20591" y="59919"/>
                  </a:moveTo>
                  <a:lnTo>
                    <a:pt x="44976" y="59919"/>
                  </a:lnTo>
                  <a:lnTo>
                    <a:pt x="32662" y="17768"/>
                  </a:lnTo>
                  <a:lnTo>
                    <a:pt x="20591"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56" name="Figura a mano libera: forma 855">
              <a:extLst>
                <a:ext uri="{FF2B5EF4-FFF2-40B4-BE49-F238E27FC236}">
                  <a16:creationId xmlns:a16="http://schemas.microsoft.com/office/drawing/2014/main" id="{9E0EA494-42BB-2758-7564-3B3FAD4430D0}"/>
                </a:ext>
              </a:extLst>
            </p:cNvPr>
            <p:cNvSpPr/>
            <p:nvPr/>
          </p:nvSpPr>
          <p:spPr>
            <a:xfrm>
              <a:off x="11339237" y="5016977"/>
              <a:ext cx="48881" cy="89789"/>
            </a:xfrm>
            <a:custGeom>
              <a:avLst/>
              <a:gdLst>
                <a:gd name="connsiteX0" fmla="*/ 0 w 48881"/>
                <a:gd name="connsiteY0" fmla="*/ 85481 h 89789"/>
                <a:gd name="connsiteX1" fmla="*/ 0 w 48881"/>
                <a:gd name="connsiteY1" fmla="*/ 4180 h 89789"/>
                <a:gd name="connsiteX2" fmla="*/ 1905 w 48881"/>
                <a:gd name="connsiteY2" fmla="*/ 1049 h 89789"/>
                <a:gd name="connsiteX3" fmla="*/ 6504 w 48881"/>
                <a:gd name="connsiteY3" fmla="*/ 0 h 89789"/>
                <a:gd name="connsiteX4" fmla="*/ 11103 w 48881"/>
                <a:gd name="connsiteY4" fmla="*/ 1049 h 89789"/>
                <a:gd name="connsiteX5" fmla="*/ 13007 w 48881"/>
                <a:gd name="connsiteY5" fmla="*/ 4180 h 89789"/>
                <a:gd name="connsiteX6" fmla="*/ 13007 w 48881"/>
                <a:gd name="connsiteY6" fmla="*/ 78235 h 89789"/>
                <a:gd name="connsiteX7" fmla="*/ 44944 w 48881"/>
                <a:gd name="connsiteY7" fmla="*/ 78235 h 89789"/>
                <a:gd name="connsiteX8" fmla="*/ 47832 w 48881"/>
                <a:gd name="connsiteY8" fmla="*/ 79962 h 89789"/>
                <a:gd name="connsiteX9" fmla="*/ 48881 w 48881"/>
                <a:gd name="connsiteY9" fmla="*/ 84013 h 89789"/>
                <a:gd name="connsiteX10" fmla="*/ 47832 w 48881"/>
                <a:gd name="connsiteY10" fmla="*/ 88063 h 89789"/>
                <a:gd name="connsiteX11" fmla="*/ 44944 w 48881"/>
                <a:gd name="connsiteY11" fmla="*/ 89790 h 89789"/>
                <a:gd name="connsiteX12" fmla="*/ 5762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30" y="1743"/>
                    <a:pt x="1905" y="1049"/>
                  </a:cubicBezTo>
                  <a:cubicBezTo>
                    <a:pt x="3179" y="355"/>
                    <a:pt x="4713" y="0"/>
                    <a:pt x="6504" y="0"/>
                  </a:cubicBezTo>
                  <a:cubicBezTo>
                    <a:pt x="8312" y="0"/>
                    <a:pt x="9844" y="355"/>
                    <a:pt x="11103" y="1049"/>
                  </a:cubicBezTo>
                  <a:cubicBezTo>
                    <a:pt x="12378" y="1743"/>
                    <a:pt x="13007" y="2792"/>
                    <a:pt x="13007" y="4180"/>
                  </a:cubicBezTo>
                  <a:lnTo>
                    <a:pt x="13007" y="78235"/>
                  </a:lnTo>
                  <a:lnTo>
                    <a:pt x="44944" y="78235"/>
                  </a:lnTo>
                  <a:cubicBezTo>
                    <a:pt x="46170" y="78235"/>
                    <a:pt x="47138" y="78816"/>
                    <a:pt x="47832" y="79962"/>
                  </a:cubicBezTo>
                  <a:cubicBezTo>
                    <a:pt x="48526" y="81108"/>
                    <a:pt x="48881" y="82464"/>
                    <a:pt x="48881" y="84013"/>
                  </a:cubicBezTo>
                  <a:cubicBezTo>
                    <a:pt x="48881" y="85562"/>
                    <a:pt x="48526" y="86917"/>
                    <a:pt x="47832" y="88063"/>
                  </a:cubicBezTo>
                  <a:cubicBezTo>
                    <a:pt x="47138" y="89209"/>
                    <a:pt x="46170" y="89790"/>
                    <a:pt x="44944" y="89790"/>
                  </a:cubicBezTo>
                  <a:lnTo>
                    <a:pt x="5762" y="89790"/>
                  </a:lnTo>
                  <a:cubicBezTo>
                    <a:pt x="4212" y="89790"/>
                    <a:pt x="2856" y="89402"/>
                    <a:pt x="1711" y="88628"/>
                  </a:cubicBezTo>
                  <a:cubicBezTo>
                    <a:pt x="56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57" name="Figura a mano libera: forma 856">
              <a:extLst>
                <a:ext uri="{FF2B5EF4-FFF2-40B4-BE49-F238E27FC236}">
                  <a16:creationId xmlns:a16="http://schemas.microsoft.com/office/drawing/2014/main" id="{268B6436-8B81-C7FB-C8EE-08675A7D3D7A}"/>
                </a:ext>
              </a:extLst>
            </p:cNvPr>
            <p:cNvSpPr/>
            <p:nvPr/>
          </p:nvSpPr>
          <p:spPr>
            <a:xfrm>
              <a:off x="11397817" y="5016977"/>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3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3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29" y="1743"/>
                    <a:pt x="1904" y="1049"/>
                  </a:cubicBezTo>
                  <a:cubicBezTo>
                    <a:pt x="3179" y="355"/>
                    <a:pt x="4712" y="0"/>
                    <a:pt x="6503"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6"/>
                    <a:pt x="8294" y="89774"/>
                    <a:pt x="6503" y="89774"/>
                  </a:cubicBezTo>
                  <a:cubicBezTo>
                    <a:pt x="4777" y="89774"/>
                    <a:pt x="3276" y="89386"/>
                    <a:pt x="1953"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58" name="Figura a mano libera: forma 857">
              <a:extLst>
                <a:ext uri="{FF2B5EF4-FFF2-40B4-BE49-F238E27FC236}">
                  <a16:creationId xmlns:a16="http://schemas.microsoft.com/office/drawing/2014/main" id="{0456EE98-7038-DB83-CA4D-AC2462B2E220}"/>
                </a:ext>
              </a:extLst>
            </p:cNvPr>
            <p:cNvSpPr/>
            <p:nvPr/>
          </p:nvSpPr>
          <p:spPr>
            <a:xfrm>
              <a:off x="11420684" y="5016251"/>
              <a:ext cx="66664" cy="90515"/>
            </a:xfrm>
            <a:custGeom>
              <a:avLst/>
              <a:gdLst>
                <a:gd name="connsiteX0" fmla="*/ 0 w 66664"/>
                <a:gd name="connsiteY0" fmla="*/ 85110 h 90515"/>
                <a:gd name="connsiteX1" fmla="*/ 129 w 66664"/>
                <a:gd name="connsiteY1" fmla="*/ 84012 h 90515"/>
                <a:gd name="connsiteX2" fmla="*/ 24513 w 66664"/>
                <a:gd name="connsiteY2" fmla="*/ 4422 h 90515"/>
                <a:gd name="connsiteX3" fmla="*/ 33244 w 66664"/>
                <a:gd name="connsiteY3" fmla="*/ 0 h 90515"/>
                <a:gd name="connsiteX4" fmla="*/ 42103 w 66664"/>
                <a:gd name="connsiteY4" fmla="*/ 4115 h 90515"/>
                <a:gd name="connsiteX5" fmla="*/ 66423 w 66664"/>
                <a:gd name="connsiteY5" fmla="*/ 83690 h 90515"/>
                <a:gd name="connsiteX6" fmla="*/ 66665 w 66664"/>
                <a:gd name="connsiteY6" fmla="*/ 84852 h 90515"/>
                <a:gd name="connsiteX7" fmla="*/ 63792 w 66664"/>
                <a:gd name="connsiteY7" fmla="*/ 88838 h 90515"/>
                <a:gd name="connsiteX8" fmla="*/ 57724 w 66664"/>
                <a:gd name="connsiteY8" fmla="*/ 90516 h 90515"/>
                <a:gd name="connsiteX9" fmla="*/ 52915 w 66664"/>
                <a:gd name="connsiteY9" fmla="*/ 87837 h 90515"/>
                <a:gd name="connsiteX10" fmla="*/ 47832 w 66664"/>
                <a:gd name="connsiteY10" fmla="*/ 70247 h 90515"/>
                <a:gd name="connsiteX11" fmla="*/ 17639 w 66664"/>
                <a:gd name="connsiteY11" fmla="*/ 70247 h 90515"/>
                <a:gd name="connsiteX12" fmla="*/ 12619 w 66664"/>
                <a:gd name="connsiteY12" fmla="*/ 87789 h 90515"/>
                <a:gd name="connsiteX13" fmla="*/ 8085 w 66664"/>
                <a:gd name="connsiteY13" fmla="*/ 90500 h 90515"/>
                <a:gd name="connsiteX14" fmla="*/ 2566 w 66664"/>
                <a:gd name="connsiteY14" fmla="*/ 88902 h 90515"/>
                <a:gd name="connsiteX15" fmla="*/ 0 w 66664"/>
                <a:gd name="connsiteY15" fmla="*/ 85110 h 90515"/>
                <a:gd name="connsiteX16" fmla="*/ 20608 w 66664"/>
                <a:gd name="connsiteY16" fmla="*/ 59919 h 90515"/>
                <a:gd name="connsiteX17" fmla="*/ 44992 w 66664"/>
                <a:gd name="connsiteY17" fmla="*/ 59919 h 90515"/>
                <a:gd name="connsiteX18" fmla="*/ 32679 w 66664"/>
                <a:gd name="connsiteY18" fmla="*/ 17768 h 90515"/>
                <a:gd name="connsiteX19" fmla="*/ 20608 w 66664"/>
                <a:gd name="connsiteY19" fmla="*/ 59919 h 9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5">
                  <a:moveTo>
                    <a:pt x="0" y="85110"/>
                  </a:moveTo>
                  <a:cubicBezTo>
                    <a:pt x="0" y="84626"/>
                    <a:pt x="48" y="84255"/>
                    <a:pt x="129" y="84012"/>
                  </a:cubicBezTo>
                  <a:lnTo>
                    <a:pt x="24513" y="4422"/>
                  </a:lnTo>
                  <a:cubicBezTo>
                    <a:pt x="25562" y="1485"/>
                    <a:pt x="28467" y="0"/>
                    <a:pt x="33244" y="0"/>
                  </a:cubicBezTo>
                  <a:cubicBezTo>
                    <a:pt x="38101" y="0"/>
                    <a:pt x="41054" y="1371"/>
                    <a:pt x="42103" y="4115"/>
                  </a:cubicBezTo>
                  <a:lnTo>
                    <a:pt x="66423" y="83690"/>
                  </a:lnTo>
                  <a:cubicBezTo>
                    <a:pt x="66584" y="84206"/>
                    <a:pt x="66665" y="84593"/>
                    <a:pt x="66665" y="84852"/>
                  </a:cubicBezTo>
                  <a:cubicBezTo>
                    <a:pt x="66665" y="86401"/>
                    <a:pt x="65712" y="87724"/>
                    <a:pt x="63792" y="88838"/>
                  </a:cubicBezTo>
                  <a:cubicBezTo>
                    <a:pt x="61888" y="89951"/>
                    <a:pt x="59854" y="90516"/>
                    <a:pt x="57724" y="90516"/>
                  </a:cubicBezTo>
                  <a:cubicBezTo>
                    <a:pt x="55142" y="90516"/>
                    <a:pt x="53528" y="89629"/>
                    <a:pt x="52915" y="87837"/>
                  </a:cubicBezTo>
                  <a:lnTo>
                    <a:pt x="47832" y="70247"/>
                  </a:lnTo>
                  <a:lnTo>
                    <a:pt x="17639" y="70247"/>
                  </a:lnTo>
                  <a:lnTo>
                    <a:pt x="12619" y="87789"/>
                  </a:lnTo>
                  <a:cubicBezTo>
                    <a:pt x="12054" y="89596"/>
                    <a:pt x="10538" y="90500"/>
                    <a:pt x="8085" y="90500"/>
                  </a:cubicBezTo>
                  <a:cubicBezTo>
                    <a:pt x="6132" y="90500"/>
                    <a:pt x="4293" y="89967"/>
                    <a:pt x="2566" y="88902"/>
                  </a:cubicBezTo>
                  <a:cubicBezTo>
                    <a:pt x="871" y="87853"/>
                    <a:pt x="0" y="86578"/>
                    <a:pt x="0" y="85110"/>
                  </a:cubicBezTo>
                  <a:close/>
                  <a:moveTo>
                    <a:pt x="20608" y="59919"/>
                  </a:moveTo>
                  <a:lnTo>
                    <a:pt x="44992" y="59919"/>
                  </a:lnTo>
                  <a:lnTo>
                    <a:pt x="32679" y="17768"/>
                  </a:lnTo>
                  <a:lnTo>
                    <a:pt x="20608"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59" name="Figura a mano libera: forma 858">
              <a:extLst>
                <a:ext uri="{FF2B5EF4-FFF2-40B4-BE49-F238E27FC236}">
                  <a16:creationId xmlns:a16="http://schemas.microsoft.com/office/drawing/2014/main" id="{1E37871B-5B32-07D3-B278-02FD4D44BD87}"/>
                </a:ext>
              </a:extLst>
            </p:cNvPr>
            <p:cNvSpPr/>
            <p:nvPr/>
          </p:nvSpPr>
          <p:spPr>
            <a:xfrm>
              <a:off x="11496047" y="5016993"/>
              <a:ext cx="56577" cy="89773"/>
            </a:xfrm>
            <a:custGeom>
              <a:avLst/>
              <a:gdLst>
                <a:gd name="connsiteX0" fmla="*/ 0 w 56577"/>
                <a:gd name="connsiteY0" fmla="*/ 85465 h 89773"/>
                <a:gd name="connsiteX1" fmla="*/ 0 w 56577"/>
                <a:gd name="connsiteY1" fmla="*/ 4292 h 89773"/>
                <a:gd name="connsiteX2" fmla="*/ 6503 w 56577"/>
                <a:gd name="connsiteY2" fmla="*/ 0 h 89773"/>
                <a:gd name="connsiteX3" fmla="*/ 12022 w 56577"/>
                <a:gd name="connsiteY3" fmla="*/ 1533 h 89773"/>
                <a:gd name="connsiteX4" fmla="*/ 16315 w 56577"/>
                <a:gd name="connsiteY4" fmla="*/ 7375 h 89773"/>
                <a:gd name="connsiteX5" fmla="*/ 43572 w 56577"/>
                <a:gd name="connsiteY5" fmla="*/ 60549 h 89773"/>
                <a:gd name="connsiteX6" fmla="*/ 43572 w 56577"/>
                <a:gd name="connsiteY6" fmla="*/ 4180 h 89773"/>
                <a:gd name="connsiteX7" fmla="*/ 45475 w 56577"/>
                <a:gd name="connsiteY7" fmla="*/ 1049 h 89773"/>
                <a:gd name="connsiteX8" fmla="*/ 50075 w 56577"/>
                <a:gd name="connsiteY8" fmla="*/ 0 h 89773"/>
                <a:gd name="connsiteX9" fmla="*/ 54674 w 56577"/>
                <a:gd name="connsiteY9" fmla="*/ 1049 h 89773"/>
                <a:gd name="connsiteX10" fmla="*/ 56578 w 56577"/>
                <a:gd name="connsiteY10" fmla="*/ 4180 h 89773"/>
                <a:gd name="connsiteX11" fmla="*/ 56578 w 56577"/>
                <a:gd name="connsiteY11" fmla="*/ 85481 h 89773"/>
                <a:gd name="connsiteX12" fmla="*/ 54674 w 56577"/>
                <a:gd name="connsiteY12" fmla="*/ 88612 h 89773"/>
                <a:gd name="connsiteX13" fmla="*/ 50075 w 56577"/>
                <a:gd name="connsiteY13" fmla="*/ 89774 h 89773"/>
                <a:gd name="connsiteX14" fmla="*/ 42345 w 56577"/>
                <a:gd name="connsiteY14" fmla="*/ 84981 h 89773"/>
                <a:gd name="connsiteX15" fmla="*/ 12990 w 56577"/>
                <a:gd name="connsiteY15" fmla="*/ 29096 h 89773"/>
                <a:gd name="connsiteX16" fmla="*/ 12990 w 56577"/>
                <a:gd name="connsiteY16" fmla="*/ 85465 h 89773"/>
                <a:gd name="connsiteX17" fmla="*/ 11086 w 56577"/>
                <a:gd name="connsiteY17" fmla="*/ 88596 h 89773"/>
                <a:gd name="connsiteX18" fmla="*/ 6487 w 56577"/>
                <a:gd name="connsiteY18" fmla="*/ 89757 h 89773"/>
                <a:gd name="connsiteX19" fmla="*/ 1953 w 56577"/>
                <a:gd name="connsiteY19" fmla="*/ 88596 h 89773"/>
                <a:gd name="connsiteX20" fmla="*/ 0 w 56577"/>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7" h="89773">
                  <a:moveTo>
                    <a:pt x="0" y="85465"/>
                  </a:moveTo>
                  <a:lnTo>
                    <a:pt x="0" y="4292"/>
                  </a:lnTo>
                  <a:cubicBezTo>
                    <a:pt x="0" y="1420"/>
                    <a:pt x="2162" y="0"/>
                    <a:pt x="6503" y="0"/>
                  </a:cubicBezTo>
                  <a:cubicBezTo>
                    <a:pt x="8795" y="0"/>
                    <a:pt x="10634" y="517"/>
                    <a:pt x="12022" y="1533"/>
                  </a:cubicBezTo>
                  <a:cubicBezTo>
                    <a:pt x="13410" y="2566"/>
                    <a:pt x="14846" y="4502"/>
                    <a:pt x="16315" y="7375"/>
                  </a:cubicBezTo>
                  <a:lnTo>
                    <a:pt x="43572" y="60549"/>
                  </a:lnTo>
                  <a:lnTo>
                    <a:pt x="43572" y="4180"/>
                  </a:lnTo>
                  <a:cubicBezTo>
                    <a:pt x="43572" y="2792"/>
                    <a:pt x="44200" y="1743"/>
                    <a:pt x="45475" y="1049"/>
                  </a:cubicBezTo>
                  <a:cubicBezTo>
                    <a:pt x="46750" y="355"/>
                    <a:pt x="48284" y="0"/>
                    <a:pt x="50075" y="0"/>
                  </a:cubicBezTo>
                  <a:cubicBezTo>
                    <a:pt x="51882" y="0"/>
                    <a:pt x="53415" y="355"/>
                    <a:pt x="54674" y="1049"/>
                  </a:cubicBezTo>
                  <a:cubicBezTo>
                    <a:pt x="55949" y="1743"/>
                    <a:pt x="56578" y="2792"/>
                    <a:pt x="56578" y="4180"/>
                  </a:cubicBezTo>
                  <a:lnTo>
                    <a:pt x="56578" y="85481"/>
                  </a:lnTo>
                  <a:cubicBezTo>
                    <a:pt x="56578" y="86788"/>
                    <a:pt x="55949" y="87837"/>
                    <a:pt x="54674" y="88612"/>
                  </a:cubicBezTo>
                  <a:cubicBezTo>
                    <a:pt x="53399" y="89386"/>
                    <a:pt x="51866" y="89774"/>
                    <a:pt x="50075" y="89774"/>
                  </a:cubicBezTo>
                  <a:cubicBezTo>
                    <a:pt x="46638" y="89774"/>
                    <a:pt x="44055" y="88176"/>
                    <a:pt x="42345" y="84981"/>
                  </a:cubicBezTo>
                  <a:lnTo>
                    <a:pt x="12990" y="29096"/>
                  </a:lnTo>
                  <a:lnTo>
                    <a:pt x="12990" y="85465"/>
                  </a:lnTo>
                  <a:cubicBezTo>
                    <a:pt x="12990" y="86772"/>
                    <a:pt x="12361" y="87821"/>
                    <a:pt x="11086" y="88596"/>
                  </a:cubicBezTo>
                  <a:cubicBezTo>
                    <a:pt x="9811" y="89370"/>
                    <a:pt x="8278" y="89757"/>
                    <a:pt x="6487" y="89757"/>
                  </a:cubicBezTo>
                  <a:cubicBezTo>
                    <a:pt x="4777" y="89757"/>
                    <a:pt x="3259" y="89370"/>
                    <a:pt x="1953" y="88596"/>
                  </a:cubicBezTo>
                  <a:cubicBezTo>
                    <a:pt x="66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60" name="Figura a mano libera: forma 859">
              <a:extLst>
                <a:ext uri="{FF2B5EF4-FFF2-40B4-BE49-F238E27FC236}">
                  <a16:creationId xmlns:a16="http://schemas.microsoft.com/office/drawing/2014/main" id="{27684984-A094-EBD7-6D6D-BA635AF86ABA}"/>
                </a:ext>
              </a:extLst>
            </p:cNvPr>
            <p:cNvSpPr/>
            <p:nvPr/>
          </p:nvSpPr>
          <p:spPr>
            <a:xfrm>
              <a:off x="11592582" y="5016993"/>
              <a:ext cx="55126" cy="90500"/>
            </a:xfrm>
            <a:custGeom>
              <a:avLst/>
              <a:gdLst>
                <a:gd name="connsiteX0" fmla="*/ 0 w 55126"/>
                <a:gd name="connsiteY0" fmla="*/ 63114 h 90500"/>
                <a:gd name="connsiteX1" fmla="*/ 0 w 55126"/>
                <a:gd name="connsiteY1" fmla="*/ 27386 h 90500"/>
                <a:gd name="connsiteX2" fmla="*/ 7488 w 55126"/>
                <a:gd name="connsiteY2" fmla="*/ 6632 h 90500"/>
                <a:gd name="connsiteX3" fmla="*/ 27499 w 55126"/>
                <a:gd name="connsiteY3" fmla="*/ 0 h 90500"/>
                <a:gd name="connsiteX4" fmla="*/ 47574 w 55126"/>
                <a:gd name="connsiteY4" fmla="*/ 6632 h 90500"/>
                <a:gd name="connsiteX5" fmla="*/ 55126 w 55126"/>
                <a:gd name="connsiteY5" fmla="*/ 27386 h 90500"/>
                <a:gd name="connsiteX6" fmla="*/ 55126 w 55126"/>
                <a:gd name="connsiteY6" fmla="*/ 63114 h 90500"/>
                <a:gd name="connsiteX7" fmla="*/ 47574 w 55126"/>
                <a:gd name="connsiteY7" fmla="*/ 83867 h 90500"/>
                <a:gd name="connsiteX8" fmla="*/ 27499 w 55126"/>
                <a:gd name="connsiteY8" fmla="*/ 90500 h 90500"/>
                <a:gd name="connsiteX9" fmla="*/ 7488 w 55126"/>
                <a:gd name="connsiteY9" fmla="*/ 83867 h 90500"/>
                <a:gd name="connsiteX10" fmla="*/ 0 w 55126"/>
                <a:gd name="connsiteY10" fmla="*/ 63114 h 90500"/>
                <a:gd name="connsiteX11" fmla="*/ 13007 w 55126"/>
                <a:gd name="connsiteY11" fmla="*/ 63114 h 90500"/>
                <a:gd name="connsiteX12" fmla="*/ 27499 w 55126"/>
                <a:gd name="connsiteY12" fmla="*/ 78961 h 90500"/>
                <a:gd name="connsiteX13" fmla="*/ 38310 w 55126"/>
                <a:gd name="connsiteY13" fmla="*/ 75024 h 90500"/>
                <a:gd name="connsiteX14" fmla="*/ 42119 w 55126"/>
                <a:gd name="connsiteY14" fmla="*/ 63114 h 90500"/>
                <a:gd name="connsiteX15" fmla="*/ 42119 w 55126"/>
                <a:gd name="connsiteY15" fmla="*/ 27386 h 90500"/>
                <a:gd name="connsiteX16" fmla="*/ 38310 w 55126"/>
                <a:gd name="connsiteY16" fmla="*/ 15476 h 90500"/>
                <a:gd name="connsiteX17" fmla="*/ 27499 w 55126"/>
                <a:gd name="connsiteY17" fmla="*/ 11538 h 90500"/>
                <a:gd name="connsiteX18" fmla="*/ 13007 w 55126"/>
                <a:gd name="connsiteY18" fmla="*/ 27386 h 90500"/>
                <a:gd name="connsiteX19" fmla="*/ 13007 w 55126"/>
                <a:gd name="connsiteY19" fmla="*/ 63114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4"/>
                  </a:moveTo>
                  <a:lnTo>
                    <a:pt x="0" y="27386"/>
                  </a:lnTo>
                  <a:cubicBezTo>
                    <a:pt x="0" y="17977"/>
                    <a:pt x="2501" y="11054"/>
                    <a:pt x="7488" y="6632"/>
                  </a:cubicBezTo>
                  <a:cubicBezTo>
                    <a:pt x="12474" y="2211"/>
                    <a:pt x="19156" y="0"/>
                    <a:pt x="27499" y="0"/>
                  </a:cubicBezTo>
                  <a:cubicBezTo>
                    <a:pt x="35857" y="0"/>
                    <a:pt x="42539" y="2211"/>
                    <a:pt x="47574" y="6632"/>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485" y="79446"/>
                    <a:pt x="0" y="72523"/>
                    <a:pt x="0" y="63114"/>
                  </a:cubicBezTo>
                  <a:close/>
                  <a:moveTo>
                    <a:pt x="13007" y="63114"/>
                  </a:moveTo>
                  <a:cubicBezTo>
                    <a:pt x="13007" y="73668"/>
                    <a:pt x="17832" y="78961"/>
                    <a:pt x="27499" y="78961"/>
                  </a:cubicBezTo>
                  <a:cubicBezTo>
                    <a:pt x="32163" y="78961"/>
                    <a:pt x="35761" y="77654"/>
                    <a:pt x="38310" y="75024"/>
                  </a:cubicBezTo>
                  <a:cubicBezTo>
                    <a:pt x="40845" y="72409"/>
                    <a:pt x="42119" y="68440"/>
                    <a:pt x="42119" y="63114"/>
                  </a:cubicBezTo>
                  <a:lnTo>
                    <a:pt x="42119" y="27386"/>
                  </a:lnTo>
                  <a:cubicBezTo>
                    <a:pt x="42119" y="22060"/>
                    <a:pt x="40845" y="18090"/>
                    <a:pt x="38310" y="15476"/>
                  </a:cubicBezTo>
                  <a:cubicBezTo>
                    <a:pt x="35777" y="12862"/>
                    <a:pt x="32178" y="11538"/>
                    <a:pt x="27499" y="11538"/>
                  </a:cubicBezTo>
                  <a:cubicBezTo>
                    <a:pt x="17832" y="11538"/>
                    <a:pt x="13007" y="16815"/>
                    <a:pt x="13007" y="27386"/>
                  </a:cubicBezTo>
                  <a:lnTo>
                    <a:pt x="13007"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61" name="Figura a mano libera: forma 860">
              <a:extLst>
                <a:ext uri="{FF2B5EF4-FFF2-40B4-BE49-F238E27FC236}">
                  <a16:creationId xmlns:a16="http://schemas.microsoft.com/office/drawing/2014/main" id="{1956DCAF-8E10-6EB3-373F-1F7664F9D83D}"/>
                </a:ext>
              </a:extLst>
            </p:cNvPr>
            <p:cNvSpPr/>
            <p:nvPr/>
          </p:nvSpPr>
          <p:spPr>
            <a:xfrm>
              <a:off x="11662943" y="5016977"/>
              <a:ext cx="55158" cy="89773"/>
            </a:xfrm>
            <a:custGeom>
              <a:avLst/>
              <a:gdLst>
                <a:gd name="connsiteX0" fmla="*/ 0 w 55158"/>
                <a:gd name="connsiteY0" fmla="*/ 85594 h 89773"/>
                <a:gd name="connsiteX1" fmla="*/ 0 w 55158"/>
                <a:gd name="connsiteY1" fmla="*/ 4292 h 89773"/>
                <a:gd name="connsiteX2" fmla="*/ 1726 w 55158"/>
                <a:gd name="connsiteY2" fmla="*/ 1162 h 89773"/>
                <a:gd name="connsiteX3" fmla="*/ 5777 w 55158"/>
                <a:gd name="connsiteY3" fmla="*/ 0 h 89773"/>
                <a:gd name="connsiteX4" fmla="*/ 28127 w 55158"/>
                <a:gd name="connsiteY4" fmla="*/ 0 h 89773"/>
                <a:gd name="connsiteX5" fmla="*/ 46185 w 55158"/>
                <a:gd name="connsiteY5" fmla="*/ 4664 h 89773"/>
                <a:gd name="connsiteX6" fmla="*/ 52948 w 55158"/>
                <a:gd name="connsiteY6" fmla="*/ 21237 h 89773"/>
                <a:gd name="connsiteX7" fmla="*/ 42506 w 55158"/>
                <a:gd name="connsiteY7" fmla="*/ 41135 h 89773"/>
                <a:gd name="connsiteX8" fmla="*/ 51963 w 55158"/>
                <a:gd name="connsiteY8" fmla="*/ 48203 h 89773"/>
                <a:gd name="connsiteX9" fmla="*/ 55158 w 55158"/>
                <a:gd name="connsiteY9" fmla="*/ 61646 h 89773"/>
                <a:gd name="connsiteX10" fmla="*/ 55158 w 55158"/>
                <a:gd name="connsiteY10" fmla="*/ 63986 h 89773"/>
                <a:gd name="connsiteX11" fmla="*/ 48526 w 55158"/>
                <a:gd name="connsiteY11" fmla="*/ 83642 h 89773"/>
                <a:gd name="connsiteX12" fmla="*/ 30726 w 55158"/>
                <a:gd name="connsiteY12" fmla="*/ 89774 h 89773"/>
                <a:gd name="connsiteX13" fmla="*/ 5793 w 55158"/>
                <a:gd name="connsiteY13" fmla="*/ 89774 h 89773"/>
                <a:gd name="connsiteX14" fmla="*/ 1614 w 55158"/>
                <a:gd name="connsiteY14" fmla="*/ 88547 h 89773"/>
                <a:gd name="connsiteX15" fmla="*/ 0 w 55158"/>
                <a:gd name="connsiteY15" fmla="*/ 85594 h 89773"/>
                <a:gd name="connsiteX16" fmla="*/ 12894 w 55158"/>
                <a:gd name="connsiteY16" fmla="*/ 35987 h 89773"/>
                <a:gd name="connsiteX17" fmla="*/ 27514 w 55158"/>
                <a:gd name="connsiteY17" fmla="*/ 35987 h 89773"/>
                <a:gd name="connsiteX18" fmla="*/ 39924 w 55158"/>
                <a:gd name="connsiteY18" fmla="*/ 23335 h 89773"/>
                <a:gd name="connsiteX19" fmla="*/ 27272 w 55158"/>
                <a:gd name="connsiteY19" fmla="*/ 11538 h 89773"/>
                <a:gd name="connsiteX20" fmla="*/ 12910 w 55158"/>
                <a:gd name="connsiteY20" fmla="*/ 11538 h 89773"/>
                <a:gd name="connsiteX21" fmla="*/ 12910 w 55158"/>
                <a:gd name="connsiteY21" fmla="*/ 35987 h 89773"/>
                <a:gd name="connsiteX22" fmla="*/ 12894 w 55158"/>
                <a:gd name="connsiteY22" fmla="*/ 78235 h 89773"/>
                <a:gd name="connsiteX23" fmla="*/ 28241 w 55158"/>
                <a:gd name="connsiteY23" fmla="*/ 78235 h 89773"/>
                <a:gd name="connsiteX24" fmla="*/ 42119 w 55158"/>
                <a:gd name="connsiteY24" fmla="*/ 63001 h 89773"/>
                <a:gd name="connsiteX25" fmla="*/ 42119 w 55158"/>
                <a:gd name="connsiteY25" fmla="*/ 61033 h 89773"/>
                <a:gd name="connsiteX26" fmla="*/ 38617 w 55158"/>
                <a:gd name="connsiteY26" fmla="*/ 49736 h 89773"/>
                <a:gd name="connsiteX27" fmla="*/ 28241 w 55158"/>
                <a:gd name="connsiteY27" fmla="*/ 46299 h 89773"/>
                <a:gd name="connsiteX28" fmla="*/ 12894 w 55158"/>
                <a:gd name="connsiteY28" fmla="*/ 46299 h 89773"/>
                <a:gd name="connsiteX29" fmla="*/ 12894 w 55158"/>
                <a:gd name="connsiteY29" fmla="*/ 7823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58" h="89773">
                  <a:moveTo>
                    <a:pt x="0" y="85594"/>
                  </a:moveTo>
                  <a:lnTo>
                    <a:pt x="0" y="4292"/>
                  </a:lnTo>
                  <a:cubicBezTo>
                    <a:pt x="0" y="2986"/>
                    <a:pt x="564" y="1936"/>
                    <a:pt x="1726" y="1162"/>
                  </a:cubicBezTo>
                  <a:cubicBezTo>
                    <a:pt x="2872" y="387"/>
                    <a:pt x="4227" y="0"/>
                    <a:pt x="5777" y="0"/>
                  </a:cubicBezTo>
                  <a:lnTo>
                    <a:pt x="28127" y="0"/>
                  </a:lnTo>
                  <a:cubicBezTo>
                    <a:pt x="35664" y="0"/>
                    <a:pt x="41684" y="1549"/>
                    <a:pt x="46185" y="4664"/>
                  </a:cubicBezTo>
                  <a:cubicBezTo>
                    <a:pt x="50688" y="7778"/>
                    <a:pt x="52948" y="13297"/>
                    <a:pt x="52948" y="21237"/>
                  </a:cubicBezTo>
                  <a:cubicBezTo>
                    <a:pt x="52948" y="31388"/>
                    <a:pt x="49462" y="38020"/>
                    <a:pt x="42506" y="41135"/>
                  </a:cubicBezTo>
                  <a:cubicBezTo>
                    <a:pt x="46686" y="42781"/>
                    <a:pt x="49833" y="45121"/>
                    <a:pt x="51963" y="48203"/>
                  </a:cubicBezTo>
                  <a:cubicBezTo>
                    <a:pt x="54093" y="51269"/>
                    <a:pt x="55158" y="55756"/>
                    <a:pt x="55158" y="61646"/>
                  </a:cubicBezTo>
                  <a:lnTo>
                    <a:pt x="55158" y="63986"/>
                  </a:lnTo>
                  <a:cubicBezTo>
                    <a:pt x="55158" y="72991"/>
                    <a:pt x="52948" y="79543"/>
                    <a:pt x="48526" y="83642"/>
                  </a:cubicBezTo>
                  <a:cubicBezTo>
                    <a:pt x="44104" y="87740"/>
                    <a:pt x="38165" y="89774"/>
                    <a:pt x="30726" y="89774"/>
                  </a:cubicBezTo>
                  <a:lnTo>
                    <a:pt x="5793" y="89774"/>
                  </a:lnTo>
                  <a:cubicBezTo>
                    <a:pt x="4082" y="89774"/>
                    <a:pt x="2678" y="89370"/>
                    <a:pt x="1614" y="88547"/>
                  </a:cubicBezTo>
                  <a:cubicBezTo>
                    <a:pt x="533" y="87724"/>
                    <a:pt x="0" y="86756"/>
                    <a:pt x="0" y="85594"/>
                  </a:cubicBezTo>
                  <a:close/>
                  <a:moveTo>
                    <a:pt x="12894" y="35987"/>
                  </a:moveTo>
                  <a:lnTo>
                    <a:pt x="27514" y="35987"/>
                  </a:lnTo>
                  <a:cubicBezTo>
                    <a:pt x="35777" y="35987"/>
                    <a:pt x="39924" y="31775"/>
                    <a:pt x="39924" y="23335"/>
                  </a:cubicBezTo>
                  <a:cubicBezTo>
                    <a:pt x="39924" y="15476"/>
                    <a:pt x="35712" y="11538"/>
                    <a:pt x="27272" y="11538"/>
                  </a:cubicBezTo>
                  <a:lnTo>
                    <a:pt x="12910" y="11538"/>
                  </a:lnTo>
                  <a:lnTo>
                    <a:pt x="12910" y="35987"/>
                  </a:lnTo>
                  <a:close/>
                  <a:moveTo>
                    <a:pt x="12894" y="78235"/>
                  </a:moveTo>
                  <a:lnTo>
                    <a:pt x="28241" y="78235"/>
                  </a:lnTo>
                  <a:cubicBezTo>
                    <a:pt x="37488" y="78235"/>
                    <a:pt x="42119" y="73168"/>
                    <a:pt x="42119" y="63001"/>
                  </a:cubicBezTo>
                  <a:lnTo>
                    <a:pt x="42119" y="61033"/>
                  </a:lnTo>
                  <a:cubicBezTo>
                    <a:pt x="42119" y="55788"/>
                    <a:pt x="40957" y="52028"/>
                    <a:pt x="38617" y="49736"/>
                  </a:cubicBezTo>
                  <a:cubicBezTo>
                    <a:pt x="36277" y="47445"/>
                    <a:pt x="32824" y="46299"/>
                    <a:pt x="28241" y="46299"/>
                  </a:cubicBezTo>
                  <a:lnTo>
                    <a:pt x="12894" y="46299"/>
                  </a:lnTo>
                  <a:lnTo>
                    <a:pt x="12894" y="782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62" name="Figura a mano libera: forma 861">
              <a:extLst>
                <a:ext uri="{FF2B5EF4-FFF2-40B4-BE49-F238E27FC236}">
                  <a16:creationId xmlns:a16="http://schemas.microsoft.com/office/drawing/2014/main" id="{62F882D1-1AEE-8868-8E4F-DCE2AE442BC1}"/>
                </a:ext>
              </a:extLst>
            </p:cNvPr>
            <p:cNvSpPr/>
            <p:nvPr/>
          </p:nvSpPr>
          <p:spPr>
            <a:xfrm>
              <a:off x="11730850" y="5016993"/>
              <a:ext cx="53770" cy="89822"/>
            </a:xfrm>
            <a:custGeom>
              <a:avLst/>
              <a:gdLst>
                <a:gd name="connsiteX0" fmla="*/ 0 w 53770"/>
                <a:gd name="connsiteY0" fmla="*/ 85465 h 89822"/>
                <a:gd name="connsiteX1" fmla="*/ 0 w 53770"/>
                <a:gd name="connsiteY1" fmla="*/ 4292 h 89822"/>
                <a:gd name="connsiteX2" fmla="*/ 1710 w 53770"/>
                <a:gd name="connsiteY2" fmla="*/ 1162 h 89822"/>
                <a:gd name="connsiteX3" fmla="*/ 5761 w 53770"/>
                <a:gd name="connsiteY3" fmla="*/ 0 h 89822"/>
                <a:gd name="connsiteX4" fmla="*/ 49478 w 53770"/>
                <a:gd name="connsiteY4" fmla="*/ 0 h 89822"/>
                <a:gd name="connsiteX5" fmla="*/ 52673 w 53770"/>
                <a:gd name="connsiteY5" fmla="*/ 1727 h 89822"/>
                <a:gd name="connsiteX6" fmla="*/ 53770 w 53770"/>
                <a:gd name="connsiteY6" fmla="*/ 5664 h 89822"/>
                <a:gd name="connsiteX7" fmla="*/ 52608 w 53770"/>
                <a:gd name="connsiteY7" fmla="*/ 9844 h 89822"/>
                <a:gd name="connsiteX8" fmla="*/ 49478 w 53770"/>
                <a:gd name="connsiteY8" fmla="*/ 11571 h 89822"/>
                <a:gd name="connsiteX9" fmla="*/ 13006 w 53770"/>
                <a:gd name="connsiteY9" fmla="*/ 11571 h 89822"/>
                <a:gd name="connsiteX10" fmla="*/ 13006 w 53770"/>
                <a:gd name="connsiteY10" fmla="*/ 39698 h 89822"/>
                <a:gd name="connsiteX11" fmla="*/ 31920 w 53770"/>
                <a:gd name="connsiteY11" fmla="*/ 39698 h 89822"/>
                <a:gd name="connsiteX12" fmla="*/ 35051 w 53770"/>
                <a:gd name="connsiteY12" fmla="*/ 41232 h 89822"/>
                <a:gd name="connsiteX13" fmla="*/ 36213 w 53770"/>
                <a:gd name="connsiteY13" fmla="*/ 44975 h 89822"/>
                <a:gd name="connsiteX14" fmla="*/ 35115 w 53770"/>
                <a:gd name="connsiteY14" fmla="*/ 48478 h 89822"/>
                <a:gd name="connsiteX15" fmla="*/ 31920 w 53770"/>
                <a:gd name="connsiteY15" fmla="*/ 50011 h 89822"/>
                <a:gd name="connsiteX16" fmla="*/ 13006 w 53770"/>
                <a:gd name="connsiteY16" fmla="*/ 50011 h 89822"/>
                <a:gd name="connsiteX17" fmla="*/ 13006 w 53770"/>
                <a:gd name="connsiteY17" fmla="*/ 78251 h 89822"/>
                <a:gd name="connsiteX18" fmla="*/ 49478 w 53770"/>
                <a:gd name="connsiteY18" fmla="*/ 78251 h 89822"/>
                <a:gd name="connsiteX19" fmla="*/ 52608 w 53770"/>
                <a:gd name="connsiteY19" fmla="*/ 79978 h 89822"/>
                <a:gd name="connsiteX20" fmla="*/ 53770 w 53770"/>
                <a:gd name="connsiteY20" fmla="*/ 84158 h 89822"/>
                <a:gd name="connsiteX21" fmla="*/ 52673 w 53770"/>
                <a:gd name="connsiteY21" fmla="*/ 88096 h 89822"/>
                <a:gd name="connsiteX22" fmla="*/ 49478 w 53770"/>
                <a:gd name="connsiteY22" fmla="*/ 89822 h 89822"/>
                <a:gd name="connsiteX23" fmla="*/ 5761 w 53770"/>
                <a:gd name="connsiteY23" fmla="*/ 89822 h 89822"/>
                <a:gd name="connsiteX24" fmla="*/ 1710 w 53770"/>
                <a:gd name="connsiteY24" fmla="*/ 88660 h 89822"/>
                <a:gd name="connsiteX25" fmla="*/ 0 w 53770"/>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70" h="89822">
                  <a:moveTo>
                    <a:pt x="0" y="85465"/>
                  </a:moveTo>
                  <a:lnTo>
                    <a:pt x="0" y="4292"/>
                  </a:lnTo>
                  <a:cubicBezTo>
                    <a:pt x="0" y="2985"/>
                    <a:pt x="564" y="1936"/>
                    <a:pt x="1710" y="1162"/>
                  </a:cubicBezTo>
                  <a:cubicBezTo>
                    <a:pt x="2856" y="387"/>
                    <a:pt x="4212" y="0"/>
                    <a:pt x="5761" y="0"/>
                  </a:cubicBezTo>
                  <a:lnTo>
                    <a:pt x="49478" y="0"/>
                  </a:lnTo>
                  <a:cubicBezTo>
                    <a:pt x="50865" y="0"/>
                    <a:pt x="51930" y="581"/>
                    <a:pt x="52673" y="1727"/>
                  </a:cubicBezTo>
                  <a:cubicBezTo>
                    <a:pt x="53415" y="2873"/>
                    <a:pt x="53770" y="4180"/>
                    <a:pt x="53770" y="5664"/>
                  </a:cubicBezTo>
                  <a:cubicBezTo>
                    <a:pt x="53770" y="7310"/>
                    <a:pt x="53383" y="8698"/>
                    <a:pt x="52608" y="9844"/>
                  </a:cubicBezTo>
                  <a:cubicBezTo>
                    <a:pt x="51834" y="10990"/>
                    <a:pt x="50785" y="11571"/>
                    <a:pt x="49478" y="11571"/>
                  </a:cubicBezTo>
                  <a:lnTo>
                    <a:pt x="13006" y="11571"/>
                  </a:lnTo>
                  <a:lnTo>
                    <a:pt x="13006" y="39698"/>
                  </a:lnTo>
                  <a:lnTo>
                    <a:pt x="31920" y="39698"/>
                  </a:lnTo>
                  <a:cubicBezTo>
                    <a:pt x="33227" y="39698"/>
                    <a:pt x="34276" y="40215"/>
                    <a:pt x="35051" y="41232"/>
                  </a:cubicBezTo>
                  <a:cubicBezTo>
                    <a:pt x="35825" y="42248"/>
                    <a:pt x="36213" y="43507"/>
                    <a:pt x="36213" y="44975"/>
                  </a:cubicBezTo>
                  <a:cubicBezTo>
                    <a:pt x="36213" y="46283"/>
                    <a:pt x="35842" y="47461"/>
                    <a:pt x="35115" y="48478"/>
                  </a:cubicBezTo>
                  <a:cubicBezTo>
                    <a:pt x="34373" y="49510"/>
                    <a:pt x="33308" y="50011"/>
                    <a:pt x="31920" y="50011"/>
                  </a:cubicBezTo>
                  <a:lnTo>
                    <a:pt x="13006" y="50011"/>
                  </a:lnTo>
                  <a:lnTo>
                    <a:pt x="13006" y="78251"/>
                  </a:lnTo>
                  <a:lnTo>
                    <a:pt x="49478" y="78251"/>
                  </a:lnTo>
                  <a:cubicBezTo>
                    <a:pt x="50785" y="78251"/>
                    <a:pt x="51834" y="78832"/>
                    <a:pt x="52608" y="79978"/>
                  </a:cubicBezTo>
                  <a:cubicBezTo>
                    <a:pt x="53383" y="81124"/>
                    <a:pt x="53770" y="82512"/>
                    <a:pt x="53770" y="84158"/>
                  </a:cubicBezTo>
                  <a:cubicBezTo>
                    <a:pt x="53770" y="85627"/>
                    <a:pt x="53399" y="86950"/>
                    <a:pt x="52673" y="88096"/>
                  </a:cubicBezTo>
                  <a:cubicBezTo>
                    <a:pt x="51930" y="89241"/>
                    <a:pt x="50865" y="89822"/>
                    <a:pt x="49478" y="89822"/>
                  </a:cubicBezTo>
                  <a:lnTo>
                    <a:pt x="5761" y="89822"/>
                  </a:lnTo>
                  <a:cubicBezTo>
                    <a:pt x="4212" y="89822"/>
                    <a:pt x="2856" y="89435"/>
                    <a:pt x="1710"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63" name="Figura a mano libera: forma 862">
              <a:extLst>
                <a:ext uri="{FF2B5EF4-FFF2-40B4-BE49-F238E27FC236}">
                  <a16:creationId xmlns:a16="http://schemas.microsoft.com/office/drawing/2014/main" id="{D13673C5-2158-1DDA-9A3B-FA2DE7CE7C16}"/>
                </a:ext>
              </a:extLst>
            </p:cNvPr>
            <p:cNvSpPr/>
            <p:nvPr/>
          </p:nvSpPr>
          <p:spPr>
            <a:xfrm>
              <a:off x="11790527" y="5016622"/>
              <a:ext cx="55158" cy="91096"/>
            </a:xfrm>
            <a:custGeom>
              <a:avLst/>
              <a:gdLst>
                <a:gd name="connsiteX0" fmla="*/ 0 w 55158"/>
                <a:gd name="connsiteY0" fmla="*/ 76622 h 91096"/>
                <a:gd name="connsiteX1" fmla="*/ 1726 w 55158"/>
                <a:gd name="connsiteY1" fmla="*/ 71958 h 91096"/>
                <a:gd name="connsiteX2" fmla="*/ 5664 w 55158"/>
                <a:gd name="connsiteY2" fmla="*/ 69618 h 91096"/>
                <a:gd name="connsiteX3" fmla="*/ 8924 w 55158"/>
                <a:gd name="connsiteY3" fmla="*/ 71199 h 91096"/>
                <a:gd name="connsiteX4" fmla="*/ 12667 w 55158"/>
                <a:gd name="connsiteY4" fmla="*/ 74604 h 91096"/>
                <a:gd name="connsiteX5" fmla="*/ 18251 w 55158"/>
                <a:gd name="connsiteY5" fmla="*/ 78009 h 91096"/>
                <a:gd name="connsiteX6" fmla="*/ 26659 w 55158"/>
                <a:gd name="connsiteY6" fmla="*/ 79591 h 91096"/>
                <a:gd name="connsiteX7" fmla="*/ 37891 w 55158"/>
                <a:gd name="connsiteY7" fmla="*/ 76250 h 91096"/>
                <a:gd name="connsiteX8" fmla="*/ 42135 w 55158"/>
                <a:gd name="connsiteY8" fmla="*/ 66487 h 91096"/>
                <a:gd name="connsiteX9" fmla="*/ 38020 w 55158"/>
                <a:gd name="connsiteY9" fmla="*/ 56611 h 91096"/>
                <a:gd name="connsiteX10" fmla="*/ 28079 w 55158"/>
                <a:gd name="connsiteY10" fmla="*/ 50317 h 91096"/>
                <a:gd name="connsiteX11" fmla="*/ 16347 w 55158"/>
                <a:gd name="connsiteY11" fmla="*/ 45250 h 91096"/>
                <a:gd name="connsiteX12" fmla="*/ 6342 w 55158"/>
                <a:gd name="connsiteY12" fmla="*/ 37100 h 91096"/>
                <a:gd name="connsiteX13" fmla="*/ 2227 w 55158"/>
                <a:gd name="connsiteY13" fmla="*/ 23513 h 91096"/>
                <a:gd name="connsiteX14" fmla="*/ 4744 w 55158"/>
                <a:gd name="connsiteY14" fmla="*/ 12248 h 91096"/>
                <a:gd name="connsiteX15" fmla="*/ 11554 w 55158"/>
                <a:gd name="connsiteY15" fmla="*/ 4890 h 91096"/>
                <a:gd name="connsiteX16" fmla="*/ 20576 w 55158"/>
                <a:gd name="connsiteY16" fmla="*/ 1162 h 91096"/>
                <a:gd name="connsiteX17" fmla="*/ 30580 w 55158"/>
                <a:gd name="connsiteY17" fmla="*/ 0 h 91096"/>
                <a:gd name="connsiteX18" fmla="*/ 37520 w 55158"/>
                <a:gd name="connsiteY18" fmla="*/ 420 h 91096"/>
                <a:gd name="connsiteX19" fmla="*/ 44701 w 55158"/>
                <a:gd name="connsiteY19" fmla="*/ 1823 h 91096"/>
                <a:gd name="connsiteX20" fmla="*/ 50591 w 55158"/>
                <a:gd name="connsiteY20" fmla="*/ 4615 h 91096"/>
                <a:gd name="connsiteX21" fmla="*/ 52931 w 55158"/>
                <a:gd name="connsiteY21" fmla="*/ 8746 h 91096"/>
                <a:gd name="connsiteX22" fmla="*/ 51462 w 55158"/>
                <a:gd name="connsiteY22" fmla="*/ 13394 h 91096"/>
                <a:gd name="connsiteX23" fmla="*/ 47541 w 55158"/>
                <a:gd name="connsiteY23" fmla="*/ 15734 h 91096"/>
                <a:gd name="connsiteX24" fmla="*/ 44233 w 55158"/>
                <a:gd name="connsiteY24" fmla="*/ 14556 h 91096"/>
                <a:gd name="connsiteX25" fmla="*/ 38649 w 55158"/>
                <a:gd name="connsiteY25" fmla="*/ 12216 h 91096"/>
                <a:gd name="connsiteX26" fmla="*/ 30613 w 55158"/>
                <a:gd name="connsiteY26" fmla="*/ 11038 h 91096"/>
                <a:gd name="connsiteX27" fmla="*/ 19429 w 55158"/>
                <a:gd name="connsiteY27" fmla="*/ 13814 h 91096"/>
                <a:gd name="connsiteX28" fmla="*/ 15250 w 55158"/>
                <a:gd name="connsiteY28" fmla="*/ 22270 h 91096"/>
                <a:gd name="connsiteX29" fmla="*/ 17461 w 55158"/>
                <a:gd name="connsiteY29" fmla="*/ 28628 h 91096"/>
                <a:gd name="connsiteX30" fmla="*/ 23173 w 55158"/>
                <a:gd name="connsiteY30" fmla="*/ 33018 h 91096"/>
                <a:gd name="connsiteX31" fmla="*/ 30968 w 55158"/>
                <a:gd name="connsiteY31" fmla="*/ 36407 h 91096"/>
                <a:gd name="connsiteX32" fmla="*/ 39505 w 55158"/>
                <a:gd name="connsiteY32" fmla="*/ 40296 h 91096"/>
                <a:gd name="connsiteX33" fmla="*/ 47235 w 55158"/>
                <a:gd name="connsiteY33" fmla="*/ 45427 h 91096"/>
                <a:gd name="connsiteX34" fmla="*/ 52947 w 55158"/>
                <a:gd name="connsiteY34" fmla="*/ 53383 h 91096"/>
                <a:gd name="connsiteX35" fmla="*/ 55158 w 55158"/>
                <a:gd name="connsiteY35" fmla="*/ 65115 h 91096"/>
                <a:gd name="connsiteX36" fmla="*/ 47477 w 55158"/>
                <a:gd name="connsiteY36" fmla="*/ 84448 h 91096"/>
                <a:gd name="connsiteX37" fmla="*/ 27159 w 55158"/>
                <a:gd name="connsiteY37" fmla="*/ 91097 h 91096"/>
                <a:gd name="connsiteX38" fmla="*/ 7940 w 55158"/>
                <a:gd name="connsiteY38" fmla="*/ 86369 h 91096"/>
                <a:gd name="connsiteX39" fmla="*/ 0 w 55158"/>
                <a:gd name="connsiteY39" fmla="*/ 76622 h 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158" h="91096">
                  <a:moveTo>
                    <a:pt x="0" y="76622"/>
                  </a:moveTo>
                  <a:cubicBezTo>
                    <a:pt x="0" y="75072"/>
                    <a:pt x="564" y="73507"/>
                    <a:pt x="1726" y="71958"/>
                  </a:cubicBezTo>
                  <a:cubicBezTo>
                    <a:pt x="2872" y="70408"/>
                    <a:pt x="4179" y="69618"/>
                    <a:pt x="5664" y="69618"/>
                  </a:cubicBezTo>
                  <a:cubicBezTo>
                    <a:pt x="6568" y="69618"/>
                    <a:pt x="7649" y="70150"/>
                    <a:pt x="8924" y="71199"/>
                  </a:cubicBezTo>
                  <a:cubicBezTo>
                    <a:pt x="10199" y="72248"/>
                    <a:pt x="11441" y="73378"/>
                    <a:pt x="12667" y="74604"/>
                  </a:cubicBezTo>
                  <a:cubicBezTo>
                    <a:pt x="13894" y="75815"/>
                    <a:pt x="15767" y="76960"/>
                    <a:pt x="18251" y="78009"/>
                  </a:cubicBezTo>
                  <a:cubicBezTo>
                    <a:pt x="20753" y="79058"/>
                    <a:pt x="23545" y="79591"/>
                    <a:pt x="26659" y="79591"/>
                  </a:cubicBezTo>
                  <a:cubicBezTo>
                    <a:pt x="31323" y="79591"/>
                    <a:pt x="35067" y="78477"/>
                    <a:pt x="37891" y="76250"/>
                  </a:cubicBezTo>
                  <a:cubicBezTo>
                    <a:pt x="40715" y="74023"/>
                    <a:pt x="42135" y="70780"/>
                    <a:pt x="42135" y="66487"/>
                  </a:cubicBezTo>
                  <a:cubicBezTo>
                    <a:pt x="42135" y="62533"/>
                    <a:pt x="40763" y="59241"/>
                    <a:pt x="38020" y="56611"/>
                  </a:cubicBezTo>
                  <a:cubicBezTo>
                    <a:pt x="35277" y="53980"/>
                    <a:pt x="31968" y="51882"/>
                    <a:pt x="28079" y="50317"/>
                  </a:cubicBezTo>
                  <a:cubicBezTo>
                    <a:pt x="24190" y="48752"/>
                    <a:pt x="20285" y="47073"/>
                    <a:pt x="16347" y="45250"/>
                  </a:cubicBezTo>
                  <a:cubicBezTo>
                    <a:pt x="12410" y="43442"/>
                    <a:pt x="9085" y="40715"/>
                    <a:pt x="6342" y="37100"/>
                  </a:cubicBezTo>
                  <a:cubicBezTo>
                    <a:pt x="3599" y="33486"/>
                    <a:pt x="2227" y="28951"/>
                    <a:pt x="2227" y="23513"/>
                  </a:cubicBezTo>
                  <a:cubicBezTo>
                    <a:pt x="2227" y="19188"/>
                    <a:pt x="3066" y="15428"/>
                    <a:pt x="4744" y="12248"/>
                  </a:cubicBezTo>
                  <a:cubicBezTo>
                    <a:pt x="6423" y="9069"/>
                    <a:pt x="8698" y="6616"/>
                    <a:pt x="11554" y="4890"/>
                  </a:cubicBezTo>
                  <a:cubicBezTo>
                    <a:pt x="14427" y="3179"/>
                    <a:pt x="17428" y="1936"/>
                    <a:pt x="20576" y="1162"/>
                  </a:cubicBezTo>
                  <a:cubicBezTo>
                    <a:pt x="23722" y="387"/>
                    <a:pt x="27063" y="0"/>
                    <a:pt x="30580" y="0"/>
                  </a:cubicBezTo>
                  <a:cubicBezTo>
                    <a:pt x="32791" y="0"/>
                    <a:pt x="35099" y="145"/>
                    <a:pt x="37520" y="420"/>
                  </a:cubicBezTo>
                  <a:cubicBezTo>
                    <a:pt x="39941" y="694"/>
                    <a:pt x="42329" y="1162"/>
                    <a:pt x="44701" y="1823"/>
                  </a:cubicBezTo>
                  <a:cubicBezTo>
                    <a:pt x="47073" y="2469"/>
                    <a:pt x="49042" y="3405"/>
                    <a:pt x="50591" y="4615"/>
                  </a:cubicBezTo>
                  <a:cubicBezTo>
                    <a:pt x="52140" y="5825"/>
                    <a:pt x="52931" y="7213"/>
                    <a:pt x="52931" y="8746"/>
                  </a:cubicBezTo>
                  <a:cubicBezTo>
                    <a:pt x="52931" y="10279"/>
                    <a:pt x="52447" y="11845"/>
                    <a:pt x="51462" y="13394"/>
                  </a:cubicBezTo>
                  <a:cubicBezTo>
                    <a:pt x="50478" y="14960"/>
                    <a:pt x="49171" y="15734"/>
                    <a:pt x="47541" y="15734"/>
                  </a:cubicBezTo>
                  <a:cubicBezTo>
                    <a:pt x="46718" y="15734"/>
                    <a:pt x="45621" y="15347"/>
                    <a:pt x="44233" y="14556"/>
                  </a:cubicBezTo>
                  <a:cubicBezTo>
                    <a:pt x="42845" y="13765"/>
                    <a:pt x="40973" y="12991"/>
                    <a:pt x="38649" y="12216"/>
                  </a:cubicBezTo>
                  <a:cubicBezTo>
                    <a:pt x="36310" y="11441"/>
                    <a:pt x="33631" y="11038"/>
                    <a:pt x="30613" y="11038"/>
                  </a:cubicBezTo>
                  <a:cubicBezTo>
                    <a:pt x="25949" y="11038"/>
                    <a:pt x="22222" y="11958"/>
                    <a:pt x="19429" y="13814"/>
                  </a:cubicBezTo>
                  <a:cubicBezTo>
                    <a:pt x="16654" y="15670"/>
                    <a:pt x="15250" y="18494"/>
                    <a:pt x="15250" y="22270"/>
                  </a:cubicBezTo>
                  <a:cubicBezTo>
                    <a:pt x="15250" y="24739"/>
                    <a:pt x="15992" y="26853"/>
                    <a:pt x="17461" y="28628"/>
                  </a:cubicBezTo>
                  <a:cubicBezTo>
                    <a:pt x="18929" y="30403"/>
                    <a:pt x="20833" y="31856"/>
                    <a:pt x="23173" y="33018"/>
                  </a:cubicBezTo>
                  <a:cubicBezTo>
                    <a:pt x="25513" y="34163"/>
                    <a:pt x="28112" y="35309"/>
                    <a:pt x="30968" y="36407"/>
                  </a:cubicBezTo>
                  <a:cubicBezTo>
                    <a:pt x="33840" y="37520"/>
                    <a:pt x="36681" y="38811"/>
                    <a:pt x="39505" y="40296"/>
                  </a:cubicBezTo>
                  <a:cubicBezTo>
                    <a:pt x="42329" y="41780"/>
                    <a:pt x="44910" y="43491"/>
                    <a:pt x="47235" y="45427"/>
                  </a:cubicBezTo>
                  <a:cubicBezTo>
                    <a:pt x="49574" y="47364"/>
                    <a:pt x="51479" y="50011"/>
                    <a:pt x="52947" y="53383"/>
                  </a:cubicBezTo>
                  <a:cubicBezTo>
                    <a:pt x="54416" y="56756"/>
                    <a:pt x="55158" y="60661"/>
                    <a:pt x="55158" y="65115"/>
                  </a:cubicBezTo>
                  <a:cubicBezTo>
                    <a:pt x="55158" y="73571"/>
                    <a:pt x="52592" y="80026"/>
                    <a:pt x="47477" y="84448"/>
                  </a:cubicBezTo>
                  <a:cubicBezTo>
                    <a:pt x="42361" y="88886"/>
                    <a:pt x="35583" y="91097"/>
                    <a:pt x="27159" y="91097"/>
                  </a:cubicBezTo>
                  <a:cubicBezTo>
                    <a:pt x="19623" y="91097"/>
                    <a:pt x="13217" y="89516"/>
                    <a:pt x="7940" y="86369"/>
                  </a:cubicBezTo>
                  <a:cubicBezTo>
                    <a:pt x="2646" y="83238"/>
                    <a:pt x="0" y="79978"/>
                    <a:pt x="0" y="7662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64" name="Figura a mano libera: forma 863">
              <a:extLst>
                <a:ext uri="{FF2B5EF4-FFF2-40B4-BE49-F238E27FC236}">
                  <a16:creationId xmlns:a16="http://schemas.microsoft.com/office/drawing/2014/main" id="{1D31DBA0-1581-4558-8AC7-CF729FCE84E5}"/>
                </a:ext>
              </a:extLst>
            </p:cNvPr>
            <p:cNvSpPr/>
            <p:nvPr/>
          </p:nvSpPr>
          <p:spPr>
            <a:xfrm>
              <a:off x="11857950" y="5016977"/>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3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3 w 13007"/>
                <a:gd name="connsiteY8" fmla="*/ 89774 h 89773"/>
                <a:gd name="connsiteX9" fmla="*/ 1969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2" y="0"/>
                    <a:pt x="6503"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6"/>
                    <a:pt x="8295" y="89774"/>
                    <a:pt x="6503" y="89774"/>
                  </a:cubicBezTo>
                  <a:cubicBezTo>
                    <a:pt x="4793" y="89774"/>
                    <a:pt x="3276" y="89386"/>
                    <a:pt x="1969"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65" name="Figura a mano libera: forma 864">
              <a:extLst>
                <a:ext uri="{FF2B5EF4-FFF2-40B4-BE49-F238E27FC236}">
                  <a16:creationId xmlns:a16="http://schemas.microsoft.com/office/drawing/2014/main" id="{8EE4E70E-D251-CE70-2601-8DB440663E41}"/>
                </a:ext>
              </a:extLst>
            </p:cNvPr>
            <p:cNvSpPr/>
            <p:nvPr/>
          </p:nvSpPr>
          <p:spPr>
            <a:xfrm>
              <a:off x="11880801" y="5016977"/>
              <a:ext cx="59547" cy="89773"/>
            </a:xfrm>
            <a:custGeom>
              <a:avLst/>
              <a:gdLst>
                <a:gd name="connsiteX0" fmla="*/ 0 w 59547"/>
                <a:gd name="connsiteY0" fmla="*/ 5971 h 89773"/>
                <a:gd name="connsiteX1" fmla="*/ 1097 w 59547"/>
                <a:gd name="connsiteY1" fmla="*/ 1807 h 89773"/>
                <a:gd name="connsiteX2" fmla="*/ 4292 w 59547"/>
                <a:gd name="connsiteY2" fmla="*/ 0 h 89773"/>
                <a:gd name="connsiteX3" fmla="*/ 55255 w 59547"/>
                <a:gd name="connsiteY3" fmla="*/ 0 h 89773"/>
                <a:gd name="connsiteX4" fmla="*/ 58450 w 59547"/>
                <a:gd name="connsiteY4" fmla="*/ 1743 h 89773"/>
                <a:gd name="connsiteX5" fmla="*/ 59548 w 59547"/>
                <a:gd name="connsiteY5" fmla="*/ 5842 h 89773"/>
                <a:gd name="connsiteX6" fmla="*/ 58386 w 59547"/>
                <a:gd name="connsiteY6" fmla="*/ 10248 h 89773"/>
                <a:gd name="connsiteX7" fmla="*/ 55255 w 59547"/>
                <a:gd name="connsiteY7" fmla="*/ 12039 h 89773"/>
                <a:gd name="connsiteX8" fmla="*/ 36342 w 59547"/>
                <a:gd name="connsiteY8" fmla="*/ 12039 h 89773"/>
                <a:gd name="connsiteX9" fmla="*/ 36342 w 59547"/>
                <a:gd name="connsiteY9" fmla="*/ 85481 h 89773"/>
                <a:gd name="connsiteX10" fmla="*/ 34373 w 59547"/>
                <a:gd name="connsiteY10" fmla="*/ 88612 h 89773"/>
                <a:gd name="connsiteX11" fmla="*/ 29822 w 59547"/>
                <a:gd name="connsiteY11" fmla="*/ 89774 h 89773"/>
                <a:gd name="connsiteX12" fmla="*/ 25223 w 59547"/>
                <a:gd name="connsiteY12" fmla="*/ 88612 h 89773"/>
                <a:gd name="connsiteX13" fmla="*/ 23318 w 59547"/>
                <a:gd name="connsiteY13" fmla="*/ 85481 h 89773"/>
                <a:gd name="connsiteX14" fmla="*/ 23318 w 59547"/>
                <a:gd name="connsiteY14" fmla="*/ 12039 h 89773"/>
                <a:gd name="connsiteX15" fmla="*/ 4292 w 59547"/>
                <a:gd name="connsiteY15" fmla="*/ 12039 h 89773"/>
                <a:gd name="connsiteX16" fmla="*/ 1161 w 59547"/>
                <a:gd name="connsiteY16" fmla="*/ 10248 h 89773"/>
                <a:gd name="connsiteX17" fmla="*/ 0 w 59547"/>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47" h="89773">
                  <a:moveTo>
                    <a:pt x="0" y="5971"/>
                  </a:moveTo>
                  <a:cubicBezTo>
                    <a:pt x="0" y="4406"/>
                    <a:pt x="371" y="3018"/>
                    <a:pt x="1097" y="1807"/>
                  </a:cubicBezTo>
                  <a:cubicBezTo>
                    <a:pt x="1839" y="613"/>
                    <a:pt x="2904" y="0"/>
                    <a:pt x="4292" y="0"/>
                  </a:cubicBezTo>
                  <a:lnTo>
                    <a:pt x="55255" y="0"/>
                  </a:lnTo>
                  <a:cubicBezTo>
                    <a:pt x="56643" y="0"/>
                    <a:pt x="57708" y="581"/>
                    <a:pt x="58450" y="1743"/>
                  </a:cubicBezTo>
                  <a:cubicBezTo>
                    <a:pt x="59192" y="2905"/>
                    <a:pt x="59548" y="4260"/>
                    <a:pt x="59548" y="5842"/>
                  </a:cubicBezTo>
                  <a:cubicBezTo>
                    <a:pt x="59548" y="7585"/>
                    <a:pt x="59160" y="9053"/>
                    <a:pt x="58386" y="10248"/>
                  </a:cubicBezTo>
                  <a:cubicBezTo>
                    <a:pt x="57611" y="11442"/>
                    <a:pt x="56562" y="12039"/>
                    <a:pt x="55255" y="12039"/>
                  </a:cubicBezTo>
                  <a:lnTo>
                    <a:pt x="36342" y="12039"/>
                  </a:lnTo>
                  <a:lnTo>
                    <a:pt x="36342" y="85481"/>
                  </a:lnTo>
                  <a:cubicBezTo>
                    <a:pt x="36342" y="86788"/>
                    <a:pt x="35680" y="87837"/>
                    <a:pt x="34373" y="88612"/>
                  </a:cubicBezTo>
                  <a:cubicBezTo>
                    <a:pt x="33066" y="89386"/>
                    <a:pt x="31549" y="89774"/>
                    <a:pt x="29822" y="89774"/>
                  </a:cubicBezTo>
                  <a:cubicBezTo>
                    <a:pt x="28015" y="89774"/>
                    <a:pt x="26481" y="89386"/>
                    <a:pt x="25223" y="88612"/>
                  </a:cubicBezTo>
                  <a:cubicBezTo>
                    <a:pt x="23948" y="87837"/>
                    <a:pt x="23318" y="86788"/>
                    <a:pt x="23318" y="85481"/>
                  </a:cubicBezTo>
                  <a:lnTo>
                    <a:pt x="23318" y="12039"/>
                  </a:lnTo>
                  <a:lnTo>
                    <a:pt x="4292" y="12039"/>
                  </a:lnTo>
                  <a:cubicBezTo>
                    <a:pt x="2985" y="12039"/>
                    <a:pt x="1936" y="11442"/>
                    <a:pt x="1161" y="10248"/>
                  </a:cubicBezTo>
                  <a:cubicBezTo>
                    <a:pt x="387"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66" name="Figura a mano libera: forma 865">
              <a:extLst>
                <a:ext uri="{FF2B5EF4-FFF2-40B4-BE49-F238E27FC236}">
                  <a16:creationId xmlns:a16="http://schemas.microsoft.com/office/drawing/2014/main" id="{226F445D-D45A-8566-DA67-115004C91E2C}"/>
                </a:ext>
              </a:extLst>
            </p:cNvPr>
            <p:cNvSpPr/>
            <p:nvPr/>
          </p:nvSpPr>
          <p:spPr>
            <a:xfrm>
              <a:off x="11943673" y="5016977"/>
              <a:ext cx="65325" cy="89757"/>
            </a:xfrm>
            <a:custGeom>
              <a:avLst/>
              <a:gdLst>
                <a:gd name="connsiteX0" fmla="*/ 0 w 65325"/>
                <a:gd name="connsiteY0" fmla="*/ 5406 h 89757"/>
                <a:gd name="connsiteX1" fmla="*/ 2695 w 65325"/>
                <a:gd name="connsiteY1" fmla="*/ 1598 h 89757"/>
                <a:gd name="connsiteX2" fmla="*/ 8214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8 w 65325"/>
                <a:gd name="connsiteY7" fmla="*/ 1598 h 89757"/>
                <a:gd name="connsiteX8" fmla="*/ 65325 w 65325"/>
                <a:gd name="connsiteY8" fmla="*/ 5406 h 89757"/>
                <a:gd name="connsiteX9" fmla="*/ 64954 w 65325"/>
                <a:gd name="connsiteY9" fmla="*/ 7246 h 89757"/>
                <a:gd name="connsiteX10" fmla="*/ 39537 w 65325"/>
                <a:gd name="connsiteY10" fmla="*/ 53044 h 89757"/>
                <a:gd name="connsiteX11" fmla="*/ 39295 w 65325"/>
                <a:gd name="connsiteY11" fmla="*/ 54400 h 89757"/>
                <a:gd name="connsiteX12" fmla="*/ 39295 w 65325"/>
                <a:gd name="connsiteY12" fmla="*/ 85465 h 89757"/>
                <a:gd name="connsiteX13" fmla="*/ 37326 w 65325"/>
                <a:gd name="connsiteY13" fmla="*/ 88596 h 89757"/>
                <a:gd name="connsiteX14" fmla="*/ 32791 w 65325"/>
                <a:gd name="connsiteY14" fmla="*/ 89757 h 89757"/>
                <a:gd name="connsiteX15" fmla="*/ 28192 w 65325"/>
                <a:gd name="connsiteY15" fmla="*/ 88596 h 89757"/>
                <a:gd name="connsiteX16" fmla="*/ 26288 w 65325"/>
                <a:gd name="connsiteY16" fmla="*/ 85465 h 89757"/>
                <a:gd name="connsiteX17" fmla="*/ 26288 w 65325"/>
                <a:gd name="connsiteY17" fmla="*/ 54400 h 89757"/>
                <a:gd name="connsiteX18" fmla="*/ 25917 w 65325"/>
                <a:gd name="connsiteY18" fmla="*/ 53044 h 89757"/>
                <a:gd name="connsiteX19" fmla="*/ 500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7"/>
                    <a:pt x="904" y="2663"/>
                    <a:pt x="2695" y="1598"/>
                  </a:cubicBezTo>
                  <a:cubicBezTo>
                    <a:pt x="4502" y="533"/>
                    <a:pt x="6342" y="0"/>
                    <a:pt x="8214" y="0"/>
                  </a:cubicBezTo>
                  <a:cubicBezTo>
                    <a:pt x="10021" y="0"/>
                    <a:pt x="11441" y="984"/>
                    <a:pt x="12507" y="2953"/>
                  </a:cubicBezTo>
                  <a:lnTo>
                    <a:pt x="32776" y="41877"/>
                  </a:lnTo>
                  <a:lnTo>
                    <a:pt x="52915" y="2953"/>
                  </a:lnTo>
                  <a:cubicBezTo>
                    <a:pt x="53900" y="984"/>
                    <a:pt x="55336" y="0"/>
                    <a:pt x="57208" y="0"/>
                  </a:cubicBezTo>
                  <a:cubicBezTo>
                    <a:pt x="59096" y="0"/>
                    <a:pt x="60903" y="533"/>
                    <a:pt x="62678" y="1598"/>
                  </a:cubicBezTo>
                  <a:cubicBezTo>
                    <a:pt x="64437" y="2663"/>
                    <a:pt x="65325" y="3937"/>
                    <a:pt x="65325" y="5406"/>
                  </a:cubicBezTo>
                  <a:cubicBezTo>
                    <a:pt x="65325" y="6149"/>
                    <a:pt x="65196" y="6762"/>
                    <a:pt x="64954" y="7246"/>
                  </a:cubicBezTo>
                  <a:lnTo>
                    <a:pt x="39537" y="53044"/>
                  </a:lnTo>
                  <a:cubicBezTo>
                    <a:pt x="39376" y="53528"/>
                    <a:pt x="39295" y="53980"/>
                    <a:pt x="39295" y="54400"/>
                  </a:cubicBezTo>
                  <a:lnTo>
                    <a:pt x="39295" y="85465"/>
                  </a:lnTo>
                  <a:cubicBezTo>
                    <a:pt x="39295" y="86772"/>
                    <a:pt x="38633" y="87821"/>
                    <a:pt x="37326" y="88596"/>
                  </a:cubicBezTo>
                  <a:cubicBezTo>
                    <a:pt x="36019" y="89370"/>
                    <a:pt x="34502" y="89757"/>
                    <a:pt x="32791" y="89757"/>
                  </a:cubicBezTo>
                  <a:cubicBezTo>
                    <a:pt x="30984" y="89757"/>
                    <a:pt x="29451" y="89370"/>
                    <a:pt x="28192" y="88596"/>
                  </a:cubicBezTo>
                  <a:cubicBezTo>
                    <a:pt x="26917" y="87821"/>
                    <a:pt x="26288" y="86772"/>
                    <a:pt x="26288" y="85465"/>
                  </a:cubicBezTo>
                  <a:lnTo>
                    <a:pt x="26288" y="54400"/>
                  </a:lnTo>
                  <a:cubicBezTo>
                    <a:pt x="26288" y="54238"/>
                    <a:pt x="26159" y="53787"/>
                    <a:pt x="25917" y="53044"/>
                  </a:cubicBezTo>
                  <a:lnTo>
                    <a:pt x="500" y="7246"/>
                  </a:lnTo>
                  <a:cubicBezTo>
                    <a:pt x="162"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67" name="Figura a mano libera: forma 866">
              <a:extLst>
                <a:ext uri="{FF2B5EF4-FFF2-40B4-BE49-F238E27FC236}">
                  <a16:creationId xmlns:a16="http://schemas.microsoft.com/office/drawing/2014/main" id="{302C8477-C4A1-95B4-7C9B-B398E4807ABD}"/>
                </a:ext>
              </a:extLst>
            </p:cNvPr>
            <p:cNvSpPr/>
            <p:nvPr/>
          </p:nvSpPr>
          <p:spPr>
            <a:xfrm>
              <a:off x="11292083" y="5139624"/>
              <a:ext cx="55142" cy="89773"/>
            </a:xfrm>
            <a:custGeom>
              <a:avLst/>
              <a:gdLst>
                <a:gd name="connsiteX0" fmla="*/ 0 w 55142"/>
                <a:gd name="connsiteY0" fmla="*/ 85594 h 89773"/>
                <a:gd name="connsiteX1" fmla="*/ 0 w 55142"/>
                <a:gd name="connsiteY1" fmla="*/ 4292 h 89773"/>
                <a:gd name="connsiteX2" fmla="*/ 1711 w 55142"/>
                <a:gd name="connsiteY2" fmla="*/ 1162 h 89773"/>
                <a:gd name="connsiteX3" fmla="*/ 5761 w 55142"/>
                <a:gd name="connsiteY3" fmla="*/ 0 h 89773"/>
                <a:gd name="connsiteX4" fmla="*/ 28112 w 55142"/>
                <a:gd name="connsiteY4" fmla="*/ 0 h 89773"/>
                <a:gd name="connsiteX5" fmla="*/ 46170 w 55142"/>
                <a:gd name="connsiteY5" fmla="*/ 4664 h 89773"/>
                <a:gd name="connsiteX6" fmla="*/ 52931 w 55142"/>
                <a:gd name="connsiteY6" fmla="*/ 21237 h 89773"/>
                <a:gd name="connsiteX7" fmla="*/ 42491 w 55142"/>
                <a:gd name="connsiteY7" fmla="*/ 41135 h 89773"/>
                <a:gd name="connsiteX8" fmla="*/ 51947 w 55142"/>
                <a:gd name="connsiteY8" fmla="*/ 48203 h 89773"/>
                <a:gd name="connsiteX9" fmla="*/ 55142 w 55142"/>
                <a:gd name="connsiteY9" fmla="*/ 61646 h 89773"/>
                <a:gd name="connsiteX10" fmla="*/ 55142 w 55142"/>
                <a:gd name="connsiteY10" fmla="*/ 63986 h 89773"/>
                <a:gd name="connsiteX11" fmla="*/ 48510 w 55142"/>
                <a:gd name="connsiteY11" fmla="*/ 83642 h 89773"/>
                <a:gd name="connsiteX12" fmla="*/ 30694 w 55142"/>
                <a:gd name="connsiteY12" fmla="*/ 89774 h 89773"/>
                <a:gd name="connsiteX13" fmla="*/ 5761 w 55142"/>
                <a:gd name="connsiteY13" fmla="*/ 89774 h 89773"/>
                <a:gd name="connsiteX14" fmla="*/ 1581 w 55142"/>
                <a:gd name="connsiteY14" fmla="*/ 88547 h 89773"/>
                <a:gd name="connsiteX15" fmla="*/ 0 w 55142"/>
                <a:gd name="connsiteY15" fmla="*/ 85594 h 89773"/>
                <a:gd name="connsiteX16" fmla="*/ 12894 w 55142"/>
                <a:gd name="connsiteY16" fmla="*/ 35987 h 89773"/>
                <a:gd name="connsiteX17" fmla="*/ 27499 w 55142"/>
                <a:gd name="connsiteY17" fmla="*/ 35987 h 89773"/>
                <a:gd name="connsiteX18" fmla="*/ 39908 w 55142"/>
                <a:gd name="connsiteY18" fmla="*/ 23335 h 89773"/>
                <a:gd name="connsiteX19" fmla="*/ 27257 w 55142"/>
                <a:gd name="connsiteY19" fmla="*/ 11538 h 89773"/>
                <a:gd name="connsiteX20" fmla="*/ 12894 w 55142"/>
                <a:gd name="connsiteY20" fmla="*/ 11538 h 89773"/>
                <a:gd name="connsiteX21" fmla="*/ 12894 w 55142"/>
                <a:gd name="connsiteY21" fmla="*/ 35987 h 89773"/>
                <a:gd name="connsiteX22" fmla="*/ 12894 w 55142"/>
                <a:gd name="connsiteY22" fmla="*/ 78235 h 89773"/>
                <a:gd name="connsiteX23" fmla="*/ 28241 w 55142"/>
                <a:gd name="connsiteY23" fmla="*/ 78235 h 89773"/>
                <a:gd name="connsiteX24" fmla="*/ 42119 w 55142"/>
                <a:gd name="connsiteY24" fmla="*/ 63001 h 89773"/>
                <a:gd name="connsiteX25" fmla="*/ 42119 w 55142"/>
                <a:gd name="connsiteY25" fmla="*/ 61033 h 89773"/>
                <a:gd name="connsiteX26" fmla="*/ 38617 w 55142"/>
                <a:gd name="connsiteY26" fmla="*/ 49736 h 89773"/>
                <a:gd name="connsiteX27" fmla="*/ 28241 w 55142"/>
                <a:gd name="connsiteY27" fmla="*/ 46299 h 89773"/>
                <a:gd name="connsiteX28" fmla="*/ 12894 w 55142"/>
                <a:gd name="connsiteY28" fmla="*/ 46299 h 89773"/>
                <a:gd name="connsiteX29" fmla="*/ 12894 w 55142"/>
                <a:gd name="connsiteY29" fmla="*/ 7823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42" h="89773">
                  <a:moveTo>
                    <a:pt x="0" y="85594"/>
                  </a:moveTo>
                  <a:lnTo>
                    <a:pt x="0" y="4292"/>
                  </a:lnTo>
                  <a:cubicBezTo>
                    <a:pt x="0" y="2986"/>
                    <a:pt x="565" y="1936"/>
                    <a:pt x="1711" y="1162"/>
                  </a:cubicBezTo>
                  <a:cubicBezTo>
                    <a:pt x="2856" y="387"/>
                    <a:pt x="4212" y="0"/>
                    <a:pt x="5761" y="0"/>
                  </a:cubicBezTo>
                  <a:lnTo>
                    <a:pt x="28112" y="0"/>
                  </a:lnTo>
                  <a:cubicBezTo>
                    <a:pt x="35648" y="0"/>
                    <a:pt x="41667" y="1549"/>
                    <a:pt x="46170" y="4664"/>
                  </a:cubicBezTo>
                  <a:cubicBezTo>
                    <a:pt x="50672" y="7778"/>
                    <a:pt x="52931" y="13297"/>
                    <a:pt x="52931" y="21237"/>
                  </a:cubicBezTo>
                  <a:cubicBezTo>
                    <a:pt x="52931" y="31388"/>
                    <a:pt x="49446" y="38020"/>
                    <a:pt x="42491" y="41135"/>
                  </a:cubicBezTo>
                  <a:cubicBezTo>
                    <a:pt x="46670" y="42781"/>
                    <a:pt x="49817" y="45121"/>
                    <a:pt x="51947" y="48203"/>
                  </a:cubicBezTo>
                  <a:cubicBezTo>
                    <a:pt x="54077" y="51269"/>
                    <a:pt x="55142" y="55756"/>
                    <a:pt x="55142" y="61646"/>
                  </a:cubicBezTo>
                  <a:lnTo>
                    <a:pt x="55142" y="63986"/>
                  </a:lnTo>
                  <a:cubicBezTo>
                    <a:pt x="55142" y="72991"/>
                    <a:pt x="52931" y="79543"/>
                    <a:pt x="48510" y="83642"/>
                  </a:cubicBezTo>
                  <a:cubicBezTo>
                    <a:pt x="44088" y="87740"/>
                    <a:pt x="38150" y="89774"/>
                    <a:pt x="30694" y="89774"/>
                  </a:cubicBezTo>
                  <a:lnTo>
                    <a:pt x="5761" y="89774"/>
                  </a:lnTo>
                  <a:cubicBezTo>
                    <a:pt x="4034" y="89774"/>
                    <a:pt x="2647" y="89370"/>
                    <a:pt x="1581" y="88547"/>
                  </a:cubicBezTo>
                  <a:cubicBezTo>
                    <a:pt x="533" y="87724"/>
                    <a:pt x="0" y="86756"/>
                    <a:pt x="0" y="85594"/>
                  </a:cubicBezTo>
                  <a:close/>
                  <a:moveTo>
                    <a:pt x="12894" y="35987"/>
                  </a:moveTo>
                  <a:lnTo>
                    <a:pt x="27499" y="35987"/>
                  </a:lnTo>
                  <a:cubicBezTo>
                    <a:pt x="35761" y="35987"/>
                    <a:pt x="39908" y="31775"/>
                    <a:pt x="39908" y="23335"/>
                  </a:cubicBezTo>
                  <a:cubicBezTo>
                    <a:pt x="39908" y="15476"/>
                    <a:pt x="35697" y="11538"/>
                    <a:pt x="27257" y="11538"/>
                  </a:cubicBezTo>
                  <a:lnTo>
                    <a:pt x="12894" y="11538"/>
                  </a:lnTo>
                  <a:lnTo>
                    <a:pt x="12894" y="35987"/>
                  </a:lnTo>
                  <a:close/>
                  <a:moveTo>
                    <a:pt x="12894" y="78235"/>
                  </a:moveTo>
                  <a:lnTo>
                    <a:pt x="28241" y="78235"/>
                  </a:lnTo>
                  <a:cubicBezTo>
                    <a:pt x="37488" y="78235"/>
                    <a:pt x="42119" y="73168"/>
                    <a:pt x="42119" y="63001"/>
                  </a:cubicBezTo>
                  <a:lnTo>
                    <a:pt x="42119" y="61033"/>
                  </a:lnTo>
                  <a:cubicBezTo>
                    <a:pt x="42119" y="55788"/>
                    <a:pt x="40957" y="52028"/>
                    <a:pt x="38617" y="49736"/>
                  </a:cubicBezTo>
                  <a:cubicBezTo>
                    <a:pt x="36277" y="47445"/>
                    <a:pt x="32824" y="46299"/>
                    <a:pt x="28241" y="46299"/>
                  </a:cubicBezTo>
                  <a:lnTo>
                    <a:pt x="12894" y="46299"/>
                  </a:lnTo>
                  <a:lnTo>
                    <a:pt x="12894" y="782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68" name="Figura a mano libera: forma 867">
              <a:extLst>
                <a:ext uri="{FF2B5EF4-FFF2-40B4-BE49-F238E27FC236}">
                  <a16:creationId xmlns:a16="http://schemas.microsoft.com/office/drawing/2014/main" id="{440B25AE-9E88-EE08-2113-6D662662B11F}"/>
                </a:ext>
              </a:extLst>
            </p:cNvPr>
            <p:cNvSpPr/>
            <p:nvPr/>
          </p:nvSpPr>
          <p:spPr>
            <a:xfrm>
              <a:off x="11353648" y="5138897"/>
              <a:ext cx="66664" cy="90515"/>
            </a:xfrm>
            <a:custGeom>
              <a:avLst/>
              <a:gdLst>
                <a:gd name="connsiteX0" fmla="*/ 0 w 66664"/>
                <a:gd name="connsiteY0" fmla="*/ 85110 h 90515"/>
                <a:gd name="connsiteX1" fmla="*/ 129 w 66664"/>
                <a:gd name="connsiteY1" fmla="*/ 84012 h 90515"/>
                <a:gd name="connsiteX2" fmla="*/ 24513 w 66664"/>
                <a:gd name="connsiteY2" fmla="*/ 4422 h 90515"/>
                <a:gd name="connsiteX3" fmla="*/ 33244 w 66664"/>
                <a:gd name="connsiteY3" fmla="*/ 0 h 90515"/>
                <a:gd name="connsiteX4" fmla="*/ 42103 w 66664"/>
                <a:gd name="connsiteY4" fmla="*/ 4115 h 90515"/>
                <a:gd name="connsiteX5" fmla="*/ 66423 w 66664"/>
                <a:gd name="connsiteY5" fmla="*/ 83690 h 90515"/>
                <a:gd name="connsiteX6" fmla="*/ 66665 w 66664"/>
                <a:gd name="connsiteY6" fmla="*/ 84852 h 90515"/>
                <a:gd name="connsiteX7" fmla="*/ 63808 w 66664"/>
                <a:gd name="connsiteY7" fmla="*/ 88838 h 90515"/>
                <a:gd name="connsiteX8" fmla="*/ 57740 w 66664"/>
                <a:gd name="connsiteY8" fmla="*/ 90516 h 90515"/>
                <a:gd name="connsiteX9" fmla="*/ 52931 w 66664"/>
                <a:gd name="connsiteY9" fmla="*/ 87837 h 90515"/>
                <a:gd name="connsiteX10" fmla="*/ 47848 w 66664"/>
                <a:gd name="connsiteY10" fmla="*/ 70247 h 90515"/>
                <a:gd name="connsiteX11" fmla="*/ 17655 w 66664"/>
                <a:gd name="connsiteY11" fmla="*/ 70247 h 90515"/>
                <a:gd name="connsiteX12" fmla="*/ 12636 w 66664"/>
                <a:gd name="connsiteY12" fmla="*/ 87789 h 90515"/>
                <a:gd name="connsiteX13" fmla="*/ 8101 w 66664"/>
                <a:gd name="connsiteY13" fmla="*/ 90500 h 90515"/>
                <a:gd name="connsiteX14" fmla="*/ 2582 w 66664"/>
                <a:gd name="connsiteY14" fmla="*/ 88902 h 90515"/>
                <a:gd name="connsiteX15" fmla="*/ 0 w 66664"/>
                <a:gd name="connsiteY15" fmla="*/ 85110 h 90515"/>
                <a:gd name="connsiteX16" fmla="*/ 20591 w 66664"/>
                <a:gd name="connsiteY16" fmla="*/ 59919 h 90515"/>
                <a:gd name="connsiteX17" fmla="*/ 44976 w 66664"/>
                <a:gd name="connsiteY17" fmla="*/ 59919 h 90515"/>
                <a:gd name="connsiteX18" fmla="*/ 32663 w 66664"/>
                <a:gd name="connsiteY18" fmla="*/ 17768 h 90515"/>
                <a:gd name="connsiteX19" fmla="*/ 20591 w 66664"/>
                <a:gd name="connsiteY19" fmla="*/ 59919 h 9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5">
                  <a:moveTo>
                    <a:pt x="0" y="85110"/>
                  </a:moveTo>
                  <a:cubicBezTo>
                    <a:pt x="0" y="84626"/>
                    <a:pt x="32" y="84255"/>
                    <a:pt x="129" y="84012"/>
                  </a:cubicBezTo>
                  <a:lnTo>
                    <a:pt x="24513" y="4422"/>
                  </a:lnTo>
                  <a:cubicBezTo>
                    <a:pt x="25546" y="1485"/>
                    <a:pt x="28467" y="0"/>
                    <a:pt x="33244" y="0"/>
                  </a:cubicBezTo>
                  <a:cubicBezTo>
                    <a:pt x="38101" y="0"/>
                    <a:pt x="41054" y="1371"/>
                    <a:pt x="42103" y="4115"/>
                  </a:cubicBezTo>
                  <a:lnTo>
                    <a:pt x="66423" y="83690"/>
                  </a:lnTo>
                  <a:cubicBezTo>
                    <a:pt x="66584" y="84206"/>
                    <a:pt x="66665" y="84593"/>
                    <a:pt x="66665" y="84852"/>
                  </a:cubicBezTo>
                  <a:cubicBezTo>
                    <a:pt x="66665" y="86401"/>
                    <a:pt x="65713" y="87724"/>
                    <a:pt x="63808" y="88838"/>
                  </a:cubicBezTo>
                  <a:cubicBezTo>
                    <a:pt x="61904" y="89951"/>
                    <a:pt x="59871" y="90516"/>
                    <a:pt x="57740" y="90516"/>
                  </a:cubicBezTo>
                  <a:cubicBezTo>
                    <a:pt x="55159" y="90516"/>
                    <a:pt x="53545" y="89629"/>
                    <a:pt x="52931" y="87837"/>
                  </a:cubicBezTo>
                  <a:lnTo>
                    <a:pt x="47848" y="70247"/>
                  </a:lnTo>
                  <a:lnTo>
                    <a:pt x="17655" y="70247"/>
                  </a:lnTo>
                  <a:lnTo>
                    <a:pt x="12636" y="87789"/>
                  </a:lnTo>
                  <a:cubicBezTo>
                    <a:pt x="12071" y="89596"/>
                    <a:pt x="10554" y="90500"/>
                    <a:pt x="8101" y="90500"/>
                  </a:cubicBezTo>
                  <a:cubicBezTo>
                    <a:pt x="6132" y="90500"/>
                    <a:pt x="4293" y="89967"/>
                    <a:pt x="2582" y="88902"/>
                  </a:cubicBezTo>
                  <a:cubicBezTo>
                    <a:pt x="855" y="87853"/>
                    <a:pt x="0" y="86578"/>
                    <a:pt x="0" y="85110"/>
                  </a:cubicBezTo>
                  <a:close/>
                  <a:moveTo>
                    <a:pt x="20591" y="59919"/>
                  </a:moveTo>
                  <a:lnTo>
                    <a:pt x="44976" y="59919"/>
                  </a:lnTo>
                  <a:lnTo>
                    <a:pt x="32663" y="17768"/>
                  </a:lnTo>
                  <a:lnTo>
                    <a:pt x="20591"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69" name="Figura a mano libera: forma 868">
              <a:extLst>
                <a:ext uri="{FF2B5EF4-FFF2-40B4-BE49-F238E27FC236}">
                  <a16:creationId xmlns:a16="http://schemas.microsoft.com/office/drawing/2014/main" id="{660589BF-933B-8CBF-514A-96412B8A7F21}"/>
                </a:ext>
              </a:extLst>
            </p:cNvPr>
            <p:cNvSpPr/>
            <p:nvPr/>
          </p:nvSpPr>
          <p:spPr>
            <a:xfrm>
              <a:off x="11429011" y="5139624"/>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2 w 56223"/>
                <a:gd name="connsiteY3" fmla="*/ 0 h 90144"/>
                <a:gd name="connsiteX4" fmla="*/ 27627 w 56223"/>
                <a:gd name="connsiteY4" fmla="*/ 0 h 90144"/>
                <a:gd name="connsiteX5" fmla="*/ 55868 w 56223"/>
                <a:gd name="connsiteY5" fmla="*/ 25046 h 90144"/>
                <a:gd name="connsiteX6" fmla="*/ 51205 w 56223"/>
                <a:gd name="connsiteY6" fmla="*/ 41377 h 90144"/>
                <a:gd name="connsiteX7" fmla="*/ 38552 w 56223"/>
                <a:gd name="connsiteY7" fmla="*/ 49268 h 90144"/>
                <a:gd name="connsiteX8" fmla="*/ 55740 w 56223"/>
                <a:gd name="connsiteY8" fmla="*/ 81641 h 90144"/>
                <a:gd name="connsiteX9" fmla="*/ 56223 w 56223"/>
                <a:gd name="connsiteY9" fmla="*/ 83480 h 90144"/>
                <a:gd name="connsiteX10" fmla="*/ 53706 w 56223"/>
                <a:gd name="connsiteY10" fmla="*/ 88047 h 90144"/>
                <a:gd name="connsiteX11" fmla="*/ 48364 w 56223"/>
                <a:gd name="connsiteY11" fmla="*/ 90145 h 90144"/>
                <a:gd name="connsiteX12" fmla="*/ 43201 w 56223"/>
                <a:gd name="connsiteY12" fmla="*/ 86320 h 90144"/>
                <a:gd name="connsiteX13" fmla="*/ 25271 w 56223"/>
                <a:gd name="connsiteY13" fmla="*/ 51092 h 90144"/>
                <a:gd name="connsiteX14" fmla="*/ 12861 w 56223"/>
                <a:gd name="connsiteY14" fmla="*/ 51092 h 90144"/>
                <a:gd name="connsiteX15" fmla="*/ 12861 w 56223"/>
                <a:gd name="connsiteY15" fmla="*/ 85465 h 90144"/>
                <a:gd name="connsiteX16" fmla="*/ 10958 w 56223"/>
                <a:gd name="connsiteY16" fmla="*/ 88612 h 90144"/>
                <a:gd name="connsiteX17" fmla="*/ 6358 w 56223"/>
                <a:gd name="connsiteY17" fmla="*/ 89790 h 90144"/>
                <a:gd name="connsiteX18" fmla="*/ 1871 w 56223"/>
                <a:gd name="connsiteY18" fmla="*/ 88628 h 90144"/>
                <a:gd name="connsiteX19" fmla="*/ 0 w 56223"/>
                <a:gd name="connsiteY19" fmla="*/ 85481 h 90144"/>
                <a:gd name="connsiteX20" fmla="*/ 12894 w 56223"/>
                <a:gd name="connsiteY20" fmla="*/ 40780 h 90144"/>
                <a:gd name="connsiteX21" fmla="*/ 27627 w 56223"/>
                <a:gd name="connsiteY21" fmla="*/ 40780 h 90144"/>
                <a:gd name="connsiteX22" fmla="*/ 42861 w 56223"/>
                <a:gd name="connsiteY22" fmla="*/ 26159 h 90144"/>
                <a:gd name="connsiteX23" fmla="*/ 27627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50"/>
                    <a:pt x="1226" y="1226"/>
                  </a:cubicBezTo>
                  <a:cubicBezTo>
                    <a:pt x="2050" y="403"/>
                    <a:pt x="3066" y="0"/>
                    <a:pt x="4292" y="0"/>
                  </a:cubicBezTo>
                  <a:lnTo>
                    <a:pt x="27627" y="0"/>
                  </a:lnTo>
                  <a:cubicBezTo>
                    <a:pt x="46460" y="0"/>
                    <a:pt x="55868" y="8343"/>
                    <a:pt x="55868" y="25046"/>
                  </a:cubicBezTo>
                  <a:cubicBezTo>
                    <a:pt x="55868" y="31969"/>
                    <a:pt x="54319" y="37423"/>
                    <a:pt x="51205" y="41377"/>
                  </a:cubicBezTo>
                  <a:cubicBezTo>
                    <a:pt x="48090" y="45331"/>
                    <a:pt x="43878" y="47961"/>
                    <a:pt x="38552" y="49268"/>
                  </a:cubicBezTo>
                  <a:lnTo>
                    <a:pt x="55740" y="81641"/>
                  </a:lnTo>
                  <a:cubicBezTo>
                    <a:pt x="56062" y="82221"/>
                    <a:pt x="56223" y="82835"/>
                    <a:pt x="56223" y="83480"/>
                  </a:cubicBezTo>
                  <a:cubicBezTo>
                    <a:pt x="56223" y="85126"/>
                    <a:pt x="55384" y="86643"/>
                    <a:pt x="53706" y="88047"/>
                  </a:cubicBezTo>
                  <a:cubicBezTo>
                    <a:pt x="52027" y="89451"/>
                    <a:pt x="50252" y="90145"/>
                    <a:pt x="48364" y="90145"/>
                  </a:cubicBezTo>
                  <a:cubicBezTo>
                    <a:pt x="46234" y="90145"/>
                    <a:pt x="44524" y="88870"/>
                    <a:pt x="43201" y="86320"/>
                  </a:cubicBezTo>
                  <a:lnTo>
                    <a:pt x="25271" y="51092"/>
                  </a:lnTo>
                  <a:lnTo>
                    <a:pt x="12861" y="51092"/>
                  </a:lnTo>
                  <a:lnTo>
                    <a:pt x="12861" y="85465"/>
                  </a:lnTo>
                  <a:cubicBezTo>
                    <a:pt x="12861" y="86772"/>
                    <a:pt x="12232" y="87821"/>
                    <a:pt x="10958" y="88612"/>
                  </a:cubicBezTo>
                  <a:cubicBezTo>
                    <a:pt x="9683" y="89386"/>
                    <a:pt x="8149" y="89790"/>
                    <a:pt x="6358" y="89790"/>
                  </a:cubicBezTo>
                  <a:cubicBezTo>
                    <a:pt x="4647" y="89790"/>
                    <a:pt x="3146" y="89402"/>
                    <a:pt x="1871" y="88628"/>
                  </a:cubicBezTo>
                  <a:cubicBezTo>
                    <a:pt x="629" y="87837"/>
                    <a:pt x="0" y="86788"/>
                    <a:pt x="0" y="85481"/>
                  </a:cubicBezTo>
                  <a:close/>
                  <a:moveTo>
                    <a:pt x="12894" y="40780"/>
                  </a:moveTo>
                  <a:lnTo>
                    <a:pt x="27627" y="40780"/>
                  </a:lnTo>
                  <a:cubicBezTo>
                    <a:pt x="37778" y="40780"/>
                    <a:pt x="42861" y="35906"/>
                    <a:pt x="42861" y="26159"/>
                  </a:cubicBezTo>
                  <a:cubicBezTo>
                    <a:pt x="42861" y="16412"/>
                    <a:pt x="37778" y="11538"/>
                    <a:pt x="27627"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70" name="Figura a mano libera: forma 869">
              <a:extLst>
                <a:ext uri="{FF2B5EF4-FFF2-40B4-BE49-F238E27FC236}">
                  <a16:creationId xmlns:a16="http://schemas.microsoft.com/office/drawing/2014/main" id="{6C740C01-044A-D4F7-3F72-E3BFB015887C}"/>
                </a:ext>
              </a:extLst>
            </p:cNvPr>
            <p:cNvSpPr/>
            <p:nvPr/>
          </p:nvSpPr>
          <p:spPr>
            <a:xfrm>
              <a:off x="11496790" y="5139640"/>
              <a:ext cx="55125" cy="90500"/>
            </a:xfrm>
            <a:custGeom>
              <a:avLst/>
              <a:gdLst>
                <a:gd name="connsiteX0" fmla="*/ 0 w 55125"/>
                <a:gd name="connsiteY0" fmla="*/ 63114 h 90500"/>
                <a:gd name="connsiteX1" fmla="*/ 0 w 55125"/>
                <a:gd name="connsiteY1" fmla="*/ 27386 h 90500"/>
                <a:gd name="connsiteX2" fmla="*/ 7487 w 55125"/>
                <a:gd name="connsiteY2" fmla="*/ 6632 h 90500"/>
                <a:gd name="connsiteX3" fmla="*/ 27499 w 55125"/>
                <a:gd name="connsiteY3" fmla="*/ 0 h 90500"/>
                <a:gd name="connsiteX4" fmla="*/ 47574 w 55125"/>
                <a:gd name="connsiteY4" fmla="*/ 6632 h 90500"/>
                <a:gd name="connsiteX5" fmla="*/ 55126 w 55125"/>
                <a:gd name="connsiteY5" fmla="*/ 27386 h 90500"/>
                <a:gd name="connsiteX6" fmla="*/ 55126 w 55125"/>
                <a:gd name="connsiteY6" fmla="*/ 63114 h 90500"/>
                <a:gd name="connsiteX7" fmla="*/ 47574 w 55125"/>
                <a:gd name="connsiteY7" fmla="*/ 83867 h 90500"/>
                <a:gd name="connsiteX8" fmla="*/ 27499 w 55125"/>
                <a:gd name="connsiteY8" fmla="*/ 90500 h 90500"/>
                <a:gd name="connsiteX9" fmla="*/ 7487 w 55125"/>
                <a:gd name="connsiteY9" fmla="*/ 83867 h 90500"/>
                <a:gd name="connsiteX10" fmla="*/ 0 w 55125"/>
                <a:gd name="connsiteY10" fmla="*/ 63114 h 90500"/>
                <a:gd name="connsiteX11" fmla="*/ 13023 w 55125"/>
                <a:gd name="connsiteY11" fmla="*/ 63114 h 90500"/>
                <a:gd name="connsiteX12" fmla="*/ 27514 w 55125"/>
                <a:gd name="connsiteY12" fmla="*/ 78961 h 90500"/>
                <a:gd name="connsiteX13" fmla="*/ 38327 w 55125"/>
                <a:gd name="connsiteY13" fmla="*/ 75024 h 90500"/>
                <a:gd name="connsiteX14" fmla="*/ 42135 w 55125"/>
                <a:gd name="connsiteY14" fmla="*/ 63114 h 90500"/>
                <a:gd name="connsiteX15" fmla="*/ 42135 w 55125"/>
                <a:gd name="connsiteY15" fmla="*/ 27386 h 90500"/>
                <a:gd name="connsiteX16" fmla="*/ 38327 w 55125"/>
                <a:gd name="connsiteY16" fmla="*/ 15476 h 90500"/>
                <a:gd name="connsiteX17" fmla="*/ 27514 w 55125"/>
                <a:gd name="connsiteY17" fmla="*/ 11538 h 90500"/>
                <a:gd name="connsiteX18" fmla="*/ 13023 w 55125"/>
                <a:gd name="connsiteY18" fmla="*/ 27386 h 90500"/>
                <a:gd name="connsiteX19" fmla="*/ 13023 w 55125"/>
                <a:gd name="connsiteY19" fmla="*/ 63114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5" h="90500">
                  <a:moveTo>
                    <a:pt x="0" y="63114"/>
                  </a:moveTo>
                  <a:lnTo>
                    <a:pt x="0" y="27386"/>
                  </a:lnTo>
                  <a:cubicBezTo>
                    <a:pt x="0" y="17977"/>
                    <a:pt x="2501" y="11054"/>
                    <a:pt x="7487" y="6632"/>
                  </a:cubicBezTo>
                  <a:cubicBezTo>
                    <a:pt x="12474" y="2211"/>
                    <a:pt x="19155" y="0"/>
                    <a:pt x="27499" y="0"/>
                  </a:cubicBezTo>
                  <a:cubicBezTo>
                    <a:pt x="35842" y="0"/>
                    <a:pt x="42539" y="2211"/>
                    <a:pt x="47574" y="6632"/>
                  </a:cubicBezTo>
                  <a:cubicBezTo>
                    <a:pt x="52608" y="11054"/>
                    <a:pt x="55126" y="17977"/>
                    <a:pt x="55126" y="27386"/>
                  </a:cubicBezTo>
                  <a:lnTo>
                    <a:pt x="55126" y="63114"/>
                  </a:lnTo>
                  <a:cubicBezTo>
                    <a:pt x="55126" y="72523"/>
                    <a:pt x="52608" y="79446"/>
                    <a:pt x="47574" y="83867"/>
                  </a:cubicBezTo>
                  <a:cubicBezTo>
                    <a:pt x="42539" y="88289"/>
                    <a:pt x="35842" y="90500"/>
                    <a:pt x="27499" y="90500"/>
                  </a:cubicBezTo>
                  <a:cubicBezTo>
                    <a:pt x="19155" y="90500"/>
                    <a:pt x="12474" y="88289"/>
                    <a:pt x="7487" y="83867"/>
                  </a:cubicBezTo>
                  <a:cubicBezTo>
                    <a:pt x="2501" y="79446"/>
                    <a:pt x="0" y="72523"/>
                    <a:pt x="0" y="63114"/>
                  </a:cubicBezTo>
                  <a:close/>
                  <a:moveTo>
                    <a:pt x="13023" y="63114"/>
                  </a:moveTo>
                  <a:cubicBezTo>
                    <a:pt x="13023" y="73668"/>
                    <a:pt x="17848" y="78961"/>
                    <a:pt x="27514" y="78961"/>
                  </a:cubicBezTo>
                  <a:cubicBezTo>
                    <a:pt x="32178" y="78961"/>
                    <a:pt x="35777" y="77654"/>
                    <a:pt x="38327" y="75024"/>
                  </a:cubicBezTo>
                  <a:cubicBezTo>
                    <a:pt x="40860" y="72409"/>
                    <a:pt x="42135" y="68440"/>
                    <a:pt x="42135" y="63114"/>
                  </a:cubicBezTo>
                  <a:lnTo>
                    <a:pt x="42135" y="27386"/>
                  </a:lnTo>
                  <a:cubicBezTo>
                    <a:pt x="42135" y="22060"/>
                    <a:pt x="40860" y="18090"/>
                    <a:pt x="38327" y="15476"/>
                  </a:cubicBezTo>
                  <a:cubicBezTo>
                    <a:pt x="35793" y="12862"/>
                    <a:pt x="32194" y="11538"/>
                    <a:pt x="27514" y="11538"/>
                  </a:cubicBezTo>
                  <a:cubicBezTo>
                    <a:pt x="17848" y="11538"/>
                    <a:pt x="13023" y="16815"/>
                    <a:pt x="13023" y="27386"/>
                  </a:cubicBezTo>
                  <a:lnTo>
                    <a:pt x="13023"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71" name="Figura a mano libera: forma 870">
              <a:extLst>
                <a:ext uri="{FF2B5EF4-FFF2-40B4-BE49-F238E27FC236}">
                  <a16:creationId xmlns:a16="http://schemas.microsoft.com/office/drawing/2014/main" id="{07FCA6AE-5EB8-91E2-BCB1-851AE84CB0FB}"/>
                </a:ext>
              </a:extLst>
            </p:cNvPr>
            <p:cNvSpPr/>
            <p:nvPr/>
          </p:nvSpPr>
          <p:spPr>
            <a:xfrm>
              <a:off x="11567149" y="5139640"/>
              <a:ext cx="68165" cy="89757"/>
            </a:xfrm>
            <a:custGeom>
              <a:avLst/>
              <a:gdLst>
                <a:gd name="connsiteX0" fmla="*/ 0 w 68165"/>
                <a:gd name="connsiteY0" fmla="*/ 85465 h 89757"/>
                <a:gd name="connsiteX1" fmla="*/ 0 w 68165"/>
                <a:gd name="connsiteY1" fmla="*/ 6504 h 89757"/>
                <a:gd name="connsiteX2" fmla="*/ 1840 w 68165"/>
                <a:gd name="connsiteY2" fmla="*/ 1598 h 89757"/>
                <a:gd name="connsiteX3" fmla="*/ 6504 w 68165"/>
                <a:gd name="connsiteY3" fmla="*/ 0 h 89757"/>
                <a:gd name="connsiteX4" fmla="*/ 12346 w 68165"/>
                <a:gd name="connsiteY4" fmla="*/ 1533 h 89757"/>
                <a:gd name="connsiteX5" fmla="*/ 16832 w 68165"/>
                <a:gd name="connsiteY5" fmla="*/ 7375 h 89757"/>
                <a:gd name="connsiteX6" fmla="*/ 34018 w 68165"/>
                <a:gd name="connsiteY6" fmla="*/ 39925 h 89757"/>
                <a:gd name="connsiteX7" fmla="*/ 51463 w 68165"/>
                <a:gd name="connsiteY7" fmla="*/ 7375 h 89757"/>
                <a:gd name="connsiteX8" fmla="*/ 55885 w 68165"/>
                <a:gd name="connsiteY8" fmla="*/ 1533 h 89757"/>
                <a:gd name="connsiteX9" fmla="*/ 61662 w 68165"/>
                <a:gd name="connsiteY9" fmla="*/ 0 h 89757"/>
                <a:gd name="connsiteX10" fmla="*/ 66326 w 68165"/>
                <a:gd name="connsiteY10" fmla="*/ 1598 h 89757"/>
                <a:gd name="connsiteX11" fmla="*/ 68166 w 68165"/>
                <a:gd name="connsiteY11" fmla="*/ 6504 h 89757"/>
                <a:gd name="connsiteX12" fmla="*/ 68166 w 68165"/>
                <a:gd name="connsiteY12" fmla="*/ 85465 h 89757"/>
                <a:gd name="connsiteX13" fmla="*/ 66261 w 68165"/>
                <a:gd name="connsiteY13" fmla="*/ 88596 h 89757"/>
                <a:gd name="connsiteX14" fmla="*/ 61662 w 68165"/>
                <a:gd name="connsiteY14" fmla="*/ 89757 h 89757"/>
                <a:gd name="connsiteX15" fmla="*/ 57111 w 68165"/>
                <a:gd name="connsiteY15" fmla="*/ 88596 h 89757"/>
                <a:gd name="connsiteX16" fmla="*/ 55143 w 68165"/>
                <a:gd name="connsiteY16" fmla="*/ 85465 h 89757"/>
                <a:gd name="connsiteX17" fmla="*/ 55143 w 68165"/>
                <a:gd name="connsiteY17" fmla="*/ 26514 h 89757"/>
                <a:gd name="connsiteX18" fmla="*/ 38682 w 68165"/>
                <a:gd name="connsiteY18" fmla="*/ 56966 h 89757"/>
                <a:gd name="connsiteX19" fmla="*/ 33889 w 68165"/>
                <a:gd name="connsiteY19" fmla="*/ 59919 h 89757"/>
                <a:gd name="connsiteX20" fmla="*/ 29468 w 68165"/>
                <a:gd name="connsiteY20" fmla="*/ 56966 h 89757"/>
                <a:gd name="connsiteX21" fmla="*/ 13007 w 68165"/>
                <a:gd name="connsiteY21" fmla="*/ 25772 h 89757"/>
                <a:gd name="connsiteX22" fmla="*/ 13007 w 68165"/>
                <a:gd name="connsiteY22" fmla="*/ 85449 h 89757"/>
                <a:gd name="connsiteX23" fmla="*/ 11103 w 68165"/>
                <a:gd name="connsiteY23" fmla="*/ 88579 h 89757"/>
                <a:gd name="connsiteX24" fmla="*/ 6504 w 68165"/>
                <a:gd name="connsiteY24" fmla="*/ 89741 h 89757"/>
                <a:gd name="connsiteX25" fmla="*/ 1953 w 68165"/>
                <a:gd name="connsiteY25" fmla="*/ 88579 h 89757"/>
                <a:gd name="connsiteX26" fmla="*/ 0 w 68165"/>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65" h="89757">
                  <a:moveTo>
                    <a:pt x="0" y="85465"/>
                  </a:moveTo>
                  <a:lnTo>
                    <a:pt x="0" y="6504"/>
                  </a:lnTo>
                  <a:cubicBezTo>
                    <a:pt x="0" y="4292"/>
                    <a:pt x="614" y="2663"/>
                    <a:pt x="1840" y="1598"/>
                  </a:cubicBezTo>
                  <a:cubicBezTo>
                    <a:pt x="3067" y="533"/>
                    <a:pt x="4616" y="0"/>
                    <a:pt x="6504" y="0"/>
                  </a:cubicBezTo>
                  <a:cubicBezTo>
                    <a:pt x="8876" y="0"/>
                    <a:pt x="10828" y="517"/>
                    <a:pt x="12346" y="1533"/>
                  </a:cubicBezTo>
                  <a:cubicBezTo>
                    <a:pt x="13863" y="2566"/>
                    <a:pt x="15347" y="4502"/>
                    <a:pt x="16832" y="7375"/>
                  </a:cubicBezTo>
                  <a:lnTo>
                    <a:pt x="34018" y="39925"/>
                  </a:lnTo>
                  <a:lnTo>
                    <a:pt x="51463" y="7375"/>
                  </a:lnTo>
                  <a:cubicBezTo>
                    <a:pt x="52932" y="4502"/>
                    <a:pt x="54417" y="2566"/>
                    <a:pt x="55885" y="1533"/>
                  </a:cubicBezTo>
                  <a:cubicBezTo>
                    <a:pt x="57353" y="517"/>
                    <a:pt x="59274" y="0"/>
                    <a:pt x="61662" y="0"/>
                  </a:cubicBezTo>
                  <a:cubicBezTo>
                    <a:pt x="63551" y="0"/>
                    <a:pt x="65100" y="533"/>
                    <a:pt x="66326" y="1598"/>
                  </a:cubicBezTo>
                  <a:cubicBezTo>
                    <a:pt x="67553" y="2663"/>
                    <a:pt x="68166" y="4292"/>
                    <a:pt x="68166" y="6504"/>
                  </a:cubicBezTo>
                  <a:lnTo>
                    <a:pt x="68166" y="85465"/>
                  </a:lnTo>
                  <a:cubicBezTo>
                    <a:pt x="68166" y="86772"/>
                    <a:pt x="67536" y="87821"/>
                    <a:pt x="66261" y="88596"/>
                  </a:cubicBezTo>
                  <a:cubicBezTo>
                    <a:pt x="64986" y="89370"/>
                    <a:pt x="63454" y="89757"/>
                    <a:pt x="61662" y="89757"/>
                  </a:cubicBezTo>
                  <a:cubicBezTo>
                    <a:pt x="59935" y="89757"/>
                    <a:pt x="58434" y="89370"/>
                    <a:pt x="57111" y="88596"/>
                  </a:cubicBezTo>
                  <a:cubicBezTo>
                    <a:pt x="55804" y="87821"/>
                    <a:pt x="55143" y="86772"/>
                    <a:pt x="55143" y="85465"/>
                  </a:cubicBezTo>
                  <a:lnTo>
                    <a:pt x="55143" y="26514"/>
                  </a:lnTo>
                  <a:lnTo>
                    <a:pt x="38682" y="56966"/>
                  </a:lnTo>
                  <a:cubicBezTo>
                    <a:pt x="37455" y="58935"/>
                    <a:pt x="35858" y="59919"/>
                    <a:pt x="33889" y="59919"/>
                  </a:cubicBezTo>
                  <a:cubicBezTo>
                    <a:pt x="31921" y="59919"/>
                    <a:pt x="30452" y="58935"/>
                    <a:pt x="29468" y="56966"/>
                  </a:cubicBezTo>
                  <a:lnTo>
                    <a:pt x="13007" y="25772"/>
                  </a:lnTo>
                  <a:lnTo>
                    <a:pt x="13007" y="85449"/>
                  </a:lnTo>
                  <a:cubicBezTo>
                    <a:pt x="13007" y="86756"/>
                    <a:pt x="12378" y="87805"/>
                    <a:pt x="11103" y="88579"/>
                  </a:cubicBezTo>
                  <a:cubicBezTo>
                    <a:pt x="9828" y="89354"/>
                    <a:pt x="8295" y="89741"/>
                    <a:pt x="6504" y="89741"/>
                  </a:cubicBezTo>
                  <a:cubicBezTo>
                    <a:pt x="4777" y="89741"/>
                    <a:pt x="3276" y="89354"/>
                    <a:pt x="1953" y="88579"/>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72" name="Figura a mano libera: forma 871">
              <a:extLst>
                <a:ext uri="{FF2B5EF4-FFF2-40B4-BE49-F238E27FC236}">
                  <a16:creationId xmlns:a16="http://schemas.microsoft.com/office/drawing/2014/main" id="{6DB989B7-2854-0B5A-3C9A-F04A5F786E49}"/>
                </a:ext>
              </a:extLst>
            </p:cNvPr>
            <p:cNvSpPr/>
            <p:nvPr/>
          </p:nvSpPr>
          <p:spPr>
            <a:xfrm>
              <a:off x="11651517" y="5139640"/>
              <a:ext cx="53770" cy="89822"/>
            </a:xfrm>
            <a:custGeom>
              <a:avLst/>
              <a:gdLst>
                <a:gd name="connsiteX0" fmla="*/ 0 w 53770"/>
                <a:gd name="connsiteY0" fmla="*/ 85465 h 89822"/>
                <a:gd name="connsiteX1" fmla="*/ 0 w 53770"/>
                <a:gd name="connsiteY1" fmla="*/ 4292 h 89822"/>
                <a:gd name="connsiteX2" fmla="*/ 1711 w 53770"/>
                <a:gd name="connsiteY2" fmla="*/ 1162 h 89822"/>
                <a:gd name="connsiteX3" fmla="*/ 5761 w 53770"/>
                <a:gd name="connsiteY3" fmla="*/ 0 h 89822"/>
                <a:gd name="connsiteX4" fmla="*/ 49478 w 53770"/>
                <a:gd name="connsiteY4" fmla="*/ 0 h 89822"/>
                <a:gd name="connsiteX5" fmla="*/ 52674 w 53770"/>
                <a:gd name="connsiteY5" fmla="*/ 1727 h 89822"/>
                <a:gd name="connsiteX6" fmla="*/ 53770 w 53770"/>
                <a:gd name="connsiteY6" fmla="*/ 5664 h 89822"/>
                <a:gd name="connsiteX7" fmla="*/ 52609 w 53770"/>
                <a:gd name="connsiteY7" fmla="*/ 9844 h 89822"/>
                <a:gd name="connsiteX8" fmla="*/ 49478 w 53770"/>
                <a:gd name="connsiteY8" fmla="*/ 11571 h 89822"/>
                <a:gd name="connsiteX9" fmla="*/ 13007 w 53770"/>
                <a:gd name="connsiteY9" fmla="*/ 11571 h 89822"/>
                <a:gd name="connsiteX10" fmla="*/ 13007 w 53770"/>
                <a:gd name="connsiteY10" fmla="*/ 39698 h 89822"/>
                <a:gd name="connsiteX11" fmla="*/ 31920 w 53770"/>
                <a:gd name="connsiteY11" fmla="*/ 39698 h 89822"/>
                <a:gd name="connsiteX12" fmla="*/ 35051 w 53770"/>
                <a:gd name="connsiteY12" fmla="*/ 41232 h 89822"/>
                <a:gd name="connsiteX13" fmla="*/ 36213 w 53770"/>
                <a:gd name="connsiteY13" fmla="*/ 44975 h 89822"/>
                <a:gd name="connsiteX14" fmla="*/ 35115 w 53770"/>
                <a:gd name="connsiteY14" fmla="*/ 48478 h 89822"/>
                <a:gd name="connsiteX15" fmla="*/ 31920 w 53770"/>
                <a:gd name="connsiteY15" fmla="*/ 50011 h 89822"/>
                <a:gd name="connsiteX16" fmla="*/ 13007 w 53770"/>
                <a:gd name="connsiteY16" fmla="*/ 50011 h 89822"/>
                <a:gd name="connsiteX17" fmla="*/ 13007 w 53770"/>
                <a:gd name="connsiteY17" fmla="*/ 78251 h 89822"/>
                <a:gd name="connsiteX18" fmla="*/ 49478 w 53770"/>
                <a:gd name="connsiteY18" fmla="*/ 78251 h 89822"/>
                <a:gd name="connsiteX19" fmla="*/ 52609 w 53770"/>
                <a:gd name="connsiteY19" fmla="*/ 79978 h 89822"/>
                <a:gd name="connsiteX20" fmla="*/ 53770 w 53770"/>
                <a:gd name="connsiteY20" fmla="*/ 84158 h 89822"/>
                <a:gd name="connsiteX21" fmla="*/ 52674 w 53770"/>
                <a:gd name="connsiteY21" fmla="*/ 88096 h 89822"/>
                <a:gd name="connsiteX22" fmla="*/ 49478 w 53770"/>
                <a:gd name="connsiteY22" fmla="*/ 89822 h 89822"/>
                <a:gd name="connsiteX23" fmla="*/ 5761 w 53770"/>
                <a:gd name="connsiteY23" fmla="*/ 89822 h 89822"/>
                <a:gd name="connsiteX24" fmla="*/ 1711 w 53770"/>
                <a:gd name="connsiteY24" fmla="*/ 88660 h 89822"/>
                <a:gd name="connsiteX25" fmla="*/ 0 w 53770"/>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70" h="89822">
                  <a:moveTo>
                    <a:pt x="0" y="85465"/>
                  </a:moveTo>
                  <a:lnTo>
                    <a:pt x="0" y="4292"/>
                  </a:lnTo>
                  <a:cubicBezTo>
                    <a:pt x="0" y="2985"/>
                    <a:pt x="565" y="1936"/>
                    <a:pt x="1711" y="1162"/>
                  </a:cubicBezTo>
                  <a:cubicBezTo>
                    <a:pt x="2856" y="387"/>
                    <a:pt x="4212" y="0"/>
                    <a:pt x="5761" y="0"/>
                  </a:cubicBezTo>
                  <a:lnTo>
                    <a:pt x="49478" y="0"/>
                  </a:lnTo>
                  <a:cubicBezTo>
                    <a:pt x="50866" y="0"/>
                    <a:pt x="51930" y="581"/>
                    <a:pt x="52674" y="1727"/>
                  </a:cubicBezTo>
                  <a:cubicBezTo>
                    <a:pt x="53416" y="2873"/>
                    <a:pt x="53770" y="4180"/>
                    <a:pt x="53770" y="5664"/>
                  </a:cubicBezTo>
                  <a:cubicBezTo>
                    <a:pt x="53770" y="7310"/>
                    <a:pt x="53383" y="8698"/>
                    <a:pt x="52609" y="9844"/>
                  </a:cubicBezTo>
                  <a:cubicBezTo>
                    <a:pt x="51834" y="10990"/>
                    <a:pt x="50785" y="11571"/>
                    <a:pt x="49478" y="11571"/>
                  </a:cubicBezTo>
                  <a:lnTo>
                    <a:pt x="13007" y="11571"/>
                  </a:lnTo>
                  <a:lnTo>
                    <a:pt x="13007" y="39698"/>
                  </a:lnTo>
                  <a:lnTo>
                    <a:pt x="31920" y="39698"/>
                  </a:lnTo>
                  <a:cubicBezTo>
                    <a:pt x="33227" y="39698"/>
                    <a:pt x="34276" y="40215"/>
                    <a:pt x="35051" y="41232"/>
                  </a:cubicBezTo>
                  <a:cubicBezTo>
                    <a:pt x="35825" y="42248"/>
                    <a:pt x="36213" y="43507"/>
                    <a:pt x="36213" y="44975"/>
                  </a:cubicBezTo>
                  <a:cubicBezTo>
                    <a:pt x="36213" y="46283"/>
                    <a:pt x="35842" y="47461"/>
                    <a:pt x="35115" y="48478"/>
                  </a:cubicBezTo>
                  <a:cubicBezTo>
                    <a:pt x="34373" y="49510"/>
                    <a:pt x="33308" y="50011"/>
                    <a:pt x="31920" y="50011"/>
                  </a:cubicBezTo>
                  <a:lnTo>
                    <a:pt x="13007" y="50011"/>
                  </a:lnTo>
                  <a:lnTo>
                    <a:pt x="13007" y="78251"/>
                  </a:lnTo>
                  <a:lnTo>
                    <a:pt x="49478" y="78251"/>
                  </a:lnTo>
                  <a:cubicBezTo>
                    <a:pt x="50785" y="78251"/>
                    <a:pt x="51834" y="78832"/>
                    <a:pt x="52609" y="79978"/>
                  </a:cubicBezTo>
                  <a:cubicBezTo>
                    <a:pt x="53383" y="81124"/>
                    <a:pt x="53770" y="82512"/>
                    <a:pt x="53770" y="84158"/>
                  </a:cubicBezTo>
                  <a:cubicBezTo>
                    <a:pt x="53770" y="85627"/>
                    <a:pt x="53399" y="86950"/>
                    <a:pt x="52674" y="88096"/>
                  </a:cubicBezTo>
                  <a:cubicBezTo>
                    <a:pt x="51930" y="89241"/>
                    <a:pt x="50866" y="89822"/>
                    <a:pt x="49478" y="89822"/>
                  </a:cubicBezTo>
                  <a:lnTo>
                    <a:pt x="5761" y="89822"/>
                  </a:lnTo>
                  <a:cubicBezTo>
                    <a:pt x="4212" y="89822"/>
                    <a:pt x="2856" y="89435"/>
                    <a:pt x="1711"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73" name="Figura a mano libera: forma 872">
              <a:extLst>
                <a:ext uri="{FF2B5EF4-FFF2-40B4-BE49-F238E27FC236}">
                  <a16:creationId xmlns:a16="http://schemas.microsoft.com/office/drawing/2014/main" id="{74895F7B-7335-231D-43A4-655C6A152DC3}"/>
                </a:ext>
              </a:extLst>
            </p:cNvPr>
            <p:cNvSpPr/>
            <p:nvPr/>
          </p:nvSpPr>
          <p:spPr>
            <a:xfrm>
              <a:off x="11709371" y="5139624"/>
              <a:ext cx="59547" cy="89773"/>
            </a:xfrm>
            <a:custGeom>
              <a:avLst/>
              <a:gdLst>
                <a:gd name="connsiteX0" fmla="*/ 0 w 59547"/>
                <a:gd name="connsiteY0" fmla="*/ 5971 h 89773"/>
                <a:gd name="connsiteX1" fmla="*/ 1097 w 59547"/>
                <a:gd name="connsiteY1" fmla="*/ 1807 h 89773"/>
                <a:gd name="connsiteX2" fmla="*/ 4292 w 59547"/>
                <a:gd name="connsiteY2" fmla="*/ 0 h 89773"/>
                <a:gd name="connsiteX3" fmla="*/ 55255 w 59547"/>
                <a:gd name="connsiteY3" fmla="*/ 0 h 89773"/>
                <a:gd name="connsiteX4" fmla="*/ 58450 w 59547"/>
                <a:gd name="connsiteY4" fmla="*/ 1743 h 89773"/>
                <a:gd name="connsiteX5" fmla="*/ 59548 w 59547"/>
                <a:gd name="connsiteY5" fmla="*/ 5842 h 89773"/>
                <a:gd name="connsiteX6" fmla="*/ 58386 w 59547"/>
                <a:gd name="connsiteY6" fmla="*/ 10248 h 89773"/>
                <a:gd name="connsiteX7" fmla="*/ 55255 w 59547"/>
                <a:gd name="connsiteY7" fmla="*/ 12039 h 89773"/>
                <a:gd name="connsiteX8" fmla="*/ 36342 w 59547"/>
                <a:gd name="connsiteY8" fmla="*/ 12039 h 89773"/>
                <a:gd name="connsiteX9" fmla="*/ 36342 w 59547"/>
                <a:gd name="connsiteY9" fmla="*/ 85481 h 89773"/>
                <a:gd name="connsiteX10" fmla="*/ 34373 w 59547"/>
                <a:gd name="connsiteY10" fmla="*/ 88612 h 89773"/>
                <a:gd name="connsiteX11" fmla="*/ 29822 w 59547"/>
                <a:gd name="connsiteY11" fmla="*/ 89774 h 89773"/>
                <a:gd name="connsiteX12" fmla="*/ 25223 w 59547"/>
                <a:gd name="connsiteY12" fmla="*/ 88612 h 89773"/>
                <a:gd name="connsiteX13" fmla="*/ 23318 w 59547"/>
                <a:gd name="connsiteY13" fmla="*/ 85481 h 89773"/>
                <a:gd name="connsiteX14" fmla="*/ 23318 w 59547"/>
                <a:gd name="connsiteY14" fmla="*/ 12039 h 89773"/>
                <a:gd name="connsiteX15" fmla="*/ 4292 w 59547"/>
                <a:gd name="connsiteY15" fmla="*/ 12039 h 89773"/>
                <a:gd name="connsiteX16" fmla="*/ 1161 w 59547"/>
                <a:gd name="connsiteY16" fmla="*/ 10248 h 89773"/>
                <a:gd name="connsiteX17" fmla="*/ 0 w 59547"/>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47" h="89773">
                  <a:moveTo>
                    <a:pt x="0" y="5971"/>
                  </a:moveTo>
                  <a:cubicBezTo>
                    <a:pt x="0" y="4406"/>
                    <a:pt x="371" y="3018"/>
                    <a:pt x="1097" y="1807"/>
                  </a:cubicBezTo>
                  <a:cubicBezTo>
                    <a:pt x="1839" y="613"/>
                    <a:pt x="2904" y="0"/>
                    <a:pt x="4292" y="0"/>
                  </a:cubicBezTo>
                  <a:lnTo>
                    <a:pt x="55255" y="0"/>
                  </a:lnTo>
                  <a:cubicBezTo>
                    <a:pt x="56643" y="0"/>
                    <a:pt x="57708" y="581"/>
                    <a:pt x="58450" y="1743"/>
                  </a:cubicBezTo>
                  <a:cubicBezTo>
                    <a:pt x="59192" y="2905"/>
                    <a:pt x="59548" y="4260"/>
                    <a:pt x="59548" y="5842"/>
                  </a:cubicBezTo>
                  <a:cubicBezTo>
                    <a:pt x="59548" y="7585"/>
                    <a:pt x="59160" y="9053"/>
                    <a:pt x="58386" y="10248"/>
                  </a:cubicBezTo>
                  <a:cubicBezTo>
                    <a:pt x="57611" y="11442"/>
                    <a:pt x="56562" y="12039"/>
                    <a:pt x="55255" y="12039"/>
                  </a:cubicBezTo>
                  <a:lnTo>
                    <a:pt x="36342" y="12039"/>
                  </a:lnTo>
                  <a:lnTo>
                    <a:pt x="36342" y="85481"/>
                  </a:lnTo>
                  <a:cubicBezTo>
                    <a:pt x="36342" y="86788"/>
                    <a:pt x="35680" y="87837"/>
                    <a:pt x="34373" y="88612"/>
                  </a:cubicBezTo>
                  <a:cubicBezTo>
                    <a:pt x="33066" y="89386"/>
                    <a:pt x="31549" y="89774"/>
                    <a:pt x="29822" y="89774"/>
                  </a:cubicBezTo>
                  <a:cubicBezTo>
                    <a:pt x="28015" y="89774"/>
                    <a:pt x="26481" y="89386"/>
                    <a:pt x="25223" y="88612"/>
                  </a:cubicBezTo>
                  <a:cubicBezTo>
                    <a:pt x="23948" y="87837"/>
                    <a:pt x="23318" y="86788"/>
                    <a:pt x="23318" y="85481"/>
                  </a:cubicBezTo>
                  <a:lnTo>
                    <a:pt x="23318" y="12039"/>
                  </a:lnTo>
                  <a:lnTo>
                    <a:pt x="4292" y="12039"/>
                  </a:lnTo>
                  <a:cubicBezTo>
                    <a:pt x="2985" y="12039"/>
                    <a:pt x="1936" y="11442"/>
                    <a:pt x="1161" y="10248"/>
                  </a:cubicBezTo>
                  <a:cubicBezTo>
                    <a:pt x="387"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74" name="Figura a mano libera: forma 873">
              <a:extLst>
                <a:ext uri="{FF2B5EF4-FFF2-40B4-BE49-F238E27FC236}">
                  <a16:creationId xmlns:a16="http://schemas.microsoft.com/office/drawing/2014/main" id="{DAF74BCC-5516-43DF-F8BD-6E2ED3A62CF3}"/>
                </a:ext>
              </a:extLst>
            </p:cNvPr>
            <p:cNvSpPr/>
            <p:nvPr/>
          </p:nvSpPr>
          <p:spPr>
            <a:xfrm>
              <a:off x="11778746" y="5139640"/>
              <a:ext cx="53771" cy="89822"/>
            </a:xfrm>
            <a:custGeom>
              <a:avLst/>
              <a:gdLst>
                <a:gd name="connsiteX0" fmla="*/ 0 w 53771"/>
                <a:gd name="connsiteY0" fmla="*/ 85465 h 89822"/>
                <a:gd name="connsiteX1" fmla="*/ 0 w 53771"/>
                <a:gd name="connsiteY1" fmla="*/ 4292 h 89822"/>
                <a:gd name="connsiteX2" fmla="*/ 1711 w 53771"/>
                <a:gd name="connsiteY2" fmla="*/ 1162 h 89822"/>
                <a:gd name="connsiteX3" fmla="*/ 5762 w 53771"/>
                <a:gd name="connsiteY3" fmla="*/ 0 h 89822"/>
                <a:gd name="connsiteX4" fmla="*/ 49478 w 53771"/>
                <a:gd name="connsiteY4" fmla="*/ 0 h 89822"/>
                <a:gd name="connsiteX5" fmla="*/ 52674 w 53771"/>
                <a:gd name="connsiteY5" fmla="*/ 1727 h 89822"/>
                <a:gd name="connsiteX6" fmla="*/ 53771 w 53771"/>
                <a:gd name="connsiteY6" fmla="*/ 5664 h 89822"/>
                <a:gd name="connsiteX7" fmla="*/ 52609 w 53771"/>
                <a:gd name="connsiteY7" fmla="*/ 9844 h 89822"/>
                <a:gd name="connsiteX8" fmla="*/ 49478 w 53771"/>
                <a:gd name="connsiteY8" fmla="*/ 11571 h 89822"/>
                <a:gd name="connsiteX9" fmla="*/ 13007 w 53771"/>
                <a:gd name="connsiteY9" fmla="*/ 11571 h 89822"/>
                <a:gd name="connsiteX10" fmla="*/ 13007 w 53771"/>
                <a:gd name="connsiteY10" fmla="*/ 39698 h 89822"/>
                <a:gd name="connsiteX11" fmla="*/ 31921 w 53771"/>
                <a:gd name="connsiteY11" fmla="*/ 39698 h 89822"/>
                <a:gd name="connsiteX12" fmla="*/ 35051 w 53771"/>
                <a:gd name="connsiteY12" fmla="*/ 41232 h 89822"/>
                <a:gd name="connsiteX13" fmla="*/ 36213 w 53771"/>
                <a:gd name="connsiteY13" fmla="*/ 44975 h 89822"/>
                <a:gd name="connsiteX14" fmla="*/ 35116 w 53771"/>
                <a:gd name="connsiteY14" fmla="*/ 48478 h 89822"/>
                <a:gd name="connsiteX15" fmla="*/ 31921 w 53771"/>
                <a:gd name="connsiteY15" fmla="*/ 50011 h 89822"/>
                <a:gd name="connsiteX16" fmla="*/ 13007 w 53771"/>
                <a:gd name="connsiteY16" fmla="*/ 50011 h 89822"/>
                <a:gd name="connsiteX17" fmla="*/ 13007 w 53771"/>
                <a:gd name="connsiteY17" fmla="*/ 78251 h 89822"/>
                <a:gd name="connsiteX18" fmla="*/ 49478 w 53771"/>
                <a:gd name="connsiteY18" fmla="*/ 78251 h 89822"/>
                <a:gd name="connsiteX19" fmla="*/ 52609 w 53771"/>
                <a:gd name="connsiteY19" fmla="*/ 79978 h 89822"/>
                <a:gd name="connsiteX20" fmla="*/ 53771 w 53771"/>
                <a:gd name="connsiteY20" fmla="*/ 84158 h 89822"/>
                <a:gd name="connsiteX21" fmla="*/ 52674 w 53771"/>
                <a:gd name="connsiteY21" fmla="*/ 88096 h 89822"/>
                <a:gd name="connsiteX22" fmla="*/ 49478 w 53771"/>
                <a:gd name="connsiteY22" fmla="*/ 89822 h 89822"/>
                <a:gd name="connsiteX23" fmla="*/ 5762 w 53771"/>
                <a:gd name="connsiteY23" fmla="*/ 89822 h 89822"/>
                <a:gd name="connsiteX24" fmla="*/ 1711 w 53771"/>
                <a:gd name="connsiteY24" fmla="*/ 88660 h 89822"/>
                <a:gd name="connsiteX25" fmla="*/ 0 w 53771"/>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71" h="89822">
                  <a:moveTo>
                    <a:pt x="0" y="85465"/>
                  </a:moveTo>
                  <a:lnTo>
                    <a:pt x="0" y="4292"/>
                  </a:lnTo>
                  <a:cubicBezTo>
                    <a:pt x="0" y="2985"/>
                    <a:pt x="565" y="1936"/>
                    <a:pt x="1711" y="1162"/>
                  </a:cubicBezTo>
                  <a:cubicBezTo>
                    <a:pt x="2856" y="387"/>
                    <a:pt x="4212" y="0"/>
                    <a:pt x="5762" y="0"/>
                  </a:cubicBezTo>
                  <a:lnTo>
                    <a:pt x="49478" y="0"/>
                  </a:lnTo>
                  <a:cubicBezTo>
                    <a:pt x="50866" y="0"/>
                    <a:pt x="51931" y="581"/>
                    <a:pt x="52674" y="1727"/>
                  </a:cubicBezTo>
                  <a:cubicBezTo>
                    <a:pt x="53416" y="2873"/>
                    <a:pt x="53771" y="4180"/>
                    <a:pt x="53771" y="5664"/>
                  </a:cubicBezTo>
                  <a:cubicBezTo>
                    <a:pt x="53771" y="7310"/>
                    <a:pt x="53383" y="8698"/>
                    <a:pt x="52609" y="9844"/>
                  </a:cubicBezTo>
                  <a:cubicBezTo>
                    <a:pt x="51834" y="10990"/>
                    <a:pt x="50786" y="11571"/>
                    <a:pt x="49478" y="11571"/>
                  </a:cubicBezTo>
                  <a:lnTo>
                    <a:pt x="13007" y="11571"/>
                  </a:lnTo>
                  <a:lnTo>
                    <a:pt x="13007" y="39698"/>
                  </a:lnTo>
                  <a:lnTo>
                    <a:pt x="31921" y="39698"/>
                  </a:lnTo>
                  <a:cubicBezTo>
                    <a:pt x="33227" y="39698"/>
                    <a:pt x="34277" y="40215"/>
                    <a:pt x="35051" y="41232"/>
                  </a:cubicBezTo>
                  <a:cubicBezTo>
                    <a:pt x="35826" y="42248"/>
                    <a:pt x="36213" y="43507"/>
                    <a:pt x="36213" y="44975"/>
                  </a:cubicBezTo>
                  <a:cubicBezTo>
                    <a:pt x="36213" y="46283"/>
                    <a:pt x="35842" y="47461"/>
                    <a:pt x="35116" y="48478"/>
                  </a:cubicBezTo>
                  <a:cubicBezTo>
                    <a:pt x="34374" y="49510"/>
                    <a:pt x="33308" y="50011"/>
                    <a:pt x="31921" y="50011"/>
                  </a:cubicBezTo>
                  <a:lnTo>
                    <a:pt x="13007" y="50011"/>
                  </a:lnTo>
                  <a:lnTo>
                    <a:pt x="13007" y="78251"/>
                  </a:lnTo>
                  <a:lnTo>
                    <a:pt x="49478" y="78251"/>
                  </a:lnTo>
                  <a:cubicBezTo>
                    <a:pt x="50786" y="78251"/>
                    <a:pt x="51834" y="78832"/>
                    <a:pt x="52609" y="79978"/>
                  </a:cubicBezTo>
                  <a:cubicBezTo>
                    <a:pt x="53383" y="81124"/>
                    <a:pt x="53771" y="82512"/>
                    <a:pt x="53771" y="84158"/>
                  </a:cubicBezTo>
                  <a:cubicBezTo>
                    <a:pt x="53771" y="85627"/>
                    <a:pt x="53399" y="86950"/>
                    <a:pt x="52674" y="88096"/>
                  </a:cubicBezTo>
                  <a:cubicBezTo>
                    <a:pt x="51931" y="89241"/>
                    <a:pt x="50866" y="89822"/>
                    <a:pt x="49478" y="89822"/>
                  </a:cubicBezTo>
                  <a:lnTo>
                    <a:pt x="5762" y="89822"/>
                  </a:lnTo>
                  <a:cubicBezTo>
                    <a:pt x="4212" y="89822"/>
                    <a:pt x="2856" y="89435"/>
                    <a:pt x="1711"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75" name="Figura a mano libera: forma 874">
              <a:extLst>
                <a:ext uri="{FF2B5EF4-FFF2-40B4-BE49-F238E27FC236}">
                  <a16:creationId xmlns:a16="http://schemas.microsoft.com/office/drawing/2014/main" id="{A4CBEEA4-0F23-4DC9-038D-CFA57EDA0A09}"/>
                </a:ext>
              </a:extLst>
            </p:cNvPr>
            <p:cNvSpPr/>
            <p:nvPr/>
          </p:nvSpPr>
          <p:spPr>
            <a:xfrm>
              <a:off x="11842975" y="5139624"/>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2 w 56223"/>
                <a:gd name="connsiteY3" fmla="*/ 0 h 90144"/>
                <a:gd name="connsiteX4" fmla="*/ 27627 w 56223"/>
                <a:gd name="connsiteY4" fmla="*/ 0 h 90144"/>
                <a:gd name="connsiteX5" fmla="*/ 55868 w 56223"/>
                <a:gd name="connsiteY5" fmla="*/ 25046 h 90144"/>
                <a:gd name="connsiteX6" fmla="*/ 51205 w 56223"/>
                <a:gd name="connsiteY6" fmla="*/ 41377 h 90144"/>
                <a:gd name="connsiteX7" fmla="*/ 38552 w 56223"/>
                <a:gd name="connsiteY7" fmla="*/ 49268 h 90144"/>
                <a:gd name="connsiteX8" fmla="*/ 55739 w 56223"/>
                <a:gd name="connsiteY8" fmla="*/ 81641 h 90144"/>
                <a:gd name="connsiteX9" fmla="*/ 56223 w 56223"/>
                <a:gd name="connsiteY9" fmla="*/ 83480 h 90144"/>
                <a:gd name="connsiteX10" fmla="*/ 53706 w 56223"/>
                <a:gd name="connsiteY10" fmla="*/ 88047 h 90144"/>
                <a:gd name="connsiteX11" fmla="*/ 48364 w 56223"/>
                <a:gd name="connsiteY11" fmla="*/ 90145 h 90144"/>
                <a:gd name="connsiteX12" fmla="*/ 43201 w 56223"/>
                <a:gd name="connsiteY12" fmla="*/ 86320 h 90144"/>
                <a:gd name="connsiteX13" fmla="*/ 25271 w 56223"/>
                <a:gd name="connsiteY13" fmla="*/ 51092 h 90144"/>
                <a:gd name="connsiteX14" fmla="*/ 12861 w 56223"/>
                <a:gd name="connsiteY14" fmla="*/ 51092 h 90144"/>
                <a:gd name="connsiteX15" fmla="*/ 12861 w 56223"/>
                <a:gd name="connsiteY15" fmla="*/ 85465 h 90144"/>
                <a:gd name="connsiteX16" fmla="*/ 10957 w 56223"/>
                <a:gd name="connsiteY16" fmla="*/ 88612 h 90144"/>
                <a:gd name="connsiteX17" fmla="*/ 6358 w 56223"/>
                <a:gd name="connsiteY17" fmla="*/ 89790 h 90144"/>
                <a:gd name="connsiteX18" fmla="*/ 1871 w 56223"/>
                <a:gd name="connsiteY18" fmla="*/ 88628 h 90144"/>
                <a:gd name="connsiteX19" fmla="*/ 0 w 56223"/>
                <a:gd name="connsiteY19" fmla="*/ 85481 h 90144"/>
                <a:gd name="connsiteX20" fmla="*/ 12894 w 56223"/>
                <a:gd name="connsiteY20" fmla="*/ 40780 h 90144"/>
                <a:gd name="connsiteX21" fmla="*/ 27627 w 56223"/>
                <a:gd name="connsiteY21" fmla="*/ 40780 h 90144"/>
                <a:gd name="connsiteX22" fmla="*/ 42861 w 56223"/>
                <a:gd name="connsiteY22" fmla="*/ 26159 h 90144"/>
                <a:gd name="connsiteX23" fmla="*/ 27627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50"/>
                    <a:pt x="1226" y="1226"/>
                  </a:cubicBezTo>
                  <a:cubicBezTo>
                    <a:pt x="2050" y="403"/>
                    <a:pt x="3066" y="0"/>
                    <a:pt x="4292" y="0"/>
                  </a:cubicBezTo>
                  <a:lnTo>
                    <a:pt x="27627" y="0"/>
                  </a:lnTo>
                  <a:cubicBezTo>
                    <a:pt x="46460" y="0"/>
                    <a:pt x="55868" y="8343"/>
                    <a:pt x="55868" y="25046"/>
                  </a:cubicBezTo>
                  <a:cubicBezTo>
                    <a:pt x="55868" y="31969"/>
                    <a:pt x="54319" y="37423"/>
                    <a:pt x="51205" y="41377"/>
                  </a:cubicBezTo>
                  <a:cubicBezTo>
                    <a:pt x="48090" y="45331"/>
                    <a:pt x="43878" y="47961"/>
                    <a:pt x="38552" y="49268"/>
                  </a:cubicBezTo>
                  <a:lnTo>
                    <a:pt x="55739" y="81641"/>
                  </a:lnTo>
                  <a:cubicBezTo>
                    <a:pt x="56062" y="82221"/>
                    <a:pt x="56223" y="82835"/>
                    <a:pt x="56223" y="83480"/>
                  </a:cubicBezTo>
                  <a:cubicBezTo>
                    <a:pt x="56223" y="85126"/>
                    <a:pt x="55384" y="86643"/>
                    <a:pt x="53706" y="88047"/>
                  </a:cubicBezTo>
                  <a:cubicBezTo>
                    <a:pt x="52027" y="89451"/>
                    <a:pt x="50252" y="90145"/>
                    <a:pt x="48364" y="90145"/>
                  </a:cubicBezTo>
                  <a:cubicBezTo>
                    <a:pt x="46234" y="90145"/>
                    <a:pt x="44507" y="88870"/>
                    <a:pt x="43201" y="86320"/>
                  </a:cubicBezTo>
                  <a:lnTo>
                    <a:pt x="25271" y="51092"/>
                  </a:lnTo>
                  <a:lnTo>
                    <a:pt x="12861" y="51092"/>
                  </a:lnTo>
                  <a:lnTo>
                    <a:pt x="12861" y="85465"/>
                  </a:lnTo>
                  <a:cubicBezTo>
                    <a:pt x="12861" y="86772"/>
                    <a:pt x="12232" y="87821"/>
                    <a:pt x="10957" y="88612"/>
                  </a:cubicBezTo>
                  <a:cubicBezTo>
                    <a:pt x="9683" y="89386"/>
                    <a:pt x="8149" y="89790"/>
                    <a:pt x="6358" y="89790"/>
                  </a:cubicBezTo>
                  <a:cubicBezTo>
                    <a:pt x="4631" y="89790"/>
                    <a:pt x="3146" y="89402"/>
                    <a:pt x="1871" y="88628"/>
                  </a:cubicBezTo>
                  <a:cubicBezTo>
                    <a:pt x="629" y="87837"/>
                    <a:pt x="0" y="86788"/>
                    <a:pt x="0" y="85481"/>
                  </a:cubicBezTo>
                  <a:close/>
                  <a:moveTo>
                    <a:pt x="12894" y="40780"/>
                  </a:moveTo>
                  <a:lnTo>
                    <a:pt x="27627" y="40780"/>
                  </a:lnTo>
                  <a:cubicBezTo>
                    <a:pt x="37778" y="40780"/>
                    <a:pt x="42861" y="35906"/>
                    <a:pt x="42861" y="26159"/>
                  </a:cubicBezTo>
                  <a:cubicBezTo>
                    <a:pt x="42861" y="16412"/>
                    <a:pt x="37778" y="11538"/>
                    <a:pt x="27627"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76" name="Figura a mano libera: forma 875">
              <a:extLst>
                <a:ext uri="{FF2B5EF4-FFF2-40B4-BE49-F238E27FC236}">
                  <a16:creationId xmlns:a16="http://schemas.microsoft.com/office/drawing/2014/main" id="{AC15C046-32E1-1276-8445-866075C22F4E}"/>
                </a:ext>
              </a:extLst>
            </p:cNvPr>
            <p:cNvSpPr/>
            <p:nvPr/>
          </p:nvSpPr>
          <p:spPr>
            <a:xfrm>
              <a:off x="11414212" y="5262270"/>
              <a:ext cx="56224" cy="90144"/>
            </a:xfrm>
            <a:custGeom>
              <a:avLst/>
              <a:gdLst>
                <a:gd name="connsiteX0" fmla="*/ 0 w 56224"/>
                <a:gd name="connsiteY0" fmla="*/ 85481 h 90144"/>
                <a:gd name="connsiteX1" fmla="*/ 0 w 56224"/>
                <a:gd name="connsiteY1" fmla="*/ 4180 h 90144"/>
                <a:gd name="connsiteX2" fmla="*/ 1227 w 56224"/>
                <a:gd name="connsiteY2" fmla="*/ 1226 h 90144"/>
                <a:gd name="connsiteX3" fmla="*/ 4293 w 56224"/>
                <a:gd name="connsiteY3" fmla="*/ 0 h 90144"/>
                <a:gd name="connsiteX4" fmla="*/ 27628 w 56224"/>
                <a:gd name="connsiteY4" fmla="*/ 0 h 90144"/>
                <a:gd name="connsiteX5" fmla="*/ 55869 w 56224"/>
                <a:gd name="connsiteY5" fmla="*/ 25046 h 90144"/>
                <a:gd name="connsiteX6" fmla="*/ 51205 w 56224"/>
                <a:gd name="connsiteY6" fmla="*/ 41377 h 90144"/>
                <a:gd name="connsiteX7" fmla="*/ 38553 w 56224"/>
                <a:gd name="connsiteY7" fmla="*/ 49268 h 90144"/>
                <a:gd name="connsiteX8" fmla="*/ 55740 w 56224"/>
                <a:gd name="connsiteY8" fmla="*/ 81641 h 90144"/>
                <a:gd name="connsiteX9" fmla="*/ 56224 w 56224"/>
                <a:gd name="connsiteY9" fmla="*/ 83480 h 90144"/>
                <a:gd name="connsiteX10" fmla="*/ 53707 w 56224"/>
                <a:gd name="connsiteY10" fmla="*/ 88047 h 90144"/>
                <a:gd name="connsiteX11" fmla="*/ 48365 w 56224"/>
                <a:gd name="connsiteY11" fmla="*/ 90145 h 90144"/>
                <a:gd name="connsiteX12" fmla="*/ 43201 w 56224"/>
                <a:gd name="connsiteY12" fmla="*/ 86320 h 90144"/>
                <a:gd name="connsiteX13" fmla="*/ 25272 w 56224"/>
                <a:gd name="connsiteY13" fmla="*/ 51092 h 90144"/>
                <a:gd name="connsiteX14" fmla="*/ 12862 w 56224"/>
                <a:gd name="connsiteY14" fmla="*/ 51092 h 90144"/>
                <a:gd name="connsiteX15" fmla="*/ 12862 w 56224"/>
                <a:gd name="connsiteY15" fmla="*/ 85465 h 90144"/>
                <a:gd name="connsiteX16" fmla="*/ 10958 w 56224"/>
                <a:gd name="connsiteY16" fmla="*/ 88612 h 90144"/>
                <a:gd name="connsiteX17" fmla="*/ 6359 w 56224"/>
                <a:gd name="connsiteY17" fmla="*/ 89790 h 90144"/>
                <a:gd name="connsiteX18" fmla="*/ 1872 w 56224"/>
                <a:gd name="connsiteY18" fmla="*/ 88628 h 90144"/>
                <a:gd name="connsiteX19" fmla="*/ 0 w 56224"/>
                <a:gd name="connsiteY19" fmla="*/ 85481 h 90144"/>
                <a:gd name="connsiteX20" fmla="*/ 12894 w 56224"/>
                <a:gd name="connsiteY20" fmla="*/ 40780 h 90144"/>
                <a:gd name="connsiteX21" fmla="*/ 27628 w 56224"/>
                <a:gd name="connsiteY21" fmla="*/ 40780 h 90144"/>
                <a:gd name="connsiteX22" fmla="*/ 42862 w 56224"/>
                <a:gd name="connsiteY22" fmla="*/ 26159 h 90144"/>
                <a:gd name="connsiteX23" fmla="*/ 27628 w 56224"/>
                <a:gd name="connsiteY23" fmla="*/ 11538 h 90144"/>
                <a:gd name="connsiteX24" fmla="*/ 12894 w 56224"/>
                <a:gd name="connsiteY24" fmla="*/ 11538 h 90144"/>
                <a:gd name="connsiteX25" fmla="*/ 12894 w 56224"/>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4" h="90144">
                  <a:moveTo>
                    <a:pt x="0" y="85481"/>
                  </a:moveTo>
                  <a:lnTo>
                    <a:pt x="0" y="4180"/>
                  </a:lnTo>
                  <a:cubicBezTo>
                    <a:pt x="0" y="3034"/>
                    <a:pt x="403" y="2050"/>
                    <a:pt x="1227" y="1226"/>
                  </a:cubicBezTo>
                  <a:cubicBezTo>
                    <a:pt x="2050" y="403"/>
                    <a:pt x="3067" y="0"/>
                    <a:pt x="4293" y="0"/>
                  </a:cubicBezTo>
                  <a:lnTo>
                    <a:pt x="27628" y="0"/>
                  </a:lnTo>
                  <a:cubicBezTo>
                    <a:pt x="46460" y="0"/>
                    <a:pt x="55869" y="8343"/>
                    <a:pt x="55869" y="25046"/>
                  </a:cubicBezTo>
                  <a:cubicBezTo>
                    <a:pt x="55869" y="31969"/>
                    <a:pt x="54320" y="37423"/>
                    <a:pt x="51205" y="41377"/>
                  </a:cubicBezTo>
                  <a:cubicBezTo>
                    <a:pt x="48091" y="45331"/>
                    <a:pt x="43879" y="47961"/>
                    <a:pt x="38553" y="49268"/>
                  </a:cubicBezTo>
                  <a:lnTo>
                    <a:pt x="55740" y="81641"/>
                  </a:lnTo>
                  <a:cubicBezTo>
                    <a:pt x="56063" y="82221"/>
                    <a:pt x="56224" y="82835"/>
                    <a:pt x="56224" y="83480"/>
                  </a:cubicBezTo>
                  <a:cubicBezTo>
                    <a:pt x="56224" y="85126"/>
                    <a:pt x="55385" y="86643"/>
                    <a:pt x="53707" y="88047"/>
                  </a:cubicBezTo>
                  <a:cubicBezTo>
                    <a:pt x="52028" y="89451"/>
                    <a:pt x="50253" y="90145"/>
                    <a:pt x="48365" y="90145"/>
                  </a:cubicBezTo>
                  <a:cubicBezTo>
                    <a:pt x="46235" y="90145"/>
                    <a:pt x="44524" y="88870"/>
                    <a:pt x="43201" y="86320"/>
                  </a:cubicBezTo>
                  <a:lnTo>
                    <a:pt x="25272" y="51092"/>
                  </a:lnTo>
                  <a:lnTo>
                    <a:pt x="12862" y="51092"/>
                  </a:lnTo>
                  <a:lnTo>
                    <a:pt x="12862" y="85465"/>
                  </a:lnTo>
                  <a:cubicBezTo>
                    <a:pt x="12862" y="86772"/>
                    <a:pt x="12232" y="87821"/>
                    <a:pt x="10958" y="88612"/>
                  </a:cubicBezTo>
                  <a:cubicBezTo>
                    <a:pt x="9683" y="89386"/>
                    <a:pt x="8150" y="89790"/>
                    <a:pt x="6359" y="89790"/>
                  </a:cubicBezTo>
                  <a:cubicBezTo>
                    <a:pt x="4632" y="89790"/>
                    <a:pt x="3147" y="89402"/>
                    <a:pt x="1872" y="88628"/>
                  </a:cubicBezTo>
                  <a:cubicBezTo>
                    <a:pt x="630" y="87837"/>
                    <a:pt x="0" y="86788"/>
                    <a:pt x="0" y="85481"/>
                  </a:cubicBezTo>
                  <a:close/>
                  <a:moveTo>
                    <a:pt x="12894" y="40780"/>
                  </a:moveTo>
                  <a:lnTo>
                    <a:pt x="27628" y="40780"/>
                  </a:lnTo>
                  <a:cubicBezTo>
                    <a:pt x="37779" y="40780"/>
                    <a:pt x="42862" y="35906"/>
                    <a:pt x="42862" y="26159"/>
                  </a:cubicBezTo>
                  <a:cubicBezTo>
                    <a:pt x="42862" y="16412"/>
                    <a:pt x="37779"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77" name="Figura a mano libera: forma 876">
              <a:extLst>
                <a:ext uri="{FF2B5EF4-FFF2-40B4-BE49-F238E27FC236}">
                  <a16:creationId xmlns:a16="http://schemas.microsoft.com/office/drawing/2014/main" id="{FD63E5A7-3102-565F-514D-49DC74519814}"/>
                </a:ext>
              </a:extLst>
            </p:cNvPr>
            <p:cNvSpPr/>
            <p:nvPr/>
          </p:nvSpPr>
          <p:spPr>
            <a:xfrm>
              <a:off x="11482846" y="5262286"/>
              <a:ext cx="53802" cy="89822"/>
            </a:xfrm>
            <a:custGeom>
              <a:avLst/>
              <a:gdLst>
                <a:gd name="connsiteX0" fmla="*/ 0 w 53802"/>
                <a:gd name="connsiteY0" fmla="*/ 85465 h 89822"/>
                <a:gd name="connsiteX1" fmla="*/ 0 w 53802"/>
                <a:gd name="connsiteY1" fmla="*/ 4292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1 w 53802"/>
                <a:gd name="connsiteY7" fmla="*/ 9844 h 89822"/>
                <a:gd name="connsiteX8" fmla="*/ 49511 w 53802"/>
                <a:gd name="connsiteY8" fmla="*/ 11571 h 89822"/>
                <a:gd name="connsiteX9" fmla="*/ 13039 w 53802"/>
                <a:gd name="connsiteY9" fmla="*/ 11571 h 89822"/>
                <a:gd name="connsiteX10" fmla="*/ 13039 w 53802"/>
                <a:gd name="connsiteY10" fmla="*/ 39698 h 89822"/>
                <a:gd name="connsiteX11" fmla="*/ 31952 w 53802"/>
                <a:gd name="connsiteY11" fmla="*/ 39698 h 89822"/>
                <a:gd name="connsiteX12" fmla="*/ 35083 w 53802"/>
                <a:gd name="connsiteY12" fmla="*/ 41232 h 89822"/>
                <a:gd name="connsiteX13" fmla="*/ 36245 w 53802"/>
                <a:gd name="connsiteY13" fmla="*/ 44975 h 89822"/>
                <a:gd name="connsiteX14" fmla="*/ 35147 w 53802"/>
                <a:gd name="connsiteY14" fmla="*/ 48478 h 89822"/>
                <a:gd name="connsiteX15" fmla="*/ 31952 w 53802"/>
                <a:gd name="connsiteY15" fmla="*/ 50011 h 89822"/>
                <a:gd name="connsiteX16" fmla="*/ 13039 w 53802"/>
                <a:gd name="connsiteY16" fmla="*/ 50011 h 89822"/>
                <a:gd name="connsiteX17" fmla="*/ 13039 w 53802"/>
                <a:gd name="connsiteY17" fmla="*/ 78251 h 89822"/>
                <a:gd name="connsiteX18" fmla="*/ 49511 w 53802"/>
                <a:gd name="connsiteY18" fmla="*/ 78251 h 89822"/>
                <a:gd name="connsiteX19" fmla="*/ 52641 w 53802"/>
                <a:gd name="connsiteY19" fmla="*/ 79978 h 89822"/>
                <a:gd name="connsiteX20" fmla="*/ 53803 w 53802"/>
                <a:gd name="connsiteY20" fmla="*/ 84158 h 89822"/>
                <a:gd name="connsiteX21" fmla="*/ 52689 w 53802"/>
                <a:gd name="connsiteY21" fmla="*/ 88096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2"/>
                  </a:lnTo>
                  <a:cubicBezTo>
                    <a:pt x="0" y="2985"/>
                    <a:pt x="565" y="1936"/>
                    <a:pt x="1726" y="1162"/>
                  </a:cubicBezTo>
                  <a:cubicBezTo>
                    <a:pt x="2872"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7" y="10990"/>
                    <a:pt x="50817" y="11571"/>
                    <a:pt x="49511" y="11571"/>
                  </a:cubicBezTo>
                  <a:lnTo>
                    <a:pt x="13039" y="11571"/>
                  </a:lnTo>
                  <a:lnTo>
                    <a:pt x="13039" y="39698"/>
                  </a:lnTo>
                  <a:lnTo>
                    <a:pt x="31952" y="39698"/>
                  </a:lnTo>
                  <a:cubicBezTo>
                    <a:pt x="33259" y="39698"/>
                    <a:pt x="34308" y="40215"/>
                    <a:pt x="35083" y="41232"/>
                  </a:cubicBezTo>
                  <a:cubicBezTo>
                    <a:pt x="35857" y="42248"/>
                    <a:pt x="36245" y="43507"/>
                    <a:pt x="36245" y="44975"/>
                  </a:cubicBezTo>
                  <a:cubicBezTo>
                    <a:pt x="36245" y="46283"/>
                    <a:pt x="35874" y="47461"/>
                    <a:pt x="35147" y="48478"/>
                  </a:cubicBezTo>
                  <a:cubicBezTo>
                    <a:pt x="34405" y="49510"/>
                    <a:pt x="33341" y="50011"/>
                    <a:pt x="31952" y="50011"/>
                  </a:cubicBezTo>
                  <a:lnTo>
                    <a:pt x="13039" y="50011"/>
                  </a:lnTo>
                  <a:lnTo>
                    <a:pt x="13039" y="78251"/>
                  </a:lnTo>
                  <a:lnTo>
                    <a:pt x="49511" y="78251"/>
                  </a:lnTo>
                  <a:cubicBezTo>
                    <a:pt x="50817" y="78251"/>
                    <a:pt x="51867" y="78832"/>
                    <a:pt x="52641" y="79978"/>
                  </a:cubicBezTo>
                  <a:cubicBezTo>
                    <a:pt x="53416" y="81124"/>
                    <a:pt x="53803" y="82512"/>
                    <a:pt x="53803" y="84158"/>
                  </a:cubicBezTo>
                  <a:cubicBezTo>
                    <a:pt x="53803" y="85627"/>
                    <a:pt x="53432" y="86950"/>
                    <a:pt x="52689" y="88096"/>
                  </a:cubicBezTo>
                  <a:cubicBezTo>
                    <a:pt x="51947" y="89241"/>
                    <a:pt x="50882" y="89822"/>
                    <a:pt x="49494" y="89822"/>
                  </a:cubicBezTo>
                  <a:lnTo>
                    <a:pt x="5777" y="89822"/>
                  </a:lnTo>
                  <a:cubicBezTo>
                    <a:pt x="4228" y="89822"/>
                    <a:pt x="2872" y="89435"/>
                    <a:pt x="1726"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78" name="Figura a mano libera: forma 877">
              <a:extLst>
                <a:ext uri="{FF2B5EF4-FFF2-40B4-BE49-F238E27FC236}">
                  <a16:creationId xmlns:a16="http://schemas.microsoft.com/office/drawing/2014/main" id="{9B07DFB7-0C1A-9759-11CC-22E74F8DFF47}"/>
                </a:ext>
              </a:extLst>
            </p:cNvPr>
            <p:cNvSpPr/>
            <p:nvPr/>
          </p:nvSpPr>
          <p:spPr>
            <a:xfrm>
              <a:off x="11547074" y="5262270"/>
              <a:ext cx="55901" cy="89773"/>
            </a:xfrm>
            <a:custGeom>
              <a:avLst/>
              <a:gdLst>
                <a:gd name="connsiteX0" fmla="*/ 0 w 55901"/>
                <a:gd name="connsiteY0" fmla="*/ 85481 h 89773"/>
                <a:gd name="connsiteX1" fmla="*/ 0 w 55901"/>
                <a:gd name="connsiteY1" fmla="*/ 4180 h 89773"/>
                <a:gd name="connsiteX2" fmla="*/ 1421 w 55901"/>
                <a:gd name="connsiteY2" fmla="*/ 1226 h 89773"/>
                <a:gd name="connsiteX3" fmla="*/ 5052 w 55901"/>
                <a:gd name="connsiteY3" fmla="*/ 0 h 89773"/>
                <a:gd name="connsiteX4" fmla="*/ 29000 w 55901"/>
                <a:gd name="connsiteY4" fmla="*/ 0 h 89773"/>
                <a:gd name="connsiteX5" fmla="*/ 48591 w 55901"/>
                <a:gd name="connsiteY5" fmla="*/ 6504 h 89773"/>
                <a:gd name="connsiteX6" fmla="*/ 55901 w 55901"/>
                <a:gd name="connsiteY6" fmla="*/ 27014 h 89773"/>
                <a:gd name="connsiteX7" fmla="*/ 55901 w 55901"/>
                <a:gd name="connsiteY7" fmla="*/ 27999 h 89773"/>
                <a:gd name="connsiteX8" fmla="*/ 48348 w 55901"/>
                <a:gd name="connsiteY8" fmla="*/ 48575 h 89773"/>
                <a:gd name="connsiteX9" fmla="*/ 28273 w 55901"/>
                <a:gd name="connsiteY9" fmla="*/ 55142 h 89773"/>
                <a:gd name="connsiteX10" fmla="*/ 13039 w 55901"/>
                <a:gd name="connsiteY10" fmla="*/ 55142 h 89773"/>
                <a:gd name="connsiteX11" fmla="*/ 13039 w 55901"/>
                <a:gd name="connsiteY11" fmla="*/ 85481 h 89773"/>
                <a:gd name="connsiteX12" fmla="*/ 11135 w 55901"/>
                <a:gd name="connsiteY12" fmla="*/ 88612 h 89773"/>
                <a:gd name="connsiteX13" fmla="*/ 6536 w 55901"/>
                <a:gd name="connsiteY13" fmla="*/ 89774 h 89773"/>
                <a:gd name="connsiteX14" fmla="*/ 1985 w 55901"/>
                <a:gd name="connsiteY14" fmla="*/ 88612 h 89773"/>
                <a:gd name="connsiteX15" fmla="*/ 0 w 55901"/>
                <a:gd name="connsiteY15" fmla="*/ 85481 h 89773"/>
                <a:gd name="connsiteX16" fmla="*/ 13024 w 55901"/>
                <a:gd name="connsiteY16" fmla="*/ 44830 h 89773"/>
                <a:gd name="connsiteX17" fmla="*/ 28257 w 55901"/>
                <a:gd name="connsiteY17" fmla="*/ 44830 h 89773"/>
                <a:gd name="connsiteX18" fmla="*/ 39069 w 55901"/>
                <a:gd name="connsiteY18" fmla="*/ 40845 h 89773"/>
                <a:gd name="connsiteX19" fmla="*/ 42878 w 55901"/>
                <a:gd name="connsiteY19" fmla="*/ 28870 h 89773"/>
                <a:gd name="connsiteX20" fmla="*/ 42878 w 55901"/>
                <a:gd name="connsiteY20" fmla="*/ 27402 h 89773"/>
                <a:gd name="connsiteX21" fmla="*/ 39069 w 55901"/>
                <a:gd name="connsiteY21" fmla="*/ 15492 h 89773"/>
                <a:gd name="connsiteX22" fmla="*/ 28257 w 55901"/>
                <a:gd name="connsiteY22" fmla="*/ 11554 h 89773"/>
                <a:gd name="connsiteX23" fmla="*/ 13024 w 55901"/>
                <a:gd name="connsiteY23" fmla="*/ 11554 h 89773"/>
                <a:gd name="connsiteX24" fmla="*/ 13024 w 55901"/>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1" h="89773">
                  <a:moveTo>
                    <a:pt x="0" y="85481"/>
                  </a:moveTo>
                  <a:lnTo>
                    <a:pt x="0" y="4180"/>
                  </a:lnTo>
                  <a:cubicBezTo>
                    <a:pt x="0" y="3034"/>
                    <a:pt x="468" y="2050"/>
                    <a:pt x="1421" y="1226"/>
                  </a:cubicBezTo>
                  <a:cubicBezTo>
                    <a:pt x="2373" y="403"/>
                    <a:pt x="3566" y="0"/>
                    <a:pt x="5052" y="0"/>
                  </a:cubicBezTo>
                  <a:lnTo>
                    <a:pt x="29000" y="0"/>
                  </a:lnTo>
                  <a:cubicBezTo>
                    <a:pt x="37181" y="0"/>
                    <a:pt x="43717" y="2163"/>
                    <a:pt x="48591" y="6504"/>
                  </a:cubicBezTo>
                  <a:cubicBezTo>
                    <a:pt x="53465" y="10844"/>
                    <a:pt x="55901" y="17671"/>
                    <a:pt x="55901" y="27014"/>
                  </a:cubicBezTo>
                  <a:lnTo>
                    <a:pt x="55901" y="27999"/>
                  </a:lnTo>
                  <a:cubicBezTo>
                    <a:pt x="55901" y="37326"/>
                    <a:pt x="53383" y="44185"/>
                    <a:pt x="48348" y="48575"/>
                  </a:cubicBezTo>
                  <a:cubicBezTo>
                    <a:pt x="43314" y="52948"/>
                    <a:pt x="36616" y="55142"/>
                    <a:pt x="28273" y="55142"/>
                  </a:cubicBezTo>
                  <a:lnTo>
                    <a:pt x="13039" y="55142"/>
                  </a:lnTo>
                  <a:lnTo>
                    <a:pt x="13039" y="85481"/>
                  </a:lnTo>
                  <a:cubicBezTo>
                    <a:pt x="13039" y="86788"/>
                    <a:pt x="12410" y="87837"/>
                    <a:pt x="11135" y="88612"/>
                  </a:cubicBezTo>
                  <a:cubicBezTo>
                    <a:pt x="9861" y="89386"/>
                    <a:pt x="8327" y="89774"/>
                    <a:pt x="6536" y="89774"/>
                  </a:cubicBezTo>
                  <a:cubicBezTo>
                    <a:pt x="4809" y="89774"/>
                    <a:pt x="3309" y="89386"/>
                    <a:pt x="1985" y="88612"/>
                  </a:cubicBezTo>
                  <a:cubicBezTo>
                    <a:pt x="662" y="87837"/>
                    <a:pt x="0" y="86788"/>
                    <a:pt x="0" y="85481"/>
                  </a:cubicBezTo>
                  <a:close/>
                  <a:moveTo>
                    <a:pt x="13024" y="44830"/>
                  </a:moveTo>
                  <a:lnTo>
                    <a:pt x="28257" y="44830"/>
                  </a:lnTo>
                  <a:cubicBezTo>
                    <a:pt x="32921" y="44830"/>
                    <a:pt x="36520" y="43507"/>
                    <a:pt x="39069" y="40845"/>
                  </a:cubicBezTo>
                  <a:cubicBezTo>
                    <a:pt x="41603" y="38182"/>
                    <a:pt x="42878" y="34196"/>
                    <a:pt x="42878" y="28870"/>
                  </a:cubicBezTo>
                  <a:lnTo>
                    <a:pt x="42878" y="27402"/>
                  </a:lnTo>
                  <a:cubicBezTo>
                    <a:pt x="42878" y="22076"/>
                    <a:pt x="41603" y="18106"/>
                    <a:pt x="39069" y="15492"/>
                  </a:cubicBezTo>
                  <a:cubicBezTo>
                    <a:pt x="36536" y="12878"/>
                    <a:pt x="32921" y="11554"/>
                    <a:pt x="28257" y="11554"/>
                  </a:cubicBezTo>
                  <a:lnTo>
                    <a:pt x="13024" y="11554"/>
                  </a:lnTo>
                  <a:lnTo>
                    <a:pt x="13024"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79" name="Figura a mano libera: forma 878">
              <a:extLst>
                <a:ext uri="{FF2B5EF4-FFF2-40B4-BE49-F238E27FC236}">
                  <a16:creationId xmlns:a16="http://schemas.microsoft.com/office/drawing/2014/main" id="{4DC21489-7E22-AB41-E904-F060E5A6C8AF}"/>
                </a:ext>
              </a:extLst>
            </p:cNvPr>
            <p:cNvSpPr/>
            <p:nvPr/>
          </p:nvSpPr>
          <p:spPr>
            <a:xfrm>
              <a:off x="11613141" y="5262286"/>
              <a:ext cx="55126" cy="90500"/>
            </a:xfrm>
            <a:custGeom>
              <a:avLst/>
              <a:gdLst>
                <a:gd name="connsiteX0" fmla="*/ 0 w 55126"/>
                <a:gd name="connsiteY0" fmla="*/ 63114 h 90500"/>
                <a:gd name="connsiteX1" fmla="*/ 0 w 55126"/>
                <a:gd name="connsiteY1" fmla="*/ 27386 h 90500"/>
                <a:gd name="connsiteX2" fmla="*/ 7488 w 55126"/>
                <a:gd name="connsiteY2" fmla="*/ 6632 h 90500"/>
                <a:gd name="connsiteX3" fmla="*/ 27499 w 55126"/>
                <a:gd name="connsiteY3" fmla="*/ 0 h 90500"/>
                <a:gd name="connsiteX4" fmla="*/ 47574 w 55126"/>
                <a:gd name="connsiteY4" fmla="*/ 6632 h 90500"/>
                <a:gd name="connsiteX5" fmla="*/ 55126 w 55126"/>
                <a:gd name="connsiteY5" fmla="*/ 27386 h 90500"/>
                <a:gd name="connsiteX6" fmla="*/ 55126 w 55126"/>
                <a:gd name="connsiteY6" fmla="*/ 63114 h 90500"/>
                <a:gd name="connsiteX7" fmla="*/ 47574 w 55126"/>
                <a:gd name="connsiteY7" fmla="*/ 83867 h 90500"/>
                <a:gd name="connsiteX8" fmla="*/ 27499 w 55126"/>
                <a:gd name="connsiteY8" fmla="*/ 90500 h 90500"/>
                <a:gd name="connsiteX9" fmla="*/ 7488 w 55126"/>
                <a:gd name="connsiteY9" fmla="*/ 83867 h 90500"/>
                <a:gd name="connsiteX10" fmla="*/ 0 w 55126"/>
                <a:gd name="connsiteY10" fmla="*/ 63114 h 90500"/>
                <a:gd name="connsiteX11" fmla="*/ 13024 w 55126"/>
                <a:gd name="connsiteY11" fmla="*/ 63114 h 90500"/>
                <a:gd name="connsiteX12" fmla="*/ 27515 w 55126"/>
                <a:gd name="connsiteY12" fmla="*/ 78961 h 90500"/>
                <a:gd name="connsiteX13" fmla="*/ 38327 w 55126"/>
                <a:gd name="connsiteY13" fmla="*/ 75024 h 90500"/>
                <a:gd name="connsiteX14" fmla="*/ 42136 w 55126"/>
                <a:gd name="connsiteY14" fmla="*/ 63114 h 90500"/>
                <a:gd name="connsiteX15" fmla="*/ 42136 w 55126"/>
                <a:gd name="connsiteY15" fmla="*/ 27386 h 90500"/>
                <a:gd name="connsiteX16" fmla="*/ 38327 w 55126"/>
                <a:gd name="connsiteY16" fmla="*/ 15476 h 90500"/>
                <a:gd name="connsiteX17" fmla="*/ 27515 w 55126"/>
                <a:gd name="connsiteY17" fmla="*/ 11538 h 90500"/>
                <a:gd name="connsiteX18" fmla="*/ 13024 w 55126"/>
                <a:gd name="connsiteY18" fmla="*/ 27386 h 90500"/>
                <a:gd name="connsiteX19" fmla="*/ 13024 w 55126"/>
                <a:gd name="connsiteY19" fmla="*/ 63114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4"/>
                  </a:moveTo>
                  <a:lnTo>
                    <a:pt x="0" y="27386"/>
                  </a:lnTo>
                  <a:cubicBezTo>
                    <a:pt x="0" y="17977"/>
                    <a:pt x="2502" y="11054"/>
                    <a:pt x="7488" y="6632"/>
                  </a:cubicBezTo>
                  <a:cubicBezTo>
                    <a:pt x="12474" y="2211"/>
                    <a:pt x="19156" y="0"/>
                    <a:pt x="27499" y="0"/>
                  </a:cubicBezTo>
                  <a:cubicBezTo>
                    <a:pt x="35842" y="0"/>
                    <a:pt x="42539" y="2211"/>
                    <a:pt x="47574" y="6632"/>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2" y="79446"/>
                    <a:pt x="0" y="72523"/>
                    <a:pt x="0" y="63114"/>
                  </a:cubicBezTo>
                  <a:close/>
                  <a:moveTo>
                    <a:pt x="13024" y="63114"/>
                  </a:moveTo>
                  <a:cubicBezTo>
                    <a:pt x="13024" y="73668"/>
                    <a:pt x="17848" y="78961"/>
                    <a:pt x="27515" y="78961"/>
                  </a:cubicBezTo>
                  <a:cubicBezTo>
                    <a:pt x="32179" y="78961"/>
                    <a:pt x="35778" y="77654"/>
                    <a:pt x="38327" y="75024"/>
                  </a:cubicBezTo>
                  <a:cubicBezTo>
                    <a:pt x="40861" y="72409"/>
                    <a:pt x="42136" y="68440"/>
                    <a:pt x="42136" y="63114"/>
                  </a:cubicBezTo>
                  <a:lnTo>
                    <a:pt x="42136" y="27386"/>
                  </a:lnTo>
                  <a:cubicBezTo>
                    <a:pt x="42136" y="22060"/>
                    <a:pt x="40861" y="18090"/>
                    <a:pt x="38327" y="15476"/>
                  </a:cubicBezTo>
                  <a:cubicBezTo>
                    <a:pt x="35794" y="12862"/>
                    <a:pt x="32195" y="11538"/>
                    <a:pt x="27515" y="11538"/>
                  </a:cubicBezTo>
                  <a:cubicBezTo>
                    <a:pt x="17848" y="11538"/>
                    <a:pt x="13024" y="16815"/>
                    <a:pt x="13024" y="27386"/>
                  </a:cubicBezTo>
                  <a:lnTo>
                    <a:pt x="13024"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80" name="Figura a mano libera: forma 879">
              <a:extLst>
                <a:ext uri="{FF2B5EF4-FFF2-40B4-BE49-F238E27FC236}">
                  <a16:creationId xmlns:a16="http://schemas.microsoft.com/office/drawing/2014/main" id="{E5FC9702-4CD5-B3AB-7BCB-088B9C245DF4}"/>
                </a:ext>
              </a:extLst>
            </p:cNvPr>
            <p:cNvSpPr/>
            <p:nvPr/>
          </p:nvSpPr>
          <p:spPr>
            <a:xfrm>
              <a:off x="11683518" y="5262270"/>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2 w 56223"/>
                <a:gd name="connsiteY3" fmla="*/ 0 h 90144"/>
                <a:gd name="connsiteX4" fmla="*/ 27627 w 56223"/>
                <a:gd name="connsiteY4" fmla="*/ 0 h 90144"/>
                <a:gd name="connsiteX5" fmla="*/ 55868 w 56223"/>
                <a:gd name="connsiteY5" fmla="*/ 25046 h 90144"/>
                <a:gd name="connsiteX6" fmla="*/ 51205 w 56223"/>
                <a:gd name="connsiteY6" fmla="*/ 41377 h 90144"/>
                <a:gd name="connsiteX7" fmla="*/ 38552 w 56223"/>
                <a:gd name="connsiteY7" fmla="*/ 49268 h 90144"/>
                <a:gd name="connsiteX8" fmla="*/ 55740 w 56223"/>
                <a:gd name="connsiteY8" fmla="*/ 81641 h 90144"/>
                <a:gd name="connsiteX9" fmla="*/ 56223 w 56223"/>
                <a:gd name="connsiteY9" fmla="*/ 83480 h 90144"/>
                <a:gd name="connsiteX10" fmla="*/ 53706 w 56223"/>
                <a:gd name="connsiteY10" fmla="*/ 88047 h 90144"/>
                <a:gd name="connsiteX11" fmla="*/ 48364 w 56223"/>
                <a:gd name="connsiteY11" fmla="*/ 90145 h 90144"/>
                <a:gd name="connsiteX12" fmla="*/ 43201 w 56223"/>
                <a:gd name="connsiteY12" fmla="*/ 86320 h 90144"/>
                <a:gd name="connsiteX13" fmla="*/ 25271 w 56223"/>
                <a:gd name="connsiteY13" fmla="*/ 51092 h 90144"/>
                <a:gd name="connsiteX14" fmla="*/ 12861 w 56223"/>
                <a:gd name="connsiteY14" fmla="*/ 51092 h 90144"/>
                <a:gd name="connsiteX15" fmla="*/ 12861 w 56223"/>
                <a:gd name="connsiteY15" fmla="*/ 85465 h 90144"/>
                <a:gd name="connsiteX16" fmla="*/ 10958 w 56223"/>
                <a:gd name="connsiteY16" fmla="*/ 88612 h 90144"/>
                <a:gd name="connsiteX17" fmla="*/ 6358 w 56223"/>
                <a:gd name="connsiteY17" fmla="*/ 89790 h 90144"/>
                <a:gd name="connsiteX18" fmla="*/ 1871 w 56223"/>
                <a:gd name="connsiteY18" fmla="*/ 88628 h 90144"/>
                <a:gd name="connsiteX19" fmla="*/ 0 w 56223"/>
                <a:gd name="connsiteY19" fmla="*/ 85481 h 90144"/>
                <a:gd name="connsiteX20" fmla="*/ 12894 w 56223"/>
                <a:gd name="connsiteY20" fmla="*/ 40780 h 90144"/>
                <a:gd name="connsiteX21" fmla="*/ 27627 w 56223"/>
                <a:gd name="connsiteY21" fmla="*/ 40780 h 90144"/>
                <a:gd name="connsiteX22" fmla="*/ 42862 w 56223"/>
                <a:gd name="connsiteY22" fmla="*/ 26159 h 90144"/>
                <a:gd name="connsiteX23" fmla="*/ 27627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50"/>
                    <a:pt x="1226" y="1226"/>
                  </a:cubicBezTo>
                  <a:cubicBezTo>
                    <a:pt x="2050" y="403"/>
                    <a:pt x="3066" y="0"/>
                    <a:pt x="4292" y="0"/>
                  </a:cubicBezTo>
                  <a:lnTo>
                    <a:pt x="27627" y="0"/>
                  </a:lnTo>
                  <a:cubicBezTo>
                    <a:pt x="46460" y="0"/>
                    <a:pt x="55868" y="8343"/>
                    <a:pt x="55868" y="25046"/>
                  </a:cubicBezTo>
                  <a:cubicBezTo>
                    <a:pt x="55868" y="31969"/>
                    <a:pt x="54319" y="37423"/>
                    <a:pt x="51205" y="41377"/>
                  </a:cubicBezTo>
                  <a:cubicBezTo>
                    <a:pt x="48090" y="45331"/>
                    <a:pt x="43878" y="47961"/>
                    <a:pt x="38552" y="49268"/>
                  </a:cubicBezTo>
                  <a:lnTo>
                    <a:pt x="55740" y="81641"/>
                  </a:lnTo>
                  <a:cubicBezTo>
                    <a:pt x="56062" y="82221"/>
                    <a:pt x="56223" y="82835"/>
                    <a:pt x="56223" y="83480"/>
                  </a:cubicBezTo>
                  <a:cubicBezTo>
                    <a:pt x="56223" y="85126"/>
                    <a:pt x="55384" y="86643"/>
                    <a:pt x="53706" y="88047"/>
                  </a:cubicBezTo>
                  <a:cubicBezTo>
                    <a:pt x="52027" y="89451"/>
                    <a:pt x="50252" y="90145"/>
                    <a:pt x="48364" y="90145"/>
                  </a:cubicBezTo>
                  <a:cubicBezTo>
                    <a:pt x="46234" y="90145"/>
                    <a:pt x="44524" y="88870"/>
                    <a:pt x="43201" y="86320"/>
                  </a:cubicBezTo>
                  <a:lnTo>
                    <a:pt x="25271" y="51092"/>
                  </a:lnTo>
                  <a:lnTo>
                    <a:pt x="12861" y="51092"/>
                  </a:lnTo>
                  <a:lnTo>
                    <a:pt x="12861" y="85465"/>
                  </a:lnTo>
                  <a:cubicBezTo>
                    <a:pt x="12861" y="86772"/>
                    <a:pt x="12232" y="87821"/>
                    <a:pt x="10958" y="88612"/>
                  </a:cubicBezTo>
                  <a:cubicBezTo>
                    <a:pt x="9683" y="89386"/>
                    <a:pt x="8149" y="89790"/>
                    <a:pt x="6358" y="89790"/>
                  </a:cubicBezTo>
                  <a:cubicBezTo>
                    <a:pt x="4647" y="89790"/>
                    <a:pt x="3146" y="89402"/>
                    <a:pt x="1871" y="88628"/>
                  </a:cubicBezTo>
                  <a:cubicBezTo>
                    <a:pt x="629" y="87837"/>
                    <a:pt x="0" y="86788"/>
                    <a:pt x="0" y="85481"/>
                  </a:cubicBezTo>
                  <a:close/>
                  <a:moveTo>
                    <a:pt x="12894" y="40780"/>
                  </a:moveTo>
                  <a:lnTo>
                    <a:pt x="27627" y="40780"/>
                  </a:lnTo>
                  <a:cubicBezTo>
                    <a:pt x="37778" y="40780"/>
                    <a:pt x="42862" y="35906"/>
                    <a:pt x="42862" y="26159"/>
                  </a:cubicBezTo>
                  <a:cubicBezTo>
                    <a:pt x="42862" y="16412"/>
                    <a:pt x="37778" y="11538"/>
                    <a:pt x="27627"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81" name="Figura a mano libera: forma 880">
              <a:extLst>
                <a:ext uri="{FF2B5EF4-FFF2-40B4-BE49-F238E27FC236}">
                  <a16:creationId xmlns:a16="http://schemas.microsoft.com/office/drawing/2014/main" id="{25522C89-29DD-965B-FE4B-059C25F8364C}"/>
                </a:ext>
              </a:extLst>
            </p:cNvPr>
            <p:cNvSpPr/>
            <p:nvPr/>
          </p:nvSpPr>
          <p:spPr>
            <a:xfrm>
              <a:off x="11744663" y="5262270"/>
              <a:ext cx="59548" cy="89773"/>
            </a:xfrm>
            <a:custGeom>
              <a:avLst/>
              <a:gdLst>
                <a:gd name="connsiteX0" fmla="*/ 0 w 59548"/>
                <a:gd name="connsiteY0" fmla="*/ 5971 h 89773"/>
                <a:gd name="connsiteX1" fmla="*/ 1098 w 59548"/>
                <a:gd name="connsiteY1" fmla="*/ 1807 h 89773"/>
                <a:gd name="connsiteX2" fmla="*/ 4293 w 59548"/>
                <a:gd name="connsiteY2" fmla="*/ 0 h 89773"/>
                <a:gd name="connsiteX3" fmla="*/ 55256 w 59548"/>
                <a:gd name="connsiteY3" fmla="*/ 0 h 89773"/>
                <a:gd name="connsiteX4" fmla="*/ 58451 w 59548"/>
                <a:gd name="connsiteY4" fmla="*/ 1743 h 89773"/>
                <a:gd name="connsiteX5" fmla="*/ 59549 w 59548"/>
                <a:gd name="connsiteY5" fmla="*/ 5842 h 89773"/>
                <a:gd name="connsiteX6" fmla="*/ 58386 w 59548"/>
                <a:gd name="connsiteY6" fmla="*/ 10248 h 89773"/>
                <a:gd name="connsiteX7" fmla="*/ 55256 w 59548"/>
                <a:gd name="connsiteY7" fmla="*/ 12039 h 89773"/>
                <a:gd name="connsiteX8" fmla="*/ 36342 w 59548"/>
                <a:gd name="connsiteY8" fmla="*/ 12039 h 89773"/>
                <a:gd name="connsiteX9" fmla="*/ 36342 w 59548"/>
                <a:gd name="connsiteY9" fmla="*/ 85481 h 89773"/>
                <a:gd name="connsiteX10" fmla="*/ 34374 w 59548"/>
                <a:gd name="connsiteY10" fmla="*/ 88612 h 89773"/>
                <a:gd name="connsiteX11" fmla="*/ 29822 w 59548"/>
                <a:gd name="connsiteY11" fmla="*/ 89774 h 89773"/>
                <a:gd name="connsiteX12" fmla="*/ 25224 w 59548"/>
                <a:gd name="connsiteY12" fmla="*/ 88612 h 89773"/>
                <a:gd name="connsiteX13" fmla="*/ 23319 w 59548"/>
                <a:gd name="connsiteY13" fmla="*/ 85481 h 89773"/>
                <a:gd name="connsiteX14" fmla="*/ 23319 w 59548"/>
                <a:gd name="connsiteY14" fmla="*/ 12039 h 89773"/>
                <a:gd name="connsiteX15" fmla="*/ 4293 w 59548"/>
                <a:gd name="connsiteY15" fmla="*/ 12039 h 89773"/>
                <a:gd name="connsiteX16" fmla="*/ 1162 w 59548"/>
                <a:gd name="connsiteY16" fmla="*/ 10248 h 89773"/>
                <a:gd name="connsiteX17" fmla="*/ 0 w 59548"/>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48" h="89773">
                  <a:moveTo>
                    <a:pt x="0" y="5971"/>
                  </a:moveTo>
                  <a:cubicBezTo>
                    <a:pt x="0" y="4406"/>
                    <a:pt x="371" y="3018"/>
                    <a:pt x="1098" y="1807"/>
                  </a:cubicBezTo>
                  <a:cubicBezTo>
                    <a:pt x="1824" y="597"/>
                    <a:pt x="2905" y="0"/>
                    <a:pt x="4293" y="0"/>
                  </a:cubicBezTo>
                  <a:lnTo>
                    <a:pt x="55256" y="0"/>
                  </a:lnTo>
                  <a:cubicBezTo>
                    <a:pt x="56643" y="0"/>
                    <a:pt x="57709" y="581"/>
                    <a:pt x="58451" y="1743"/>
                  </a:cubicBezTo>
                  <a:cubicBezTo>
                    <a:pt x="59193" y="2905"/>
                    <a:pt x="59549" y="4260"/>
                    <a:pt x="59549" y="5842"/>
                  </a:cubicBezTo>
                  <a:cubicBezTo>
                    <a:pt x="59549" y="7585"/>
                    <a:pt x="59161" y="9053"/>
                    <a:pt x="58386" y="10248"/>
                  </a:cubicBezTo>
                  <a:cubicBezTo>
                    <a:pt x="57612" y="11442"/>
                    <a:pt x="56563" y="12039"/>
                    <a:pt x="55256" y="12039"/>
                  </a:cubicBezTo>
                  <a:lnTo>
                    <a:pt x="36342" y="12039"/>
                  </a:lnTo>
                  <a:lnTo>
                    <a:pt x="36342" y="85481"/>
                  </a:lnTo>
                  <a:cubicBezTo>
                    <a:pt x="36342" y="86788"/>
                    <a:pt x="35681" y="87837"/>
                    <a:pt x="34374" y="88612"/>
                  </a:cubicBezTo>
                  <a:cubicBezTo>
                    <a:pt x="33066" y="89386"/>
                    <a:pt x="31550" y="89774"/>
                    <a:pt x="29822" y="89774"/>
                  </a:cubicBezTo>
                  <a:cubicBezTo>
                    <a:pt x="28016" y="89774"/>
                    <a:pt x="26482" y="89386"/>
                    <a:pt x="25224" y="88612"/>
                  </a:cubicBezTo>
                  <a:cubicBezTo>
                    <a:pt x="23949" y="87837"/>
                    <a:pt x="23319" y="86788"/>
                    <a:pt x="23319" y="85481"/>
                  </a:cubicBezTo>
                  <a:lnTo>
                    <a:pt x="23319" y="12039"/>
                  </a:lnTo>
                  <a:lnTo>
                    <a:pt x="4293" y="12039"/>
                  </a:lnTo>
                  <a:cubicBezTo>
                    <a:pt x="2986" y="12039"/>
                    <a:pt x="1937" y="11442"/>
                    <a:pt x="1162" y="10248"/>
                  </a:cubicBezTo>
                  <a:cubicBezTo>
                    <a:pt x="388"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961" name="Figura a mano libera: forma 960">
            <a:extLst>
              <a:ext uri="{FF2B5EF4-FFF2-40B4-BE49-F238E27FC236}">
                <a16:creationId xmlns:a16="http://schemas.microsoft.com/office/drawing/2014/main" id="{FB10E11D-238A-244B-0112-CBFF111557B0}"/>
              </a:ext>
            </a:extLst>
          </p:cNvPr>
          <p:cNvSpPr/>
          <p:nvPr/>
        </p:nvSpPr>
        <p:spPr>
          <a:xfrm>
            <a:off x="8431654" y="5584583"/>
            <a:ext cx="1669384" cy="965572"/>
          </a:xfrm>
          <a:custGeom>
            <a:avLst/>
            <a:gdLst>
              <a:gd name="connsiteX0" fmla="*/ 0 w 1179743"/>
              <a:gd name="connsiteY0" fmla="*/ 604049 h 682364"/>
              <a:gd name="connsiteX1" fmla="*/ 78332 w 1179743"/>
              <a:gd name="connsiteY1" fmla="*/ 682365 h 682364"/>
              <a:gd name="connsiteX2" fmla="*/ 1101411 w 1179743"/>
              <a:gd name="connsiteY2" fmla="*/ 682365 h 682364"/>
              <a:gd name="connsiteX3" fmla="*/ 1179743 w 1179743"/>
              <a:gd name="connsiteY3" fmla="*/ 604049 h 682364"/>
              <a:gd name="connsiteX4" fmla="*/ 1179743 w 1179743"/>
              <a:gd name="connsiteY4" fmla="*/ 78332 h 682364"/>
              <a:gd name="connsiteX5" fmla="*/ 1101411 w 1179743"/>
              <a:gd name="connsiteY5" fmla="*/ 0 h 682364"/>
              <a:gd name="connsiteX6" fmla="*/ 78332 w 1179743"/>
              <a:gd name="connsiteY6" fmla="*/ 0 h 682364"/>
              <a:gd name="connsiteX7" fmla="*/ 0 w 1179743"/>
              <a:gd name="connsiteY7" fmla="*/ 78332 h 682364"/>
              <a:gd name="connsiteX8" fmla="*/ 0 w 1179743"/>
              <a:gd name="connsiteY8" fmla="*/ 604049 h 6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64">
                <a:moveTo>
                  <a:pt x="0" y="604049"/>
                </a:moveTo>
                <a:cubicBezTo>
                  <a:pt x="0" y="647233"/>
                  <a:pt x="35164" y="682365"/>
                  <a:pt x="78332" y="682365"/>
                </a:cubicBezTo>
                <a:lnTo>
                  <a:pt x="1101411" y="682365"/>
                </a:lnTo>
                <a:cubicBezTo>
                  <a:pt x="1144611" y="682365"/>
                  <a:pt x="1179743" y="647233"/>
                  <a:pt x="1179743" y="604049"/>
                </a:cubicBezTo>
                <a:lnTo>
                  <a:pt x="1179743" y="78332"/>
                </a:lnTo>
                <a:cubicBezTo>
                  <a:pt x="1179743" y="35132"/>
                  <a:pt x="1144596" y="0"/>
                  <a:pt x="1101411" y="0"/>
                </a:cubicBezTo>
                <a:lnTo>
                  <a:pt x="78332" y="0"/>
                </a:lnTo>
                <a:cubicBezTo>
                  <a:pt x="35147" y="0"/>
                  <a:pt x="0" y="35132"/>
                  <a:pt x="0" y="78332"/>
                </a:cubicBezTo>
                <a:lnTo>
                  <a:pt x="0" y="604049"/>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sp>
        <p:nvSpPr>
          <p:cNvPr id="962" name="Figura a mano libera: forma 961">
            <a:extLst>
              <a:ext uri="{FF2B5EF4-FFF2-40B4-BE49-F238E27FC236}">
                <a16:creationId xmlns:a16="http://schemas.microsoft.com/office/drawing/2014/main" id="{9AAD07CC-7818-7C65-5F54-CFC4AA99B805}"/>
              </a:ext>
            </a:extLst>
          </p:cNvPr>
          <p:cNvSpPr/>
          <p:nvPr/>
        </p:nvSpPr>
        <p:spPr>
          <a:xfrm>
            <a:off x="8477621" y="5630530"/>
            <a:ext cx="1577425" cy="873637"/>
          </a:xfrm>
          <a:custGeom>
            <a:avLst/>
            <a:gdLst>
              <a:gd name="connsiteX0" fmla="*/ 1068926 w 1114756"/>
              <a:gd name="connsiteY0" fmla="*/ 0 h 617394"/>
              <a:gd name="connsiteX1" fmla="*/ 1114757 w 1114756"/>
              <a:gd name="connsiteY1" fmla="*/ 45847 h 617394"/>
              <a:gd name="connsiteX2" fmla="*/ 1114757 w 1114756"/>
              <a:gd name="connsiteY2" fmla="*/ 571563 h 617394"/>
              <a:gd name="connsiteX3" fmla="*/ 1068926 w 1114756"/>
              <a:gd name="connsiteY3" fmla="*/ 617394 h 617394"/>
              <a:gd name="connsiteX4" fmla="*/ 45847 w 1114756"/>
              <a:gd name="connsiteY4" fmla="*/ 617394 h 617394"/>
              <a:gd name="connsiteX5" fmla="*/ 0 w 1114756"/>
              <a:gd name="connsiteY5" fmla="*/ 571563 h 617394"/>
              <a:gd name="connsiteX6" fmla="*/ 0 w 1114756"/>
              <a:gd name="connsiteY6" fmla="*/ 45847 h 617394"/>
              <a:gd name="connsiteX7" fmla="*/ 45847 w 1114756"/>
              <a:gd name="connsiteY7" fmla="*/ 0 h 617394"/>
              <a:gd name="connsiteX8" fmla="*/ 1068926 w 1114756"/>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6" h="617394">
                <a:moveTo>
                  <a:pt x="1068926" y="0"/>
                </a:moveTo>
                <a:cubicBezTo>
                  <a:pt x="1094230" y="0"/>
                  <a:pt x="1114757" y="20527"/>
                  <a:pt x="1114757" y="45847"/>
                </a:cubicBezTo>
                <a:lnTo>
                  <a:pt x="1114757" y="571563"/>
                </a:lnTo>
                <a:cubicBezTo>
                  <a:pt x="1114757" y="596883"/>
                  <a:pt x="1094246" y="617394"/>
                  <a:pt x="1068926" y="617394"/>
                </a:cubicBezTo>
                <a:lnTo>
                  <a:pt x="45847" y="617394"/>
                </a:lnTo>
                <a:cubicBezTo>
                  <a:pt x="20527" y="617394"/>
                  <a:pt x="0" y="596867"/>
                  <a:pt x="0" y="571563"/>
                </a:cubicBezTo>
                <a:lnTo>
                  <a:pt x="0" y="45847"/>
                </a:lnTo>
                <a:cubicBezTo>
                  <a:pt x="0" y="20511"/>
                  <a:pt x="20527" y="0"/>
                  <a:pt x="45847" y="0"/>
                </a:cubicBezTo>
                <a:lnTo>
                  <a:pt x="1068926" y="0"/>
                </a:lnTo>
                <a:close/>
              </a:path>
            </a:pathLst>
          </a:custGeom>
          <a:solidFill>
            <a:srgbClr val="053A70"/>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dirty="0"/>
          </a:p>
        </p:txBody>
      </p:sp>
      <p:grpSp>
        <p:nvGrpSpPr>
          <p:cNvPr id="963" name="Elemento grafico 56">
            <a:extLst>
              <a:ext uri="{FF2B5EF4-FFF2-40B4-BE49-F238E27FC236}">
                <a16:creationId xmlns:a16="http://schemas.microsoft.com/office/drawing/2014/main" id="{8C421D62-8955-92BA-1737-1FAA2DB8FC4C}"/>
              </a:ext>
            </a:extLst>
          </p:cNvPr>
          <p:cNvGrpSpPr/>
          <p:nvPr/>
        </p:nvGrpSpPr>
        <p:grpSpPr>
          <a:xfrm>
            <a:off x="8676765" y="5735665"/>
            <a:ext cx="1165999" cy="476529"/>
            <a:chOff x="9942781" y="5011539"/>
            <a:chExt cx="824005" cy="336760"/>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964" name="Figura a mano libera: forma 963">
              <a:extLst>
                <a:ext uri="{FF2B5EF4-FFF2-40B4-BE49-F238E27FC236}">
                  <a16:creationId xmlns:a16="http://schemas.microsoft.com/office/drawing/2014/main" id="{DFA3A10F-7416-1673-114C-CE149BE5650E}"/>
                </a:ext>
              </a:extLst>
            </p:cNvPr>
            <p:cNvSpPr/>
            <p:nvPr/>
          </p:nvSpPr>
          <p:spPr>
            <a:xfrm>
              <a:off x="10052388" y="5012265"/>
              <a:ext cx="55142" cy="90160"/>
            </a:xfrm>
            <a:custGeom>
              <a:avLst/>
              <a:gdLst>
                <a:gd name="connsiteX0" fmla="*/ 0 w 55142"/>
                <a:gd name="connsiteY0" fmla="*/ 23093 h 90160"/>
                <a:gd name="connsiteX1" fmla="*/ 0 w 55142"/>
                <a:gd name="connsiteY1" fmla="*/ 4309 h 90160"/>
                <a:gd name="connsiteX2" fmla="*/ 1840 w 55142"/>
                <a:gd name="connsiteY2" fmla="*/ 1355 h 90160"/>
                <a:gd name="connsiteX3" fmla="*/ 5777 w 55142"/>
                <a:gd name="connsiteY3" fmla="*/ 0 h 90160"/>
                <a:gd name="connsiteX4" fmla="*/ 49366 w 55142"/>
                <a:gd name="connsiteY4" fmla="*/ 0 h 90160"/>
                <a:gd name="connsiteX5" fmla="*/ 53239 w 55142"/>
                <a:gd name="connsiteY5" fmla="*/ 1355 h 90160"/>
                <a:gd name="connsiteX6" fmla="*/ 55142 w 55142"/>
                <a:gd name="connsiteY6" fmla="*/ 4309 h 90160"/>
                <a:gd name="connsiteX7" fmla="*/ 55142 w 55142"/>
                <a:gd name="connsiteY7" fmla="*/ 16961 h 90160"/>
                <a:gd name="connsiteX8" fmla="*/ 52803 w 55142"/>
                <a:gd name="connsiteY8" fmla="*/ 24206 h 90160"/>
                <a:gd name="connsiteX9" fmla="*/ 19769 w 55142"/>
                <a:gd name="connsiteY9" fmla="*/ 88192 h 90160"/>
                <a:gd name="connsiteX10" fmla="*/ 15848 w 55142"/>
                <a:gd name="connsiteY10" fmla="*/ 90161 h 90160"/>
                <a:gd name="connsiteX11" fmla="*/ 10200 w 55142"/>
                <a:gd name="connsiteY11" fmla="*/ 88321 h 90160"/>
                <a:gd name="connsiteX12" fmla="*/ 7747 w 55142"/>
                <a:gd name="connsiteY12" fmla="*/ 83770 h 90160"/>
                <a:gd name="connsiteX13" fmla="*/ 8360 w 55142"/>
                <a:gd name="connsiteY13" fmla="*/ 81317 h 90160"/>
                <a:gd name="connsiteX14" fmla="*/ 42135 w 55142"/>
                <a:gd name="connsiteY14" fmla="*/ 19188 h 90160"/>
                <a:gd name="connsiteX15" fmla="*/ 42135 w 55142"/>
                <a:gd name="connsiteY15" fmla="*/ 11571 h 90160"/>
                <a:gd name="connsiteX16" fmla="*/ 13024 w 55142"/>
                <a:gd name="connsiteY16" fmla="*/ 11571 h 90160"/>
                <a:gd name="connsiteX17" fmla="*/ 13024 w 55142"/>
                <a:gd name="connsiteY17" fmla="*/ 23109 h 90160"/>
                <a:gd name="connsiteX18" fmla="*/ 10990 w 55142"/>
                <a:gd name="connsiteY18" fmla="*/ 26175 h 90160"/>
                <a:gd name="connsiteX19" fmla="*/ 6390 w 55142"/>
                <a:gd name="connsiteY19" fmla="*/ 27402 h 90160"/>
                <a:gd name="connsiteX20" fmla="*/ 1905 w 55142"/>
                <a:gd name="connsiteY20" fmla="*/ 26175 h 90160"/>
                <a:gd name="connsiteX21" fmla="*/ 0 w 55142"/>
                <a:gd name="connsiteY21" fmla="*/ 23093 h 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142" h="90160">
                  <a:moveTo>
                    <a:pt x="0" y="23093"/>
                  </a:moveTo>
                  <a:lnTo>
                    <a:pt x="0" y="4309"/>
                  </a:lnTo>
                  <a:cubicBezTo>
                    <a:pt x="0" y="3244"/>
                    <a:pt x="613" y="2259"/>
                    <a:pt x="1840" y="1355"/>
                  </a:cubicBezTo>
                  <a:cubicBezTo>
                    <a:pt x="3066" y="452"/>
                    <a:pt x="4373" y="0"/>
                    <a:pt x="5777" y="0"/>
                  </a:cubicBezTo>
                  <a:lnTo>
                    <a:pt x="49366" y="0"/>
                  </a:lnTo>
                  <a:cubicBezTo>
                    <a:pt x="50672" y="0"/>
                    <a:pt x="51964" y="452"/>
                    <a:pt x="53239" y="1355"/>
                  </a:cubicBezTo>
                  <a:cubicBezTo>
                    <a:pt x="54513" y="2259"/>
                    <a:pt x="55142" y="3244"/>
                    <a:pt x="55142" y="4309"/>
                  </a:cubicBezTo>
                  <a:lnTo>
                    <a:pt x="55142" y="16961"/>
                  </a:lnTo>
                  <a:cubicBezTo>
                    <a:pt x="55142" y="18849"/>
                    <a:pt x="54368" y="21253"/>
                    <a:pt x="52803" y="24206"/>
                  </a:cubicBezTo>
                  <a:lnTo>
                    <a:pt x="19769" y="88192"/>
                  </a:lnTo>
                  <a:cubicBezTo>
                    <a:pt x="19026" y="89499"/>
                    <a:pt x="17719" y="90161"/>
                    <a:pt x="15848" y="90161"/>
                  </a:cubicBezTo>
                  <a:cubicBezTo>
                    <a:pt x="13717" y="90161"/>
                    <a:pt x="11829" y="89548"/>
                    <a:pt x="10200" y="88321"/>
                  </a:cubicBezTo>
                  <a:cubicBezTo>
                    <a:pt x="8569" y="87095"/>
                    <a:pt x="7747" y="85578"/>
                    <a:pt x="7747" y="83770"/>
                  </a:cubicBezTo>
                  <a:cubicBezTo>
                    <a:pt x="7747" y="82867"/>
                    <a:pt x="7956" y="82044"/>
                    <a:pt x="8360" y="81317"/>
                  </a:cubicBezTo>
                  <a:lnTo>
                    <a:pt x="42135" y="19188"/>
                  </a:lnTo>
                  <a:lnTo>
                    <a:pt x="42135" y="11571"/>
                  </a:lnTo>
                  <a:lnTo>
                    <a:pt x="13024" y="11571"/>
                  </a:lnTo>
                  <a:lnTo>
                    <a:pt x="13024" y="23109"/>
                  </a:lnTo>
                  <a:cubicBezTo>
                    <a:pt x="13024" y="24335"/>
                    <a:pt x="12345" y="25368"/>
                    <a:pt x="10990" y="26175"/>
                  </a:cubicBezTo>
                  <a:cubicBezTo>
                    <a:pt x="9635" y="26998"/>
                    <a:pt x="8101" y="27402"/>
                    <a:pt x="6390" y="27402"/>
                  </a:cubicBezTo>
                  <a:cubicBezTo>
                    <a:pt x="4680" y="27402"/>
                    <a:pt x="3179" y="26998"/>
                    <a:pt x="1905" y="26175"/>
                  </a:cubicBezTo>
                  <a:cubicBezTo>
                    <a:pt x="630" y="25352"/>
                    <a:pt x="0" y="24319"/>
                    <a:pt x="0" y="23093"/>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65" name="Figura a mano libera: forma 964">
              <a:extLst>
                <a:ext uri="{FF2B5EF4-FFF2-40B4-BE49-F238E27FC236}">
                  <a16:creationId xmlns:a16="http://schemas.microsoft.com/office/drawing/2014/main" id="{C8C7C07E-CFEC-A36D-474B-3E582453E043}"/>
                </a:ext>
              </a:extLst>
            </p:cNvPr>
            <p:cNvSpPr/>
            <p:nvPr/>
          </p:nvSpPr>
          <p:spPr>
            <a:xfrm>
              <a:off x="10135562" y="5011539"/>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8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3 h 90516"/>
                <a:gd name="connsiteX15" fmla="*/ 0 w 66664"/>
                <a:gd name="connsiteY15" fmla="*/ 85110 h 90516"/>
                <a:gd name="connsiteX16" fmla="*/ 20592 w 66664"/>
                <a:gd name="connsiteY16" fmla="*/ 59919 h 90516"/>
                <a:gd name="connsiteX17" fmla="*/ 44976 w 66664"/>
                <a:gd name="connsiteY17" fmla="*/ 59919 h 90516"/>
                <a:gd name="connsiteX18" fmla="*/ 32663 w 66664"/>
                <a:gd name="connsiteY18" fmla="*/ 17768 h 90516"/>
                <a:gd name="connsiteX19" fmla="*/ 20592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46" y="1485"/>
                    <a:pt x="28467" y="0"/>
                    <a:pt x="33244" y="0"/>
                  </a:cubicBezTo>
                  <a:cubicBezTo>
                    <a:pt x="38101" y="0"/>
                    <a:pt x="41054" y="1372"/>
                    <a:pt x="42103" y="4115"/>
                  </a:cubicBezTo>
                  <a:lnTo>
                    <a:pt x="66423" y="83690"/>
                  </a:lnTo>
                  <a:cubicBezTo>
                    <a:pt x="66584" y="84207"/>
                    <a:pt x="66665" y="84594"/>
                    <a:pt x="66665" y="84852"/>
                  </a:cubicBezTo>
                  <a:cubicBezTo>
                    <a:pt x="66665" y="86401"/>
                    <a:pt x="65713" y="87724"/>
                    <a:pt x="63808" y="88838"/>
                  </a:cubicBezTo>
                  <a:cubicBezTo>
                    <a:pt x="61904" y="89951"/>
                    <a:pt x="59871" y="90516"/>
                    <a:pt x="57741" y="90516"/>
                  </a:cubicBezTo>
                  <a:cubicBezTo>
                    <a:pt x="55159" y="90516"/>
                    <a:pt x="53545" y="89629"/>
                    <a:pt x="52932" y="87838"/>
                  </a:cubicBezTo>
                  <a:lnTo>
                    <a:pt x="47848" y="70247"/>
                  </a:lnTo>
                  <a:lnTo>
                    <a:pt x="17655" y="70247"/>
                  </a:lnTo>
                  <a:lnTo>
                    <a:pt x="12636" y="87789"/>
                  </a:lnTo>
                  <a:cubicBezTo>
                    <a:pt x="12071" y="89596"/>
                    <a:pt x="10554" y="90500"/>
                    <a:pt x="8101" y="90500"/>
                  </a:cubicBezTo>
                  <a:cubicBezTo>
                    <a:pt x="6133" y="90500"/>
                    <a:pt x="4293" y="89967"/>
                    <a:pt x="2582" y="88903"/>
                  </a:cubicBezTo>
                  <a:cubicBezTo>
                    <a:pt x="856" y="87854"/>
                    <a:pt x="0" y="86579"/>
                    <a:pt x="0" y="85110"/>
                  </a:cubicBezTo>
                  <a:close/>
                  <a:moveTo>
                    <a:pt x="20592" y="59919"/>
                  </a:moveTo>
                  <a:lnTo>
                    <a:pt x="44976" y="59919"/>
                  </a:lnTo>
                  <a:lnTo>
                    <a:pt x="32663" y="17768"/>
                  </a:lnTo>
                  <a:lnTo>
                    <a:pt x="20592"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66" name="Figura a mano libera: forma 965">
              <a:extLst>
                <a:ext uri="{FF2B5EF4-FFF2-40B4-BE49-F238E27FC236}">
                  <a16:creationId xmlns:a16="http://schemas.microsoft.com/office/drawing/2014/main" id="{F64D07E3-E498-0139-C9C3-D9431699F0E0}"/>
                </a:ext>
              </a:extLst>
            </p:cNvPr>
            <p:cNvSpPr/>
            <p:nvPr/>
          </p:nvSpPr>
          <p:spPr>
            <a:xfrm>
              <a:off x="10210925" y="5012265"/>
              <a:ext cx="55900" cy="89773"/>
            </a:xfrm>
            <a:custGeom>
              <a:avLst/>
              <a:gdLst>
                <a:gd name="connsiteX0" fmla="*/ 0 w 55900"/>
                <a:gd name="connsiteY0" fmla="*/ 85481 h 89773"/>
                <a:gd name="connsiteX1" fmla="*/ 0 w 55900"/>
                <a:gd name="connsiteY1" fmla="*/ 4179 h 89773"/>
                <a:gd name="connsiteX2" fmla="*/ 1420 w 55900"/>
                <a:gd name="connsiteY2" fmla="*/ 1226 h 89773"/>
                <a:gd name="connsiteX3" fmla="*/ 5051 w 55900"/>
                <a:gd name="connsiteY3" fmla="*/ 0 h 89773"/>
                <a:gd name="connsiteX4" fmla="*/ 28999 w 55900"/>
                <a:gd name="connsiteY4" fmla="*/ 0 h 89773"/>
                <a:gd name="connsiteX5" fmla="*/ 48590 w 55900"/>
                <a:gd name="connsiteY5" fmla="*/ 6503 h 89773"/>
                <a:gd name="connsiteX6" fmla="*/ 55900 w 55900"/>
                <a:gd name="connsiteY6" fmla="*/ 27014 h 89773"/>
                <a:gd name="connsiteX7" fmla="*/ 55900 w 55900"/>
                <a:gd name="connsiteY7" fmla="*/ 27999 h 89773"/>
                <a:gd name="connsiteX8" fmla="*/ 48348 w 55900"/>
                <a:gd name="connsiteY8" fmla="*/ 48574 h 89773"/>
                <a:gd name="connsiteX9" fmla="*/ 28273 w 55900"/>
                <a:gd name="connsiteY9" fmla="*/ 55142 h 89773"/>
                <a:gd name="connsiteX10" fmla="*/ 13039 w 55900"/>
                <a:gd name="connsiteY10" fmla="*/ 55142 h 89773"/>
                <a:gd name="connsiteX11" fmla="*/ 13039 w 55900"/>
                <a:gd name="connsiteY11" fmla="*/ 85481 h 89773"/>
                <a:gd name="connsiteX12" fmla="*/ 11135 w 55900"/>
                <a:gd name="connsiteY12" fmla="*/ 88612 h 89773"/>
                <a:gd name="connsiteX13" fmla="*/ 6535 w 55900"/>
                <a:gd name="connsiteY13" fmla="*/ 89774 h 89773"/>
                <a:gd name="connsiteX14" fmla="*/ 1985 w 55900"/>
                <a:gd name="connsiteY14" fmla="*/ 88612 h 89773"/>
                <a:gd name="connsiteX15" fmla="*/ 0 w 55900"/>
                <a:gd name="connsiteY15" fmla="*/ 85481 h 89773"/>
                <a:gd name="connsiteX16" fmla="*/ 13023 w 55900"/>
                <a:gd name="connsiteY16" fmla="*/ 44830 h 89773"/>
                <a:gd name="connsiteX17" fmla="*/ 28257 w 55900"/>
                <a:gd name="connsiteY17" fmla="*/ 44830 h 89773"/>
                <a:gd name="connsiteX18" fmla="*/ 39069 w 55900"/>
                <a:gd name="connsiteY18" fmla="*/ 40844 h 89773"/>
                <a:gd name="connsiteX19" fmla="*/ 42877 w 55900"/>
                <a:gd name="connsiteY19" fmla="*/ 28870 h 89773"/>
                <a:gd name="connsiteX20" fmla="*/ 42877 w 55900"/>
                <a:gd name="connsiteY20" fmla="*/ 27402 h 89773"/>
                <a:gd name="connsiteX21" fmla="*/ 39069 w 55900"/>
                <a:gd name="connsiteY21" fmla="*/ 15492 h 89773"/>
                <a:gd name="connsiteX22" fmla="*/ 28257 w 55900"/>
                <a:gd name="connsiteY22" fmla="*/ 11554 h 89773"/>
                <a:gd name="connsiteX23" fmla="*/ 13023 w 55900"/>
                <a:gd name="connsiteY23" fmla="*/ 11554 h 89773"/>
                <a:gd name="connsiteX24" fmla="*/ 13023 w 55900"/>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0" h="89773">
                  <a:moveTo>
                    <a:pt x="0" y="85481"/>
                  </a:moveTo>
                  <a:lnTo>
                    <a:pt x="0" y="4179"/>
                  </a:lnTo>
                  <a:cubicBezTo>
                    <a:pt x="0" y="3034"/>
                    <a:pt x="468" y="2050"/>
                    <a:pt x="1420" y="1226"/>
                  </a:cubicBezTo>
                  <a:cubicBezTo>
                    <a:pt x="2356" y="403"/>
                    <a:pt x="3566" y="0"/>
                    <a:pt x="5051" y="0"/>
                  </a:cubicBezTo>
                  <a:lnTo>
                    <a:pt x="28999" y="0"/>
                  </a:lnTo>
                  <a:cubicBezTo>
                    <a:pt x="37181" y="0"/>
                    <a:pt x="43717" y="2162"/>
                    <a:pt x="48590" y="6503"/>
                  </a:cubicBezTo>
                  <a:cubicBezTo>
                    <a:pt x="53464" y="10844"/>
                    <a:pt x="55900" y="17671"/>
                    <a:pt x="55900" y="27014"/>
                  </a:cubicBezTo>
                  <a:lnTo>
                    <a:pt x="55900" y="27999"/>
                  </a:lnTo>
                  <a:cubicBezTo>
                    <a:pt x="55900" y="37326"/>
                    <a:pt x="53383" y="44185"/>
                    <a:pt x="48348" y="48574"/>
                  </a:cubicBezTo>
                  <a:cubicBezTo>
                    <a:pt x="43313" y="52947"/>
                    <a:pt x="36616" y="55142"/>
                    <a:pt x="28273" y="55142"/>
                  </a:cubicBezTo>
                  <a:lnTo>
                    <a:pt x="13039" y="55142"/>
                  </a:lnTo>
                  <a:lnTo>
                    <a:pt x="13039" y="85481"/>
                  </a:lnTo>
                  <a:cubicBezTo>
                    <a:pt x="13039" y="86788"/>
                    <a:pt x="12410" y="87837"/>
                    <a:pt x="11135" y="88612"/>
                  </a:cubicBezTo>
                  <a:cubicBezTo>
                    <a:pt x="9860" y="89386"/>
                    <a:pt x="8326" y="89774"/>
                    <a:pt x="6535" y="89774"/>
                  </a:cubicBezTo>
                  <a:cubicBezTo>
                    <a:pt x="4809" y="89774"/>
                    <a:pt x="3308" y="89386"/>
                    <a:pt x="1985" y="88612"/>
                  </a:cubicBezTo>
                  <a:cubicBezTo>
                    <a:pt x="645" y="87837"/>
                    <a:pt x="0" y="86788"/>
                    <a:pt x="0" y="85481"/>
                  </a:cubicBezTo>
                  <a:close/>
                  <a:moveTo>
                    <a:pt x="13023" y="44830"/>
                  </a:moveTo>
                  <a:lnTo>
                    <a:pt x="28257" y="44830"/>
                  </a:lnTo>
                  <a:cubicBezTo>
                    <a:pt x="32921" y="44830"/>
                    <a:pt x="36519" y="43507"/>
                    <a:pt x="39069" y="40844"/>
                  </a:cubicBezTo>
                  <a:cubicBezTo>
                    <a:pt x="41603" y="38182"/>
                    <a:pt x="42877" y="34196"/>
                    <a:pt x="42877" y="28870"/>
                  </a:cubicBezTo>
                  <a:lnTo>
                    <a:pt x="42877" y="27402"/>
                  </a:lnTo>
                  <a:cubicBezTo>
                    <a:pt x="42877" y="22076"/>
                    <a:pt x="41603" y="18106"/>
                    <a:pt x="39069" y="15492"/>
                  </a:cubicBezTo>
                  <a:cubicBezTo>
                    <a:pt x="36535" y="12878"/>
                    <a:pt x="32936" y="11554"/>
                    <a:pt x="28257" y="11554"/>
                  </a:cubicBezTo>
                  <a:lnTo>
                    <a:pt x="13023" y="11554"/>
                  </a:lnTo>
                  <a:lnTo>
                    <a:pt x="13023"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67" name="Figura a mano libera: forma 966">
              <a:extLst>
                <a:ext uri="{FF2B5EF4-FFF2-40B4-BE49-F238E27FC236}">
                  <a16:creationId xmlns:a16="http://schemas.microsoft.com/office/drawing/2014/main" id="{8CC2CE7A-71F3-849C-46BC-016B005601AF}"/>
                </a:ext>
              </a:extLst>
            </p:cNvPr>
            <p:cNvSpPr/>
            <p:nvPr/>
          </p:nvSpPr>
          <p:spPr>
            <a:xfrm>
              <a:off x="10277847" y="5012265"/>
              <a:ext cx="56224" cy="90144"/>
            </a:xfrm>
            <a:custGeom>
              <a:avLst/>
              <a:gdLst>
                <a:gd name="connsiteX0" fmla="*/ 0 w 56224"/>
                <a:gd name="connsiteY0" fmla="*/ 85481 h 90144"/>
                <a:gd name="connsiteX1" fmla="*/ 0 w 56224"/>
                <a:gd name="connsiteY1" fmla="*/ 4179 h 90144"/>
                <a:gd name="connsiteX2" fmla="*/ 1227 w 56224"/>
                <a:gd name="connsiteY2" fmla="*/ 1226 h 90144"/>
                <a:gd name="connsiteX3" fmla="*/ 4293 w 56224"/>
                <a:gd name="connsiteY3" fmla="*/ 0 h 90144"/>
                <a:gd name="connsiteX4" fmla="*/ 27628 w 56224"/>
                <a:gd name="connsiteY4" fmla="*/ 0 h 90144"/>
                <a:gd name="connsiteX5" fmla="*/ 55869 w 56224"/>
                <a:gd name="connsiteY5" fmla="*/ 25046 h 90144"/>
                <a:gd name="connsiteX6" fmla="*/ 51205 w 56224"/>
                <a:gd name="connsiteY6" fmla="*/ 41377 h 90144"/>
                <a:gd name="connsiteX7" fmla="*/ 38553 w 56224"/>
                <a:gd name="connsiteY7" fmla="*/ 49268 h 90144"/>
                <a:gd name="connsiteX8" fmla="*/ 55740 w 56224"/>
                <a:gd name="connsiteY8" fmla="*/ 81640 h 90144"/>
                <a:gd name="connsiteX9" fmla="*/ 56224 w 56224"/>
                <a:gd name="connsiteY9" fmla="*/ 83480 h 90144"/>
                <a:gd name="connsiteX10" fmla="*/ 53707 w 56224"/>
                <a:gd name="connsiteY10" fmla="*/ 88047 h 90144"/>
                <a:gd name="connsiteX11" fmla="*/ 48365 w 56224"/>
                <a:gd name="connsiteY11" fmla="*/ 90145 h 90144"/>
                <a:gd name="connsiteX12" fmla="*/ 43201 w 56224"/>
                <a:gd name="connsiteY12" fmla="*/ 86320 h 90144"/>
                <a:gd name="connsiteX13" fmla="*/ 25272 w 56224"/>
                <a:gd name="connsiteY13" fmla="*/ 51092 h 90144"/>
                <a:gd name="connsiteX14" fmla="*/ 12862 w 56224"/>
                <a:gd name="connsiteY14" fmla="*/ 51092 h 90144"/>
                <a:gd name="connsiteX15" fmla="*/ 12862 w 56224"/>
                <a:gd name="connsiteY15" fmla="*/ 85465 h 90144"/>
                <a:gd name="connsiteX16" fmla="*/ 10958 w 56224"/>
                <a:gd name="connsiteY16" fmla="*/ 88612 h 90144"/>
                <a:gd name="connsiteX17" fmla="*/ 6358 w 56224"/>
                <a:gd name="connsiteY17" fmla="*/ 89790 h 90144"/>
                <a:gd name="connsiteX18" fmla="*/ 1872 w 56224"/>
                <a:gd name="connsiteY18" fmla="*/ 88628 h 90144"/>
                <a:gd name="connsiteX19" fmla="*/ 0 w 56224"/>
                <a:gd name="connsiteY19" fmla="*/ 85481 h 90144"/>
                <a:gd name="connsiteX20" fmla="*/ 12894 w 56224"/>
                <a:gd name="connsiteY20" fmla="*/ 40780 h 90144"/>
                <a:gd name="connsiteX21" fmla="*/ 27628 w 56224"/>
                <a:gd name="connsiteY21" fmla="*/ 40780 h 90144"/>
                <a:gd name="connsiteX22" fmla="*/ 42862 w 56224"/>
                <a:gd name="connsiteY22" fmla="*/ 26159 h 90144"/>
                <a:gd name="connsiteX23" fmla="*/ 27628 w 56224"/>
                <a:gd name="connsiteY23" fmla="*/ 11538 h 90144"/>
                <a:gd name="connsiteX24" fmla="*/ 12894 w 56224"/>
                <a:gd name="connsiteY24" fmla="*/ 11538 h 90144"/>
                <a:gd name="connsiteX25" fmla="*/ 12894 w 56224"/>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4" h="90144">
                  <a:moveTo>
                    <a:pt x="0" y="85481"/>
                  </a:moveTo>
                  <a:lnTo>
                    <a:pt x="0" y="4179"/>
                  </a:lnTo>
                  <a:cubicBezTo>
                    <a:pt x="0" y="3034"/>
                    <a:pt x="403" y="2050"/>
                    <a:pt x="1227" y="1226"/>
                  </a:cubicBezTo>
                  <a:cubicBezTo>
                    <a:pt x="2050" y="403"/>
                    <a:pt x="3066" y="0"/>
                    <a:pt x="4293" y="0"/>
                  </a:cubicBezTo>
                  <a:lnTo>
                    <a:pt x="27628" y="0"/>
                  </a:lnTo>
                  <a:cubicBezTo>
                    <a:pt x="46460" y="0"/>
                    <a:pt x="55869" y="8343"/>
                    <a:pt x="55869" y="25046"/>
                  </a:cubicBezTo>
                  <a:cubicBezTo>
                    <a:pt x="55869" y="31968"/>
                    <a:pt x="54320" y="37423"/>
                    <a:pt x="51205" y="41377"/>
                  </a:cubicBezTo>
                  <a:cubicBezTo>
                    <a:pt x="48091" y="45330"/>
                    <a:pt x="43878" y="47961"/>
                    <a:pt x="38553" y="49268"/>
                  </a:cubicBezTo>
                  <a:lnTo>
                    <a:pt x="55740" y="81640"/>
                  </a:lnTo>
                  <a:cubicBezTo>
                    <a:pt x="56063" y="82221"/>
                    <a:pt x="56224" y="82834"/>
                    <a:pt x="56224" y="83480"/>
                  </a:cubicBezTo>
                  <a:cubicBezTo>
                    <a:pt x="56224" y="85126"/>
                    <a:pt x="55385" y="86643"/>
                    <a:pt x="53707" y="88047"/>
                  </a:cubicBezTo>
                  <a:cubicBezTo>
                    <a:pt x="52028" y="89451"/>
                    <a:pt x="50253" y="90145"/>
                    <a:pt x="48365" y="90145"/>
                  </a:cubicBezTo>
                  <a:cubicBezTo>
                    <a:pt x="46234" y="90145"/>
                    <a:pt x="44524" y="88870"/>
                    <a:pt x="43201" y="86320"/>
                  </a:cubicBezTo>
                  <a:lnTo>
                    <a:pt x="25272" y="51092"/>
                  </a:lnTo>
                  <a:lnTo>
                    <a:pt x="12862" y="51092"/>
                  </a:lnTo>
                  <a:lnTo>
                    <a:pt x="12862" y="85465"/>
                  </a:lnTo>
                  <a:cubicBezTo>
                    <a:pt x="12862" y="86772"/>
                    <a:pt x="12232" y="87821"/>
                    <a:pt x="10958" y="88612"/>
                  </a:cubicBezTo>
                  <a:cubicBezTo>
                    <a:pt x="9683" y="89386"/>
                    <a:pt x="8150" y="89790"/>
                    <a:pt x="6358" y="89790"/>
                  </a:cubicBezTo>
                  <a:cubicBezTo>
                    <a:pt x="4648" y="89790"/>
                    <a:pt x="3147" y="89402"/>
                    <a:pt x="1872" y="88628"/>
                  </a:cubicBezTo>
                  <a:cubicBezTo>
                    <a:pt x="630" y="87837"/>
                    <a:pt x="0" y="86788"/>
                    <a:pt x="0" y="85481"/>
                  </a:cubicBezTo>
                  <a:close/>
                  <a:moveTo>
                    <a:pt x="12894" y="40780"/>
                  </a:moveTo>
                  <a:lnTo>
                    <a:pt x="27628" y="40780"/>
                  </a:lnTo>
                  <a:cubicBezTo>
                    <a:pt x="37779" y="40780"/>
                    <a:pt x="42862" y="35906"/>
                    <a:pt x="42862" y="26159"/>
                  </a:cubicBezTo>
                  <a:cubicBezTo>
                    <a:pt x="42862" y="16412"/>
                    <a:pt x="37779"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68" name="Figura a mano libera: forma 967">
              <a:extLst>
                <a:ext uri="{FF2B5EF4-FFF2-40B4-BE49-F238E27FC236}">
                  <a16:creationId xmlns:a16="http://schemas.microsoft.com/office/drawing/2014/main" id="{934135B3-A98F-0853-AD04-9129B61CB454}"/>
                </a:ext>
              </a:extLst>
            </p:cNvPr>
            <p:cNvSpPr/>
            <p:nvPr/>
          </p:nvSpPr>
          <p:spPr>
            <a:xfrm>
              <a:off x="10346497" y="5012265"/>
              <a:ext cx="13007" cy="89773"/>
            </a:xfrm>
            <a:custGeom>
              <a:avLst/>
              <a:gdLst>
                <a:gd name="connsiteX0" fmla="*/ 0 w 13007"/>
                <a:gd name="connsiteY0" fmla="*/ 85481 h 89773"/>
                <a:gd name="connsiteX1" fmla="*/ 0 w 13007"/>
                <a:gd name="connsiteY1" fmla="*/ 4179 h 89773"/>
                <a:gd name="connsiteX2" fmla="*/ 1905 w 13007"/>
                <a:gd name="connsiteY2" fmla="*/ 1049 h 89773"/>
                <a:gd name="connsiteX3" fmla="*/ 6504 w 13007"/>
                <a:gd name="connsiteY3" fmla="*/ 0 h 89773"/>
                <a:gd name="connsiteX4" fmla="*/ 11103 w 13007"/>
                <a:gd name="connsiteY4" fmla="*/ 1049 h 89773"/>
                <a:gd name="connsiteX5" fmla="*/ 13007 w 13007"/>
                <a:gd name="connsiteY5" fmla="*/ 4179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79"/>
                  </a:lnTo>
                  <a:cubicBezTo>
                    <a:pt x="0" y="2792"/>
                    <a:pt x="630" y="1743"/>
                    <a:pt x="1905" y="1049"/>
                  </a:cubicBezTo>
                  <a:cubicBezTo>
                    <a:pt x="3179" y="355"/>
                    <a:pt x="4712" y="0"/>
                    <a:pt x="6504" y="0"/>
                  </a:cubicBezTo>
                  <a:cubicBezTo>
                    <a:pt x="8311" y="0"/>
                    <a:pt x="9844" y="355"/>
                    <a:pt x="11103" y="1049"/>
                  </a:cubicBezTo>
                  <a:cubicBezTo>
                    <a:pt x="12377" y="1743"/>
                    <a:pt x="13007" y="2792"/>
                    <a:pt x="13007" y="4179"/>
                  </a:cubicBezTo>
                  <a:lnTo>
                    <a:pt x="13007" y="85481"/>
                  </a:lnTo>
                  <a:cubicBezTo>
                    <a:pt x="13007" y="86788"/>
                    <a:pt x="12377" y="87837"/>
                    <a:pt x="11103" y="88612"/>
                  </a:cubicBezTo>
                  <a:cubicBezTo>
                    <a:pt x="9828" y="89386"/>
                    <a:pt x="8295" y="89774"/>
                    <a:pt x="6504" y="89774"/>
                  </a:cubicBezTo>
                  <a:cubicBezTo>
                    <a:pt x="4777" y="89774"/>
                    <a:pt x="3260" y="89386"/>
                    <a:pt x="1953"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69" name="Figura a mano libera: forma 968">
              <a:extLst>
                <a:ext uri="{FF2B5EF4-FFF2-40B4-BE49-F238E27FC236}">
                  <a16:creationId xmlns:a16="http://schemas.microsoft.com/office/drawing/2014/main" id="{E25455AA-2CB5-6A2C-F789-51705F1D715A}"/>
                </a:ext>
              </a:extLst>
            </p:cNvPr>
            <p:cNvSpPr/>
            <p:nvPr/>
          </p:nvSpPr>
          <p:spPr>
            <a:xfrm>
              <a:off x="10375722" y="5012265"/>
              <a:ext cx="48881" cy="89789"/>
            </a:xfrm>
            <a:custGeom>
              <a:avLst/>
              <a:gdLst>
                <a:gd name="connsiteX0" fmla="*/ 0 w 48881"/>
                <a:gd name="connsiteY0" fmla="*/ 85481 h 89789"/>
                <a:gd name="connsiteX1" fmla="*/ 0 w 48881"/>
                <a:gd name="connsiteY1" fmla="*/ 4179 h 89789"/>
                <a:gd name="connsiteX2" fmla="*/ 1905 w 48881"/>
                <a:gd name="connsiteY2" fmla="*/ 1049 h 89789"/>
                <a:gd name="connsiteX3" fmla="*/ 6504 w 48881"/>
                <a:gd name="connsiteY3" fmla="*/ 0 h 89789"/>
                <a:gd name="connsiteX4" fmla="*/ 11103 w 48881"/>
                <a:gd name="connsiteY4" fmla="*/ 1049 h 89789"/>
                <a:gd name="connsiteX5" fmla="*/ 13007 w 48881"/>
                <a:gd name="connsiteY5" fmla="*/ 4179 h 89789"/>
                <a:gd name="connsiteX6" fmla="*/ 13007 w 48881"/>
                <a:gd name="connsiteY6" fmla="*/ 78235 h 89789"/>
                <a:gd name="connsiteX7" fmla="*/ 44944 w 48881"/>
                <a:gd name="connsiteY7" fmla="*/ 78235 h 89789"/>
                <a:gd name="connsiteX8" fmla="*/ 47832 w 48881"/>
                <a:gd name="connsiteY8" fmla="*/ 79962 h 89789"/>
                <a:gd name="connsiteX9" fmla="*/ 48881 w 48881"/>
                <a:gd name="connsiteY9" fmla="*/ 84012 h 89789"/>
                <a:gd name="connsiteX10" fmla="*/ 47832 w 48881"/>
                <a:gd name="connsiteY10" fmla="*/ 88063 h 89789"/>
                <a:gd name="connsiteX11" fmla="*/ 44944 w 48881"/>
                <a:gd name="connsiteY11" fmla="*/ 89790 h 89789"/>
                <a:gd name="connsiteX12" fmla="*/ 5762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79"/>
                  </a:lnTo>
                  <a:cubicBezTo>
                    <a:pt x="0" y="2792"/>
                    <a:pt x="630" y="1743"/>
                    <a:pt x="1905" y="1049"/>
                  </a:cubicBezTo>
                  <a:cubicBezTo>
                    <a:pt x="3179" y="355"/>
                    <a:pt x="4713" y="0"/>
                    <a:pt x="6504" y="0"/>
                  </a:cubicBezTo>
                  <a:cubicBezTo>
                    <a:pt x="8312" y="0"/>
                    <a:pt x="9844" y="355"/>
                    <a:pt x="11103" y="1049"/>
                  </a:cubicBezTo>
                  <a:cubicBezTo>
                    <a:pt x="12378" y="1743"/>
                    <a:pt x="13007" y="2792"/>
                    <a:pt x="13007" y="4179"/>
                  </a:cubicBezTo>
                  <a:lnTo>
                    <a:pt x="13007" y="78235"/>
                  </a:lnTo>
                  <a:lnTo>
                    <a:pt x="44944" y="78235"/>
                  </a:lnTo>
                  <a:cubicBezTo>
                    <a:pt x="46170" y="78235"/>
                    <a:pt x="47139" y="78816"/>
                    <a:pt x="47832" y="79962"/>
                  </a:cubicBezTo>
                  <a:cubicBezTo>
                    <a:pt x="48526" y="81108"/>
                    <a:pt x="48881" y="82463"/>
                    <a:pt x="48881" y="84012"/>
                  </a:cubicBezTo>
                  <a:cubicBezTo>
                    <a:pt x="48881" y="85562"/>
                    <a:pt x="48526" y="86917"/>
                    <a:pt x="47832" y="88063"/>
                  </a:cubicBezTo>
                  <a:cubicBezTo>
                    <a:pt x="47139" y="89209"/>
                    <a:pt x="46170" y="89790"/>
                    <a:pt x="44944" y="89790"/>
                  </a:cubicBezTo>
                  <a:lnTo>
                    <a:pt x="5762" y="89790"/>
                  </a:lnTo>
                  <a:cubicBezTo>
                    <a:pt x="4212" y="89790"/>
                    <a:pt x="2856" y="89402"/>
                    <a:pt x="1711" y="88628"/>
                  </a:cubicBezTo>
                  <a:cubicBezTo>
                    <a:pt x="58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70" name="Figura a mano libera: forma 969">
              <a:extLst>
                <a:ext uri="{FF2B5EF4-FFF2-40B4-BE49-F238E27FC236}">
                  <a16:creationId xmlns:a16="http://schemas.microsoft.com/office/drawing/2014/main" id="{FFD91D20-15FE-4A15-8D65-7B0FAED94ABF}"/>
                </a:ext>
              </a:extLst>
            </p:cNvPr>
            <p:cNvSpPr/>
            <p:nvPr/>
          </p:nvSpPr>
          <p:spPr>
            <a:xfrm>
              <a:off x="10454813" y="5012281"/>
              <a:ext cx="53463" cy="89741"/>
            </a:xfrm>
            <a:custGeom>
              <a:avLst/>
              <a:gdLst>
                <a:gd name="connsiteX0" fmla="*/ 0 w 53463"/>
                <a:gd name="connsiteY0" fmla="*/ 85465 h 89741"/>
                <a:gd name="connsiteX1" fmla="*/ 0 w 53463"/>
                <a:gd name="connsiteY1" fmla="*/ 73571 h 89741"/>
                <a:gd name="connsiteX2" fmla="*/ 4002 w 53463"/>
                <a:gd name="connsiteY2" fmla="*/ 62775 h 89741"/>
                <a:gd name="connsiteX3" fmla="*/ 13879 w 53463"/>
                <a:gd name="connsiteY3" fmla="*/ 53206 h 89741"/>
                <a:gd name="connsiteX4" fmla="*/ 25675 w 53463"/>
                <a:gd name="connsiteY4" fmla="*/ 44620 h 89741"/>
                <a:gd name="connsiteX5" fmla="*/ 35680 w 53463"/>
                <a:gd name="connsiteY5" fmla="*/ 35180 h 89741"/>
                <a:gd name="connsiteX6" fmla="*/ 39796 w 53463"/>
                <a:gd name="connsiteY6" fmla="*/ 24884 h 89741"/>
                <a:gd name="connsiteX7" fmla="*/ 36422 w 53463"/>
                <a:gd name="connsiteY7" fmla="*/ 15879 h 89741"/>
                <a:gd name="connsiteX8" fmla="*/ 26530 w 53463"/>
                <a:gd name="connsiteY8" fmla="*/ 12022 h 89741"/>
                <a:gd name="connsiteX9" fmla="*/ 17574 w 53463"/>
                <a:gd name="connsiteY9" fmla="*/ 15072 h 89741"/>
                <a:gd name="connsiteX10" fmla="*/ 14136 w 53463"/>
                <a:gd name="connsiteY10" fmla="*/ 24093 h 89741"/>
                <a:gd name="connsiteX11" fmla="*/ 12232 w 53463"/>
                <a:gd name="connsiteY11" fmla="*/ 27514 h 89741"/>
                <a:gd name="connsiteX12" fmla="*/ 7262 w 53463"/>
                <a:gd name="connsiteY12" fmla="*/ 28983 h 89741"/>
                <a:gd name="connsiteX13" fmla="*/ 1372 w 53463"/>
                <a:gd name="connsiteY13" fmla="*/ 21737 h 89741"/>
                <a:gd name="connsiteX14" fmla="*/ 8795 w 53463"/>
                <a:gd name="connsiteY14" fmla="*/ 6084 h 89741"/>
                <a:gd name="connsiteX15" fmla="*/ 26547 w 53463"/>
                <a:gd name="connsiteY15" fmla="*/ 0 h 89741"/>
                <a:gd name="connsiteX16" fmla="*/ 45153 w 53463"/>
                <a:gd name="connsiteY16" fmla="*/ 6842 h 89741"/>
                <a:gd name="connsiteX17" fmla="*/ 52834 w 53463"/>
                <a:gd name="connsiteY17" fmla="*/ 24529 h 89741"/>
                <a:gd name="connsiteX18" fmla="*/ 48719 w 53463"/>
                <a:gd name="connsiteY18" fmla="*/ 38311 h 89741"/>
                <a:gd name="connsiteX19" fmla="*/ 38778 w 53463"/>
                <a:gd name="connsiteY19" fmla="*/ 49220 h 89741"/>
                <a:gd name="connsiteX20" fmla="*/ 27111 w 53463"/>
                <a:gd name="connsiteY20" fmla="*/ 57676 h 89741"/>
                <a:gd name="connsiteX21" fmla="*/ 17171 w 53463"/>
                <a:gd name="connsiteY21" fmla="*/ 65696 h 89741"/>
                <a:gd name="connsiteX22" fmla="*/ 13055 w 53463"/>
                <a:gd name="connsiteY22" fmla="*/ 73539 h 89741"/>
                <a:gd name="connsiteX23" fmla="*/ 13055 w 53463"/>
                <a:gd name="connsiteY23" fmla="*/ 78203 h 89741"/>
                <a:gd name="connsiteX24" fmla="*/ 49155 w 53463"/>
                <a:gd name="connsiteY24" fmla="*/ 78203 h 89741"/>
                <a:gd name="connsiteX25" fmla="*/ 52173 w 53463"/>
                <a:gd name="connsiteY25" fmla="*/ 79865 h 89741"/>
                <a:gd name="connsiteX26" fmla="*/ 53464 w 53463"/>
                <a:gd name="connsiteY26" fmla="*/ 83851 h 89741"/>
                <a:gd name="connsiteX27" fmla="*/ 52189 w 53463"/>
                <a:gd name="connsiteY27" fmla="*/ 87966 h 89741"/>
                <a:gd name="connsiteX28" fmla="*/ 49203 w 53463"/>
                <a:gd name="connsiteY28" fmla="*/ 89741 h 89741"/>
                <a:gd name="connsiteX29" fmla="*/ 5777 w 53463"/>
                <a:gd name="connsiteY29" fmla="*/ 89741 h 89741"/>
                <a:gd name="connsiteX30" fmla="*/ 1937 w 53463"/>
                <a:gd name="connsiteY30" fmla="*/ 88515 h 89741"/>
                <a:gd name="connsiteX31" fmla="*/ 0 w 53463"/>
                <a:gd name="connsiteY31" fmla="*/ 8546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463" h="89741">
                  <a:moveTo>
                    <a:pt x="0" y="85465"/>
                  </a:moveTo>
                  <a:lnTo>
                    <a:pt x="0" y="73571"/>
                  </a:lnTo>
                  <a:cubicBezTo>
                    <a:pt x="0" y="69892"/>
                    <a:pt x="1340" y="66293"/>
                    <a:pt x="4002" y="62775"/>
                  </a:cubicBezTo>
                  <a:cubicBezTo>
                    <a:pt x="6665" y="59257"/>
                    <a:pt x="9957" y="56062"/>
                    <a:pt x="13879" y="53206"/>
                  </a:cubicBezTo>
                  <a:lnTo>
                    <a:pt x="25675" y="44620"/>
                  </a:lnTo>
                  <a:cubicBezTo>
                    <a:pt x="29613" y="41764"/>
                    <a:pt x="32937" y="38617"/>
                    <a:pt x="35680" y="35180"/>
                  </a:cubicBezTo>
                  <a:cubicBezTo>
                    <a:pt x="38424" y="31743"/>
                    <a:pt x="39796" y="28321"/>
                    <a:pt x="39796" y="24884"/>
                  </a:cubicBezTo>
                  <a:cubicBezTo>
                    <a:pt x="39796" y="21447"/>
                    <a:pt x="38666" y="18445"/>
                    <a:pt x="36422" y="15879"/>
                  </a:cubicBezTo>
                  <a:cubicBezTo>
                    <a:pt x="34163" y="13314"/>
                    <a:pt x="30871" y="12022"/>
                    <a:pt x="26530" y="12022"/>
                  </a:cubicBezTo>
                  <a:cubicBezTo>
                    <a:pt x="22851" y="12022"/>
                    <a:pt x="19866" y="13039"/>
                    <a:pt x="17574" y="15072"/>
                  </a:cubicBezTo>
                  <a:cubicBezTo>
                    <a:pt x="15283" y="17106"/>
                    <a:pt x="14136" y="20107"/>
                    <a:pt x="14136" y="24093"/>
                  </a:cubicBezTo>
                  <a:cubicBezTo>
                    <a:pt x="14136" y="25401"/>
                    <a:pt x="13507" y="26530"/>
                    <a:pt x="12232" y="27514"/>
                  </a:cubicBezTo>
                  <a:cubicBezTo>
                    <a:pt x="10958" y="28483"/>
                    <a:pt x="9311" y="28983"/>
                    <a:pt x="7262" y="28983"/>
                  </a:cubicBezTo>
                  <a:cubicBezTo>
                    <a:pt x="3340" y="28983"/>
                    <a:pt x="1372" y="26563"/>
                    <a:pt x="1372" y="21737"/>
                  </a:cubicBezTo>
                  <a:cubicBezTo>
                    <a:pt x="1372" y="15347"/>
                    <a:pt x="3841" y="10134"/>
                    <a:pt x="8795" y="6084"/>
                  </a:cubicBezTo>
                  <a:cubicBezTo>
                    <a:pt x="13749" y="2033"/>
                    <a:pt x="19672" y="0"/>
                    <a:pt x="26547" y="0"/>
                  </a:cubicBezTo>
                  <a:cubicBezTo>
                    <a:pt x="33841" y="0"/>
                    <a:pt x="40038" y="2275"/>
                    <a:pt x="45153" y="6842"/>
                  </a:cubicBezTo>
                  <a:cubicBezTo>
                    <a:pt x="50269" y="11409"/>
                    <a:pt x="52834" y="17300"/>
                    <a:pt x="52834" y="24529"/>
                  </a:cubicBezTo>
                  <a:cubicBezTo>
                    <a:pt x="52834" y="29435"/>
                    <a:pt x="51463" y="34034"/>
                    <a:pt x="48719" y="38311"/>
                  </a:cubicBezTo>
                  <a:cubicBezTo>
                    <a:pt x="45976" y="42603"/>
                    <a:pt x="42668" y="46234"/>
                    <a:pt x="38778" y="49220"/>
                  </a:cubicBezTo>
                  <a:cubicBezTo>
                    <a:pt x="34890" y="52205"/>
                    <a:pt x="31000" y="55029"/>
                    <a:pt x="27111" y="57676"/>
                  </a:cubicBezTo>
                  <a:cubicBezTo>
                    <a:pt x="23222" y="60339"/>
                    <a:pt x="19914" y="63001"/>
                    <a:pt x="17171" y="65696"/>
                  </a:cubicBezTo>
                  <a:cubicBezTo>
                    <a:pt x="14427" y="68391"/>
                    <a:pt x="13055" y="71006"/>
                    <a:pt x="13055" y="73539"/>
                  </a:cubicBezTo>
                  <a:lnTo>
                    <a:pt x="13055" y="78203"/>
                  </a:lnTo>
                  <a:lnTo>
                    <a:pt x="49155" y="78203"/>
                  </a:lnTo>
                  <a:cubicBezTo>
                    <a:pt x="50301" y="78203"/>
                    <a:pt x="51302" y="78751"/>
                    <a:pt x="52173" y="79865"/>
                  </a:cubicBezTo>
                  <a:cubicBezTo>
                    <a:pt x="53045" y="80979"/>
                    <a:pt x="53464" y="82302"/>
                    <a:pt x="53464" y="83851"/>
                  </a:cubicBezTo>
                  <a:cubicBezTo>
                    <a:pt x="53464" y="85400"/>
                    <a:pt x="53028" y="86772"/>
                    <a:pt x="52189" y="87966"/>
                  </a:cubicBezTo>
                  <a:cubicBezTo>
                    <a:pt x="51334" y="89161"/>
                    <a:pt x="50333" y="89741"/>
                    <a:pt x="49203" y="89741"/>
                  </a:cubicBezTo>
                  <a:lnTo>
                    <a:pt x="5777" y="89741"/>
                  </a:lnTo>
                  <a:cubicBezTo>
                    <a:pt x="4470" y="89741"/>
                    <a:pt x="3195" y="89338"/>
                    <a:pt x="1937" y="88515"/>
                  </a:cubicBezTo>
                  <a:cubicBezTo>
                    <a:pt x="630" y="87724"/>
                    <a:pt x="0" y="86691"/>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71" name="Figura a mano libera: forma 970">
              <a:extLst>
                <a:ext uri="{FF2B5EF4-FFF2-40B4-BE49-F238E27FC236}">
                  <a16:creationId xmlns:a16="http://schemas.microsoft.com/office/drawing/2014/main" id="{5D4663D0-CDDB-40A5-3351-9089A3D4DA68}"/>
                </a:ext>
              </a:extLst>
            </p:cNvPr>
            <p:cNvSpPr/>
            <p:nvPr/>
          </p:nvSpPr>
          <p:spPr>
            <a:xfrm>
              <a:off x="10517927" y="5012281"/>
              <a:ext cx="55513" cy="90499"/>
            </a:xfrm>
            <a:custGeom>
              <a:avLst/>
              <a:gdLst>
                <a:gd name="connsiteX0" fmla="*/ 0 w 55513"/>
                <a:gd name="connsiteY0" fmla="*/ 63114 h 90499"/>
                <a:gd name="connsiteX1" fmla="*/ 0 w 55513"/>
                <a:gd name="connsiteY1" fmla="*/ 27386 h 90499"/>
                <a:gd name="connsiteX2" fmla="*/ 7488 w 55513"/>
                <a:gd name="connsiteY2" fmla="*/ 6632 h 90499"/>
                <a:gd name="connsiteX3" fmla="*/ 27708 w 55513"/>
                <a:gd name="connsiteY3" fmla="*/ 0 h 90499"/>
                <a:gd name="connsiteX4" fmla="*/ 47977 w 55513"/>
                <a:gd name="connsiteY4" fmla="*/ 6632 h 90499"/>
                <a:gd name="connsiteX5" fmla="*/ 55513 w 55513"/>
                <a:gd name="connsiteY5" fmla="*/ 27386 h 90499"/>
                <a:gd name="connsiteX6" fmla="*/ 55513 w 55513"/>
                <a:gd name="connsiteY6" fmla="*/ 63114 h 90499"/>
                <a:gd name="connsiteX7" fmla="*/ 47977 w 55513"/>
                <a:gd name="connsiteY7" fmla="*/ 83867 h 90499"/>
                <a:gd name="connsiteX8" fmla="*/ 27708 w 55513"/>
                <a:gd name="connsiteY8" fmla="*/ 90500 h 90499"/>
                <a:gd name="connsiteX9" fmla="*/ 7488 w 55513"/>
                <a:gd name="connsiteY9" fmla="*/ 83867 h 90499"/>
                <a:gd name="connsiteX10" fmla="*/ 0 w 55513"/>
                <a:gd name="connsiteY10" fmla="*/ 63114 h 90499"/>
                <a:gd name="connsiteX11" fmla="*/ 13024 w 55513"/>
                <a:gd name="connsiteY11" fmla="*/ 63114 h 90499"/>
                <a:gd name="connsiteX12" fmla="*/ 27757 w 55513"/>
                <a:gd name="connsiteY12" fmla="*/ 78961 h 90499"/>
                <a:gd name="connsiteX13" fmla="*/ 38666 w 55513"/>
                <a:gd name="connsiteY13" fmla="*/ 75024 h 90499"/>
                <a:gd name="connsiteX14" fmla="*/ 42507 w 55513"/>
                <a:gd name="connsiteY14" fmla="*/ 63114 h 90499"/>
                <a:gd name="connsiteX15" fmla="*/ 42507 w 55513"/>
                <a:gd name="connsiteY15" fmla="*/ 27386 h 90499"/>
                <a:gd name="connsiteX16" fmla="*/ 38666 w 55513"/>
                <a:gd name="connsiteY16" fmla="*/ 15476 h 90499"/>
                <a:gd name="connsiteX17" fmla="*/ 27757 w 55513"/>
                <a:gd name="connsiteY17" fmla="*/ 11538 h 90499"/>
                <a:gd name="connsiteX18" fmla="*/ 13024 w 55513"/>
                <a:gd name="connsiteY18" fmla="*/ 27386 h 90499"/>
                <a:gd name="connsiteX19" fmla="*/ 13024 w 55513"/>
                <a:gd name="connsiteY19" fmla="*/ 63114 h 90499"/>
                <a:gd name="connsiteX20" fmla="*/ 23900 w 55513"/>
                <a:gd name="connsiteY20" fmla="*/ 49010 h 90499"/>
                <a:gd name="connsiteX21" fmla="*/ 22351 w 55513"/>
                <a:gd name="connsiteY21" fmla="*/ 45250 h 90499"/>
                <a:gd name="connsiteX22" fmla="*/ 23900 w 55513"/>
                <a:gd name="connsiteY22" fmla="*/ 41554 h 90499"/>
                <a:gd name="connsiteX23" fmla="*/ 27886 w 55513"/>
                <a:gd name="connsiteY23" fmla="*/ 40150 h 90499"/>
                <a:gd name="connsiteX24" fmla="*/ 31807 w 55513"/>
                <a:gd name="connsiteY24" fmla="*/ 41554 h 90499"/>
                <a:gd name="connsiteX25" fmla="*/ 33292 w 55513"/>
                <a:gd name="connsiteY25" fmla="*/ 45250 h 90499"/>
                <a:gd name="connsiteX26" fmla="*/ 31807 w 55513"/>
                <a:gd name="connsiteY26" fmla="*/ 49010 h 90499"/>
                <a:gd name="connsiteX27" fmla="*/ 27886 w 55513"/>
                <a:gd name="connsiteY27" fmla="*/ 50462 h 90499"/>
                <a:gd name="connsiteX28" fmla="*/ 23900 w 55513"/>
                <a:gd name="connsiteY28" fmla="*/ 49010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513" h="90499">
                  <a:moveTo>
                    <a:pt x="0" y="63114"/>
                  </a:moveTo>
                  <a:lnTo>
                    <a:pt x="0" y="27386"/>
                  </a:lnTo>
                  <a:cubicBezTo>
                    <a:pt x="0" y="17977"/>
                    <a:pt x="2502" y="11054"/>
                    <a:pt x="7488" y="6632"/>
                  </a:cubicBezTo>
                  <a:cubicBezTo>
                    <a:pt x="12474" y="2211"/>
                    <a:pt x="19220" y="0"/>
                    <a:pt x="27708" y="0"/>
                  </a:cubicBezTo>
                  <a:cubicBezTo>
                    <a:pt x="36197" y="0"/>
                    <a:pt x="42943" y="2211"/>
                    <a:pt x="47977" y="6632"/>
                  </a:cubicBezTo>
                  <a:cubicBezTo>
                    <a:pt x="52997" y="11054"/>
                    <a:pt x="55513" y="17977"/>
                    <a:pt x="55513" y="27386"/>
                  </a:cubicBezTo>
                  <a:lnTo>
                    <a:pt x="55513" y="63114"/>
                  </a:lnTo>
                  <a:cubicBezTo>
                    <a:pt x="55513" y="72523"/>
                    <a:pt x="52997" y="79446"/>
                    <a:pt x="47977" y="83867"/>
                  </a:cubicBezTo>
                  <a:cubicBezTo>
                    <a:pt x="42943" y="88289"/>
                    <a:pt x="36197" y="90500"/>
                    <a:pt x="27708" y="90500"/>
                  </a:cubicBezTo>
                  <a:cubicBezTo>
                    <a:pt x="19220" y="90500"/>
                    <a:pt x="12491" y="88289"/>
                    <a:pt x="7488" y="83867"/>
                  </a:cubicBezTo>
                  <a:cubicBezTo>
                    <a:pt x="2502" y="79446"/>
                    <a:pt x="0" y="72523"/>
                    <a:pt x="0" y="63114"/>
                  </a:cubicBezTo>
                  <a:close/>
                  <a:moveTo>
                    <a:pt x="13024" y="63114"/>
                  </a:moveTo>
                  <a:cubicBezTo>
                    <a:pt x="13024" y="73668"/>
                    <a:pt x="17930" y="78961"/>
                    <a:pt x="27757" y="78961"/>
                  </a:cubicBezTo>
                  <a:cubicBezTo>
                    <a:pt x="32469" y="78961"/>
                    <a:pt x="36100" y="77654"/>
                    <a:pt x="38666" y="75024"/>
                  </a:cubicBezTo>
                  <a:cubicBezTo>
                    <a:pt x="41232" y="72409"/>
                    <a:pt x="42507" y="68440"/>
                    <a:pt x="42507" y="63114"/>
                  </a:cubicBezTo>
                  <a:lnTo>
                    <a:pt x="42507" y="27386"/>
                  </a:lnTo>
                  <a:cubicBezTo>
                    <a:pt x="42507" y="22060"/>
                    <a:pt x="41232" y="18090"/>
                    <a:pt x="38666" y="15476"/>
                  </a:cubicBezTo>
                  <a:cubicBezTo>
                    <a:pt x="36100" y="12862"/>
                    <a:pt x="32469" y="11538"/>
                    <a:pt x="27757" y="11538"/>
                  </a:cubicBezTo>
                  <a:cubicBezTo>
                    <a:pt x="17930" y="11538"/>
                    <a:pt x="13024" y="16815"/>
                    <a:pt x="13024" y="27386"/>
                  </a:cubicBezTo>
                  <a:lnTo>
                    <a:pt x="13024" y="63114"/>
                  </a:lnTo>
                  <a:close/>
                  <a:moveTo>
                    <a:pt x="23900" y="49010"/>
                  </a:moveTo>
                  <a:cubicBezTo>
                    <a:pt x="22867" y="48041"/>
                    <a:pt x="22351" y="46783"/>
                    <a:pt x="22351" y="45250"/>
                  </a:cubicBezTo>
                  <a:cubicBezTo>
                    <a:pt x="22351" y="43717"/>
                    <a:pt x="22867" y="42474"/>
                    <a:pt x="23900" y="41554"/>
                  </a:cubicBezTo>
                  <a:cubicBezTo>
                    <a:pt x="24933" y="40618"/>
                    <a:pt x="26256" y="40150"/>
                    <a:pt x="27886" y="40150"/>
                  </a:cubicBezTo>
                  <a:cubicBezTo>
                    <a:pt x="29516" y="40150"/>
                    <a:pt x="30823" y="40618"/>
                    <a:pt x="31807" y="41554"/>
                  </a:cubicBezTo>
                  <a:cubicBezTo>
                    <a:pt x="32792" y="42490"/>
                    <a:pt x="33292" y="43717"/>
                    <a:pt x="33292" y="45250"/>
                  </a:cubicBezTo>
                  <a:cubicBezTo>
                    <a:pt x="33292" y="46783"/>
                    <a:pt x="32792" y="48041"/>
                    <a:pt x="31807" y="49010"/>
                  </a:cubicBezTo>
                  <a:cubicBezTo>
                    <a:pt x="30823" y="49978"/>
                    <a:pt x="29516" y="50462"/>
                    <a:pt x="27886" y="50462"/>
                  </a:cubicBezTo>
                  <a:cubicBezTo>
                    <a:pt x="26256" y="50462"/>
                    <a:pt x="24916" y="49978"/>
                    <a:pt x="23900" y="49010"/>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72" name="Figura a mano libera: forma 971">
              <a:extLst>
                <a:ext uri="{FF2B5EF4-FFF2-40B4-BE49-F238E27FC236}">
                  <a16:creationId xmlns:a16="http://schemas.microsoft.com/office/drawing/2014/main" id="{C5E8E6A6-3989-122E-3D32-F28634B52EDF}"/>
                </a:ext>
              </a:extLst>
            </p:cNvPr>
            <p:cNvSpPr/>
            <p:nvPr/>
          </p:nvSpPr>
          <p:spPr>
            <a:xfrm>
              <a:off x="10580074" y="5012152"/>
              <a:ext cx="24416" cy="89886"/>
            </a:xfrm>
            <a:custGeom>
              <a:avLst/>
              <a:gdLst>
                <a:gd name="connsiteX0" fmla="*/ 0 w 24416"/>
                <a:gd name="connsiteY0" fmla="*/ 18671 h 89886"/>
                <a:gd name="connsiteX1" fmla="*/ 2582 w 24416"/>
                <a:gd name="connsiteY1" fmla="*/ 13636 h 89886"/>
                <a:gd name="connsiteX2" fmla="*/ 15347 w 24416"/>
                <a:gd name="connsiteY2" fmla="*/ 1356 h 89886"/>
                <a:gd name="connsiteX3" fmla="*/ 18655 w 24416"/>
                <a:gd name="connsiteY3" fmla="*/ 0 h 89886"/>
                <a:gd name="connsiteX4" fmla="*/ 22641 w 24416"/>
                <a:gd name="connsiteY4" fmla="*/ 1162 h 89886"/>
                <a:gd name="connsiteX5" fmla="*/ 24416 w 24416"/>
                <a:gd name="connsiteY5" fmla="*/ 4292 h 89886"/>
                <a:gd name="connsiteX6" fmla="*/ 24416 w 24416"/>
                <a:gd name="connsiteY6" fmla="*/ 85594 h 89886"/>
                <a:gd name="connsiteX7" fmla="*/ 22447 w 24416"/>
                <a:gd name="connsiteY7" fmla="*/ 88725 h 89886"/>
                <a:gd name="connsiteX8" fmla="*/ 17896 w 24416"/>
                <a:gd name="connsiteY8" fmla="*/ 89887 h 89886"/>
                <a:gd name="connsiteX9" fmla="*/ 13297 w 24416"/>
                <a:gd name="connsiteY9" fmla="*/ 88725 h 89886"/>
                <a:gd name="connsiteX10" fmla="*/ 11393 w 24416"/>
                <a:gd name="connsiteY10" fmla="*/ 85594 h 89886"/>
                <a:gd name="connsiteX11" fmla="*/ 11393 w 24416"/>
                <a:gd name="connsiteY11" fmla="*/ 17316 h 89886"/>
                <a:gd name="connsiteX12" fmla="*/ 7100 w 24416"/>
                <a:gd name="connsiteY12" fmla="*/ 22722 h 89886"/>
                <a:gd name="connsiteX13" fmla="*/ 4406 w 24416"/>
                <a:gd name="connsiteY13" fmla="*/ 23948 h 89886"/>
                <a:gd name="connsiteX14" fmla="*/ 1275 w 24416"/>
                <a:gd name="connsiteY14" fmla="*/ 22286 h 89886"/>
                <a:gd name="connsiteX15" fmla="*/ 0 w 24416"/>
                <a:gd name="connsiteY15" fmla="*/ 18671 h 8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16" h="89886">
                  <a:moveTo>
                    <a:pt x="0" y="18671"/>
                  </a:moveTo>
                  <a:cubicBezTo>
                    <a:pt x="0" y="16541"/>
                    <a:pt x="855" y="14863"/>
                    <a:pt x="2582" y="13636"/>
                  </a:cubicBezTo>
                  <a:lnTo>
                    <a:pt x="15347" y="1356"/>
                  </a:lnTo>
                  <a:cubicBezTo>
                    <a:pt x="16250" y="452"/>
                    <a:pt x="17348" y="0"/>
                    <a:pt x="18655" y="0"/>
                  </a:cubicBezTo>
                  <a:cubicBezTo>
                    <a:pt x="20123" y="0"/>
                    <a:pt x="21463" y="387"/>
                    <a:pt x="22641" y="1162"/>
                  </a:cubicBezTo>
                  <a:cubicBezTo>
                    <a:pt x="23819" y="1936"/>
                    <a:pt x="24416" y="2985"/>
                    <a:pt x="24416" y="4292"/>
                  </a:cubicBezTo>
                  <a:lnTo>
                    <a:pt x="24416" y="85594"/>
                  </a:lnTo>
                  <a:cubicBezTo>
                    <a:pt x="24416" y="86901"/>
                    <a:pt x="23754" y="87950"/>
                    <a:pt x="22447" y="88725"/>
                  </a:cubicBezTo>
                  <a:cubicBezTo>
                    <a:pt x="21140" y="89499"/>
                    <a:pt x="19623" y="89887"/>
                    <a:pt x="17896" y="89887"/>
                  </a:cubicBezTo>
                  <a:cubicBezTo>
                    <a:pt x="16089" y="89887"/>
                    <a:pt x="14556" y="89499"/>
                    <a:pt x="13297" y="88725"/>
                  </a:cubicBezTo>
                  <a:cubicBezTo>
                    <a:pt x="12022" y="87950"/>
                    <a:pt x="11393" y="86901"/>
                    <a:pt x="11393" y="85594"/>
                  </a:cubicBezTo>
                  <a:lnTo>
                    <a:pt x="11393" y="17316"/>
                  </a:lnTo>
                  <a:lnTo>
                    <a:pt x="7100" y="22722"/>
                  </a:lnTo>
                  <a:cubicBezTo>
                    <a:pt x="6277" y="23545"/>
                    <a:pt x="5390" y="23948"/>
                    <a:pt x="4406" y="23948"/>
                  </a:cubicBezTo>
                  <a:cubicBezTo>
                    <a:pt x="3179" y="23948"/>
                    <a:pt x="2130" y="23400"/>
                    <a:pt x="1275" y="22286"/>
                  </a:cubicBezTo>
                  <a:cubicBezTo>
                    <a:pt x="419" y="21172"/>
                    <a:pt x="0" y="19978"/>
                    <a:pt x="0" y="186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73" name="Figura a mano libera: forma 972">
              <a:extLst>
                <a:ext uri="{FF2B5EF4-FFF2-40B4-BE49-F238E27FC236}">
                  <a16:creationId xmlns:a16="http://schemas.microsoft.com/office/drawing/2014/main" id="{9EBD1831-87B3-F99B-A548-D7BFF6A54C0E}"/>
                </a:ext>
              </a:extLst>
            </p:cNvPr>
            <p:cNvSpPr/>
            <p:nvPr/>
          </p:nvSpPr>
          <p:spPr>
            <a:xfrm>
              <a:off x="10616513" y="5012265"/>
              <a:ext cx="55125" cy="90499"/>
            </a:xfrm>
            <a:custGeom>
              <a:avLst/>
              <a:gdLst>
                <a:gd name="connsiteX0" fmla="*/ 32 w 55125"/>
                <a:gd name="connsiteY0" fmla="*/ 68649 h 90499"/>
                <a:gd name="connsiteX1" fmla="*/ 1500 w 55125"/>
                <a:gd name="connsiteY1" fmla="*/ 64357 h 90499"/>
                <a:gd name="connsiteX2" fmla="*/ 6164 w 55125"/>
                <a:gd name="connsiteY2" fmla="*/ 63130 h 90499"/>
                <a:gd name="connsiteX3" fmla="*/ 12910 w 55125"/>
                <a:gd name="connsiteY3" fmla="*/ 68036 h 90499"/>
                <a:gd name="connsiteX4" fmla="*/ 17025 w 55125"/>
                <a:gd name="connsiteY4" fmla="*/ 75960 h 90499"/>
                <a:gd name="connsiteX5" fmla="*/ 27272 w 55125"/>
                <a:gd name="connsiteY5" fmla="*/ 78961 h 90499"/>
                <a:gd name="connsiteX6" fmla="*/ 42135 w 55125"/>
                <a:gd name="connsiteY6" fmla="*/ 63098 h 90499"/>
                <a:gd name="connsiteX7" fmla="*/ 42135 w 55125"/>
                <a:gd name="connsiteY7" fmla="*/ 47606 h 90499"/>
                <a:gd name="connsiteX8" fmla="*/ 25061 w 55125"/>
                <a:gd name="connsiteY8" fmla="*/ 54529 h 90499"/>
                <a:gd name="connsiteX9" fmla="*/ 0 w 55125"/>
                <a:gd name="connsiteY9" fmla="*/ 29532 h 90499"/>
                <a:gd name="connsiteX10" fmla="*/ 0 w 55125"/>
                <a:gd name="connsiteY10" fmla="*/ 27321 h 90499"/>
                <a:gd name="connsiteX11" fmla="*/ 7487 w 55125"/>
                <a:gd name="connsiteY11" fmla="*/ 6616 h 90499"/>
                <a:gd name="connsiteX12" fmla="*/ 27498 w 55125"/>
                <a:gd name="connsiteY12" fmla="*/ 0 h 90499"/>
                <a:gd name="connsiteX13" fmla="*/ 47574 w 55125"/>
                <a:gd name="connsiteY13" fmla="*/ 6632 h 90499"/>
                <a:gd name="connsiteX14" fmla="*/ 55126 w 55125"/>
                <a:gd name="connsiteY14" fmla="*/ 27386 h 90499"/>
                <a:gd name="connsiteX15" fmla="*/ 55126 w 55125"/>
                <a:gd name="connsiteY15" fmla="*/ 63114 h 90499"/>
                <a:gd name="connsiteX16" fmla="*/ 47445 w 55125"/>
                <a:gd name="connsiteY16" fmla="*/ 83867 h 90499"/>
                <a:gd name="connsiteX17" fmla="*/ 26869 w 55125"/>
                <a:gd name="connsiteY17" fmla="*/ 90500 h 90499"/>
                <a:gd name="connsiteX18" fmla="*/ 7036 w 55125"/>
                <a:gd name="connsiteY18" fmla="*/ 83932 h 90499"/>
                <a:gd name="connsiteX19" fmla="*/ 32 w 55125"/>
                <a:gd name="connsiteY19" fmla="*/ 68649 h 90499"/>
                <a:gd name="connsiteX20" fmla="*/ 13039 w 55125"/>
                <a:gd name="connsiteY20" fmla="*/ 28854 h 90499"/>
                <a:gd name="connsiteX21" fmla="*/ 27659 w 55125"/>
                <a:gd name="connsiteY21" fmla="*/ 44217 h 90499"/>
                <a:gd name="connsiteX22" fmla="*/ 42151 w 55125"/>
                <a:gd name="connsiteY22" fmla="*/ 29951 h 90499"/>
                <a:gd name="connsiteX23" fmla="*/ 42151 w 55125"/>
                <a:gd name="connsiteY23" fmla="*/ 26788 h 90499"/>
                <a:gd name="connsiteX24" fmla="*/ 27547 w 55125"/>
                <a:gd name="connsiteY24" fmla="*/ 11070 h 90499"/>
                <a:gd name="connsiteX25" fmla="*/ 13055 w 55125"/>
                <a:gd name="connsiteY25" fmla="*/ 26788 h 90499"/>
                <a:gd name="connsiteX26" fmla="*/ 13055 w 55125"/>
                <a:gd name="connsiteY26" fmla="*/ 2885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125" h="90499">
                  <a:moveTo>
                    <a:pt x="32" y="68649"/>
                  </a:moveTo>
                  <a:cubicBezTo>
                    <a:pt x="32" y="66600"/>
                    <a:pt x="516" y="65164"/>
                    <a:pt x="1500" y="64357"/>
                  </a:cubicBezTo>
                  <a:cubicBezTo>
                    <a:pt x="2484" y="63534"/>
                    <a:pt x="4034" y="63130"/>
                    <a:pt x="6164" y="63130"/>
                  </a:cubicBezTo>
                  <a:cubicBezTo>
                    <a:pt x="10667" y="63130"/>
                    <a:pt x="12910" y="64776"/>
                    <a:pt x="12910" y="68036"/>
                  </a:cubicBezTo>
                  <a:cubicBezTo>
                    <a:pt x="12910" y="71312"/>
                    <a:pt x="14281" y="73959"/>
                    <a:pt x="17025" y="75960"/>
                  </a:cubicBezTo>
                  <a:cubicBezTo>
                    <a:pt x="19769" y="77961"/>
                    <a:pt x="23189" y="78961"/>
                    <a:pt x="27272" y="78961"/>
                  </a:cubicBezTo>
                  <a:cubicBezTo>
                    <a:pt x="37180" y="78961"/>
                    <a:pt x="42135" y="73668"/>
                    <a:pt x="42135" y="63098"/>
                  </a:cubicBezTo>
                  <a:lnTo>
                    <a:pt x="42135" y="47606"/>
                  </a:lnTo>
                  <a:cubicBezTo>
                    <a:pt x="38455" y="52221"/>
                    <a:pt x="32759" y="54529"/>
                    <a:pt x="25061" y="54529"/>
                  </a:cubicBezTo>
                  <a:cubicBezTo>
                    <a:pt x="8359" y="54529"/>
                    <a:pt x="0" y="46202"/>
                    <a:pt x="0" y="29532"/>
                  </a:cubicBezTo>
                  <a:lnTo>
                    <a:pt x="0" y="27321"/>
                  </a:lnTo>
                  <a:cubicBezTo>
                    <a:pt x="0" y="17929"/>
                    <a:pt x="2501" y="11022"/>
                    <a:pt x="7487" y="6616"/>
                  </a:cubicBezTo>
                  <a:cubicBezTo>
                    <a:pt x="12474" y="2211"/>
                    <a:pt x="19155" y="0"/>
                    <a:pt x="27498" y="0"/>
                  </a:cubicBezTo>
                  <a:cubicBezTo>
                    <a:pt x="35842" y="0"/>
                    <a:pt x="42539" y="2211"/>
                    <a:pt x="47574" y="6632"/>
                  </a:cubicBezTo>
                  <a:cubicBezTo>
                    <a:pt x="52608" y="11054"/>
                    <a:pt x="55126" y="17977"/>
                    <a:pt x="55126" y="27386"/>
                  </a:cubicBezTo>
                  <a:lnTo>
                    <a:pt x="55126" y="63114"/>
                  </a:lnTo>
                  <a:cubicBezTo>
                    <a:pt x="55126" y="72523"/>
                    <a:pt x="52560" y="79446"/>
                    <a:pt x="47445" y="83867"/>
                  </a:cubicBezTo>
                  <a:cubicBezTo>
                    <a:pt x="42329" y="88289"/>
                    <a:pt x="35471" y="90500"/>
                    <a:pt x="26869" y="90500"/>
                  </a:cubicBezTo>
                  <a:cubicBezTo>
                    <a:pt x="18348" y="90500"/>
                    <a:pt x="11748" y="88305"/>
                    <a:pt x="7036" y="83932"/>
                  </a:cubicBezTo>
                  <a:cubicBezTo>
                    <a:pt x="2388" y="79558"/>
                    <a:pt x="32" y="74475"/>
                    <a:pt x="32" y="68649"/>
                  </a:cubicBezTo>
                  <a:close/>
                  <a:moveTo>
                    <a:pt x="13039" y="28854"/>
                  </a:moveTo>
                  <a:cubicBezTo>
                    <a:pt x="13039" y="39102"/>
                    <a:pt x="17912" y="44217"/>
                    <a:pt x="27659" y="44217"/>
                  </a:cubicBezTo>
                  <a:cubicBezTo>
                    <a:pt x="37326" y="44217"/>
                    <a:pt x="42151" y="39456"/>
                    <a:pt x="42151" y="29951"/>
                  </a:cubicBezTo>
                  <a:lnTo>
                    <a:pt x="42151" y="26788"/>
                  </a:lnTo>
                  <a:cubicBezTo>
                    <a:pt x="42151" y="16299"/>
                    <a:pt x="37277" y="11070"/>
                    <a:pt x="27547" y="11070"/>
                  </a:cubicBezTo>
                  <a:cubicBezTo>
                    <a:pt x="17880" y="11070"/>
                    <a:pt x="13055" y="16315"/>
                    <a:pt x="13055" y="26788"/>
                  </a:cubicBezTo>
                  <a:lnTo>
                    <a:pt x="13055" y="2885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74" name="Figura a mano libera: forma 973">
              <a:extLst>
                <a:ext uri="{FF2B5EF4-FFF2-40B4-BE49-F238E27FC236}">
                  <a16:creationId xmlns:a16="http://schemas.microsoft.com/office/drawing/2014/main" id="{7B02E9F5-7032-F8C2-7519-F8F26B1244F9}"/>
                </a:ext>
              </a:extLst>
            </p:cNvPr>
            <p:cNvSpPr/>
            <p:nvPr/>
          </p:nvSpPr>
          <p:spPr>
            <a:xfrm>
              <a:off x="9942781" y="5134911"/>
              <a:ext cx="13007" cy="89773"/>
            </a:xfrm>
            <a:custGeom>
              <a:avLst/>
              <a:gdLst>
                <a:gd name="connsiteX0" fmla="*/ 0 w 13007"/>
                <a:gd name="connsiteY0" fmla="*/ 85481 h 89773"/>
                <a:gd name="connsiteX1" fmla="*/ 0 w 13007"/>
                <a:gd name="connsiteY1" fmla="*/ 4179 h 89773"/>
                <a:gd name="connsiteX2" fmla="*/ 1905 w 13007"/>
                <a:gd name="connsiteY2" fmla="*/ 1049 h 89773"/>
                <a:gd name="connsiteX3" fmla="*/ 6503 w 13007"/>
                <a:gd name="connsiteY3" fmla="*/ 0 h 89773"/>
                <a:gd name="connsiteX4" fmla="*/ 11103 w 13007"/>
                <a:gd name="connsiteY4" fmla="*/ 1049 h 89773"/>
                <a:gd name="connsiteX5" fmla="*/ 13007 w 13007"/>
                <a:gd name="connsiteY5" fmla="*/ 4179 h 89773"/>
                <a:gd name="connsiteX6" fmla="*/ 13007 w 13007"/>
                <a:gd name="connsiteY6" fmla="*/ 85481 h 89773"/>
                <a:gd name="connsiteX7" fmla="*/ 11103 w 13007"/>
                <a:gd name="connsiteY7" fmla="*/ 88612 h 89773"/>
                <a:gd name="connsiteX8" fmla="*/ 6503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79"/>
                  </a:lnTo>
                  <a:cubicBezTo>
                    <a:pt x="0" y="2792"/>
                    <a:pt x="630" y="1743"/>
                    <a:pt x="1905" y="1049"/>
                  </a:cubicBezTo>
                  <a:cubicBezTo>
                    <a:pt x="3179" y="355"/>
                    <a:pt x="4712" y="0"/>
                    <a:pt x="6503" y="0"/>
                  </a:cubicBezTo>
                  <a:cubicBezTo>
                    <a:pt x="8311" y="0"/>
                    <a:pt x="9844" y="355"/>
                    <a:pt x="11103" y="1049"/>
                  </a:cubicBezTo>
                  <a:cubicBezTo>
                    <a:pt x="12377" y="1743"/>
                    <a:pt x="13007" y="2792"/>
                    <a:pt x="13007" y="4179"/>
                  </a:cubicBezTo>
                  <a:lnTo>
                    <a:pt x="13007" y="85481"/>
                  </a:lnTo>
                  <a:cubicBezTo>
                    <a:pt x="13007" y="86788"/>
                    <a:pt x="12377" y="87837"/>
                    <a:pt x="11103" y="88612"/>
                  </a:cubicBezTo>
                  <a:cubicBezTo>
                    <a:pt x="9828" y="89386"/>
                    <a:pt x="8295" y="89774"/>
                    <a:pt x="6503" y="89774"/>
                  </a:cubicBezTo>
                  <a:cubicBezTo>
                    <a:pt x="4777" y="89774"/>
                    <a:pt x="3260" y="89386"/>
                    <a:pt x="1953"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75" name="Figura a mano libera: forma 974">
              <a:extLst>
                <a:ext uri="{FF2B5EF4-FFF2-40B4-BE49-F238E27FC236}">
                  <a16:creationId xmlns:a16="http://schemas.microsoft.com/office/drawing/2014/main" id="{9D34F7FF-3ED5-1259-B044-96113EA16CC9}"/>
                </a:ext>
              </a:extLst>
            </p:cNvPr>
            <p:cNvSpPr/>
            <p:nvPr/>
          </p:nvSpPr>
          <p:spPr>
            <a:xfrm>
              <a:off x="9965632" y="5134911"/>
              <a:ext cx="59547" cy="89773"/>
            </a:xfrm>
            <a:custGeom>
              <a:avLst/>
              <a:gdLst>
                <a:gd name="connsiteX0" fmla="*/ 0 w 59547"/>
                <a:gd name="connsiteY0" fmla="*/ 5971 h 89773"/>
                <a:gd name="connsiteX1" fmla="*/ 1097 w 59547"/>
                <a:gd name="connsiteY1" fmla="*/ 1807 h 89773"/>
                <a:gd name="connsiteX2" fmla="*/ 4292 w 59547"/>
                <a:gd name="connsiteY2" fmla="*/ 0 h 89773"/>
                <a:gd name="connsiteX3" fmla="*/ 55255 w 59547"/>
                <a:gd name="connsiteY3" fmla="*/ 0 h 89773"/>
                <a:gd name="connsiteX4" fmla="*/ 58450 w 59547"/>
                <a:gd name="connsiteY4" fmla="*/ 1743 h 89773"/>
                <a:gd name="connsiteX5" fmla="*/ 59548 w 59547"/>
                <a:gd name="connsiteY5" fmla="*/ 5842 h 89773"/>
                <a:gd name="connsiteX6" fmla="*/ 58386 w 59547"/>
                <a:gd name="connsiteY6" fmla="*/ 10247 h 89773"/>
                <a:gd name="connsiteX7" fmla="*/ 55255 w 59547"/>
                <a:gd name="connsiteY7" fmla="*/ 12039 h 89773"/>
                <a:gd name="connsiteX8" fmla="*/ 36342 w 59547"/>
                <a:gd name="connsiteY8" fmla="*/ 12039 h 89773"/>
                <a:gd name="connsiteX9" fmla="*/ 36342 w 59547"/>
                <a:gd name="connsiteY9" fmla="*/ 85481 h 89773"/>
                <a:gd name="connsiteX10" fmla="*/ 34373 w 59547"/>
                <a:gd name="connsiteY10" fmla="*/ 88612 h 89773"/>
                <a:gd name="connsiteX11" fmla="*/ 29822 w 59547"/>
                <a:gd name="connsiteY11" fmla="*/ 89774 h 89773"/>
                <a:gd name="connsiteX12" fmla="*/ 25223 w 59547"/>
                <a:gd name="connsiteY12" fmla="*/ 88612 h 89773"/>
                <a:gd name="connsiteX13" fmla="*/ 23318 w 59547"/>
                <a:gd name="connsiteY13" fmla="*/ 85481 h 89773"/>
                <a:gd name="connsiteX14" fmla="*/ 23318 w 59547"/>
                <a:gd name="connsiteY14" fmla="*/ 12039 h 89773"/>
                <a:gd name="connsiteX15" fmla="*/ 4292 w 59547"/>
                <a:gd name="connsiteY15" fmla="*/ 12039 h 89773"/>
                <a:gd name="connsiteX16" fmla="*/ 1161 w 59547"/>
                <a:gd name="connsiteY16" fmla="*/ 10247 h 89773"/>
                <a:gd name="connsiteX17" fmla="*/ 0 w 59547"/>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47" h="89773">
                  <a:moveTo>
                    <a:pt x="0" y="5971"/>
                  </a:moveTo>
                  <a:cubicBezTo>
                    <a:pt x="0" y="4406"/>
                    <a:pt x="371" y="3018"/>
                    <a:pt x="1097" y="1807"/>
                  </a:cubicBezTo>
                  <a:cubicBezTo>
                    <a:pt x="1823" y="597"/>
                    <a:pt x="2904" y="0"/>
                    <a:pt x="4292" y="0"/>
                  </a:cubicBezTo>
                  <a:lnTo>
                    <a:pt x="55255" y="0"/>
                  </a:lnTo>
                  <a:cubicBezTo>
                    <a:pt x="56643" y="0"/>
                    <a:pt x="57708" y="581"/>
                    <a:pt x="58450" y="1743"/>
                  </a:cubicBezTo>
                  <a:cubicBezTo>
                    <a:pt x="59192" y="2904"/>
                    <a:pt x="59548" y="4260"/>
                    <a:pt x="59548" y="5842"/>
                  </a:cubicBezTo>
                  <a:cubicBezTo>
                    <a:pt x="59548" y="7585"/>
                    <a:pt x="59160" y="9053"/>
                    <a:pt x="58386" y="10247"/>
                  </a:cubicBezTo>
                  <a:cubicBezTo>
                    <a:pt x="57611" y="11441"/>
                    <a:pt x="56562" y="12039"/>
                    <a:pt x="55255" y="12039"/>
                  </a:cubicBezTo>
                  <a:lnTo>
                    <a:pt x="36342" y="12039"/>
                  </a:lnTo>
                  <a:lnTo>
                    <a:pt x="36342" y="85481"/>
                  </a:lnTo>
                  <a:cubicBezTo>
                    <a:pt x="36342" y="86788"/>
                    <a:pt x="35680" y="87837"/>
                    <a:pt x="34373" y="88612"/>
                  </a:cubicBezTo>
                  <a:cubicBezTo>
                    <a:pt x="33066" y="89386"/>
                    <a:pt x="31549" y="89774"/>
                    <a:pt x="29822" y="89774"/>
                  </a:cubicBezTo>
                  <a:cubicBezTo>
                    <a:pt x="28015" y="89774"/>
                    <a:pt x="26481" y="89386"/>
                    <a:pt x="25223" y="88612"/>
                  </a:cubicBezTo>
                  <a:cubicBezTo>
                    <a:pt x="23948" y="87837"/>
                    <a:pt x="23318" y="86788"/>
                    <a:pt x="23318" y="85481"/>
                  </a:cubicBezTo>
                  <a:lnTo>
                    <a:pt x="23318" y="12039"/>
                  </a:lnTo>
                  <a:lnTo>
                    <a:pt x="4292" y="12039"/>
                  </a:lnTo>
                  <a:cubicBezTo>
                    <a:pt x="2986" y="12039"/>
                    <a:pt x="1936" y="11441"/>
                    <a:pt x="1161" y="10247"/>
                  </a:cubicBezTo>
                  <a:cubicBezTo>
                    <a:pt x="387"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76" name="Figura a mano libera: forma 975">
              <a:extLst>
                <a:ext uri="{FF2B5EF4-FFF2-40B4-BE49-F238E27FC236}">
                  <a16:creationId xmlns:a16="http://schemas.microsoft.com/office/drawing/2014/main" id="{926329F6-965F-A635-0D99-DDDD10034BEF}"/>
                </a:ext>
              </a:extLst>
            </p:cNvPr>
            <p:cNvSpPr/>
            <p:nvPr/>
          </p:nvSpPr>
          <p:spPr>
            <a:xfrm>
              <a:off x="10021662" y="5134185"/>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4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8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3 h 90516"/>
                <a:gd name="connsiteX15" fmla="*/ 0 w 66664"/>
                <a:gd name="connsiteY15" fmla="*/ 85110 h 90516"/>
                <a:gd name="connsiteX16" fmla="*/ 20608 w 66664"/>
                <a:gd name="connsiteY16" fmla="*/ 59919 h 90516"/>
                <a:gd name="connsiteX17" fmla="*/ 44992 w 66664"/>
                <a:gd name="connsiteY17" fmla="*/ 59919 h 90516"/>
                <a:gd name="connsiteX18" fmla="*/ 32679 w 66664"/>
                <a:gd name="connsiteY18" fmla="*/ 17768 h 90516"/>
                <a:gd name="connsiteX19" fmla="*/ 20608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49" y="84255"/>
                    <a:pt x="129" y="84013"/>
                  </a:cubicBezTo>
                  <a:lnTo>
                    <a:pt x="24513" y="4422"/>
                  </a:lnTo>
                  <a:cubicBezTo>
                    <a:pt x="25563" y="1485"/>
                    <a:pt x="28467" y="0"/>
                    <a:pt x="33244" y="0"/>
                  </a:cubicBezTo>
                  <a:cubicBezTo>
                    <a:pt x="38102" y="0"/>
                    <a:pt x="41054" y="1372"/>
                    <a:pt x="42104" y="4115"/>
                  </a:cubicBezTo>
                  <a:lnTo>
                    <a:pt x="66423" y="83690"/>
                  </a:lnTo>
                  <a:cubicBezTo>
                    <a:pt x="66584" y="84207"/>
                    <a:pt x="66665" y="84594"/>
                    <a:pt x="66665" y="84852"/>
                  </a:cubicBezTo>
                  <a:cubicBezTo>
                    <a:pt x="66665" y="86401"/>
                    <a:pt x="65713" y="87724"/>
                    <a:pt x="63808" y="88838"/>
                  </a:cubicBezTo>
                  <a:cubicBezTo>
                    <a:pt x="61905" y="89951"/>
                    <a:pt x="59871" y="90516"/>
                    <a:pt x="57741" y="90516"/>
                  </a:cubicBezTo>
                  <a:cubicBezTo>
                    <a:pt x="55159" y="90516"/>
                    <a:pt x="53545" y="89629"/>
                    <a:pt x="52932" y="87838"/>
                  </a:cubicBezTo>
                  <a:lnTo>
                    <a:pt x="47848" y="70247"/>
                  </a:lnTo>
                  <a:lnTo>
                    <a:pt x="17655" y="70247"/>
                  </a:lnTo>
                  <a:lnTo>
                    <a:pt x="12636" y="87789"/>
                  </a:lnTo>
                  <a:cubicBezTo>
                    <a:pt x="12055" y="89596"/>
                    <a:pt x="10554" y="90500"/>
                    <a:pt x="8101" y="90500"/>
                  </a:cubicBezTo>
                  <a:cubicBezTo>
                    <a:pt x="6149" y="90500"/>
                    <a:pt x="4309" y="89967"/>
                    <a:pt x="2582" y="88903"/>
                  </a:cubicBezTo>
                  <a:cubicBezTo>
                    <a:pt x="856" y="87854"/>
                    <a:pt x="0" y="86579"/>
                    <a:pt x="0" y="85110"/>
                  </a:cubicBezTo>
                  <a:close/>
                  <a:moveTo>
                    <a:pt x="20608" y="59919"/>
                  </a:moveTo>
                  <a:lnTo>
                    <a:pt x="44992" y="59919"/>
                  </a:lnTo>
                  <a:lnTo>
                    <a:pt x="32679" y="17768"/>
                  </a:lnTo>
                  <a:lnTo>
                    <a:pt x="20608"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77" name="Figura a mano libera: forma 976">
              <a:extLst>
                <a:ext uri="{FF2B5EF4-FFF2-40B4-BE49-F238E27FC236}">
                  <a16:creationId xmlns:a16="http://schemas.microsoft.com/office/drawing/2014/main" id="{2C3A6B04-9238-BF27-C7FC-E44276C3BA98}"/>
                </a:ext>
              </a:extLst>
            </p:cNvPr>
            <p:cNvSpPr/>
            <p:nvPr/>
          </p:nvSpPr>
          <p:spPr>
            <a:xfrm>
              <a:off x="10097025" y="5134911"/>
              <a:ext cx="48881" cy="89789"/>
            </a:xfrm>
            <a:custGeom>
              <a:avLst/>
              <a:gdLst>
                <a:gd name="connsiteX0" fmla="*/ 0 w 48881"/>
                <a:gd name="connsiteY0" fmla="*/ 85481 h 89789"/>
                <a:gd name="connsiteX1" fmla="*/ 0 w 48881"/>
                <a:gd name="connsiteY1" fmla="*/ 4179 h 89789"/>
                <a:gd name="connsiteX2" fmla="*/ 1905 w 48881"/>
                <a:gd name="connsiteY2" fmla="*/ 1049 h 89789"/>
                <a:gd name="connsiteX3" fmla="*/ 6503 w 48881"/>
                <a:gd name="connsiteY3" fmla="*/ 0 h 89789"/>
                <a:gd name="connsiteX4" fmla="*/ 11103 w 48881"/>
                <a:gd name="connsiteY4" fmla="*/ 1049 h 89789"/>
                <a:gd name="connsiteX5" fmla="*/ 13007 w 48881"/>
                <a:gd name="connsiteY5" fmla="*/ 4179 h 89789"/>
                <a:gd name="connsiteX6" fmla="*/ 13007 w 48881"/>
                <a:gd name="connsiteY6" fmla="*/ 78235 h 89789"/>
                <a:gd name="connsiteX7" fmla="*/ 44944 w 48881"/>
                <a:gd name="connsiteY7" fmla="*/ 78235 h 89789"/>
                <a:gd name="connsiteX8" fmla="*/ 47832 w 48881"/>
                <a:gd name="connsiteY8" fmla="*/ 79962 h 89789"/>
                <a:gd name="connsiteX9" fmla="*/ 48881 w 48881"/>
                <a:gd name="connsiteY9" fmla="*/ 84012 h 89789"/>
                <a:gd name="connsiteX10" fmla="*/ 47832 w 48881"/>
                <a:gd name="connsiteY10" fmla="*/ 88063 h 89789"/>
                <a:gd name="connsiteX11" fmla="*/ 44944 w 48881"/>
                <a:gd name="connsiteY11" fmla="*/ 89790 h 89789"/>
                <a:gd name="connsiteX12" fmla="*/ 5761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79"/>
                  </a:lnTo>
                  <a:cubicBezTo>
                    <a:pt x="0" y="2792"/>
                    <a:pt x="630" y="1743"/>
                    <a:pt x="1905" y="1049"/>
                  </a:cubicBezTo>
                  <a:cubicBezTo>
                    <a:pt x="3179" y="355"/>
                    <a:pt x="4712" y="0"/>
                    <a:pt x="6503" y="0"/>
                  </a:cubicBezTo>
                  <a:cubicBezTo>
                    <a:pt x="8311" y="0"/>
                    <a:pt x="9844" y="355"/>
                    <a:pt x="11103" y="1049"/>
                  </a:cubicBezTo>
                  <a:cubicBezTo>
                    <a:pt x="12377" y="1743"/>
                    <a:pt x="13007" y="2792"/>
                    <a:pt x="13007" y="4179"/>
                  </a:cubicBezTo>
                  <a:lnTo>
                    <a:pt x="13007" y="78235"/>
                  </a:lnTo>
                  <a:lnTo>
                    <a:pt x="44944" y="78235"/>
                  </a:lnTo>
                  <a:cubicBezTo>
                    <a:pt x="46170" y="78235"/>
                    <a:pt x="47138" y="78816"/>
                    <a:pt x="47832" y="79962"/>
                  </a:cubicBezTo>
                  <a:cubicBezTo>
                    <a:pt x="48526" y="81108"/>
                    <a:pt x="48881" y="82463"/>
                    <a:pt x="48881" y="84012"/>
                  </a:cubicBezTo>
                  <a:cubicBezTo>
                    <a:pt x="48881" y="85562"/>
                    <a:pt x="48526" y="86917"/>
                    <a:pt x="47832" y="88063"/>
                  </a:cubicBezTo>
                  <a:cubicBezTo>
                    <a:pt x="47138" y="89209"/>
                    <a:pt x="46170" y="89790"/>
                    <a:pt x="44944" y="89790"/>
                  </a:cubicBezTo>
                  <a:lnTo>
                    <a:pt x="5761" y="89790"/>
                  </a:lnTo>
                  <a:cubicBezTo>
                    <a:pt x="4212" y="89790"/>
                    <a:pt x="2856" y="89402"/>
                    <a:pt x="1711" y="88628"/>
                  </a:cubicBezTo>
                  <a:cubicBezTo>
                    <a:pt x="56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78" name="Figura a mano libera: forma 977">
              <a:extLst>
                <a:ext uri="{FF2B5EF4-FFF2-40B4-BE49-F238E27FC236}">
                  <a16:creationId xmlns:a16="http://schemas.microsoft.com/office/drawing/2014/main" id="{74469095-612D-B3A5-9976-0203698B9210}"/>
                </a:ext>
              </a:extLst>
            </p:cNvPr>
            <p:cNvSpPr/>
            <p:nvPr/>
          </p:nvSpPr>
          <p:spPr>
            <a:xfrm>
              <a:off x="10155604" y="5134911"/>
              <a:ext cx="13007" cy="89773"/>
            </a:xfrm>
            <a:custGeom>
              <a:avLst/>
              <a:gdLst>
                <a:gd name="connsiteX0" fmla="*/ 0 w 13007"/>
                <a:gd name="connsiteY0" fmla="*/ 85481 h 89773"/>
                <a:gd name="connsiteX1" fmla="*/ 0 w 13007"/>
                <a:gd name="connsiteY1" fmla="*/ 4179 h 89773"/>
                <a:gd name="connsiteX2" fmla="*/ 1905 w 13007"/>
                <a:gd name="connsiteY2" fmla="*/ 1049 h 89773"/>
                <a:gd name="connsiteX3" fmla="*/ 6504 w 13007"/>
                <a:gd name="connsiteY3" fmla="*/ 0 h 89773"/>
                <a:gd name="connsiteX4" fmla="*/ 11103 w 13007"/>
                <a:gd name="connsiteY4" fmla="*/ 1049 h 89773"/>
                <a:gd name="connsiteX5" fmla="*/ 13007 w 13007"/>
                <a:gd name="connsiteY5" fmla="*/ 4179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79"/>
                  </a:lnTo>
                  <a:cubicBezTo>
                    <a:pt x="0" y="2792"/>
                    <a:pt x="630" y="1743"/>
                    <a:pt x="1905" y="1049"/>
                  </a:cubicBezTo>
                  <a:cubicBezTo>
                    <a:pt x="3179" y="355"/>
                    <a:pt x="4712" y="0"/>
                    <a:pt x="6504" y="0"/>
                  </a:cubicBezTo>
                  <a:cubicBezTo>
                    <a:pt x="8311" y="0"/>
                    <a:pt x="9844" y="355"/>
                    <a:pt x="11103" y="1049"/>
                  </a:cubicBezTo>
                  <a:cubicBezTo>
                    <a:pt x="12377" y="1743"/>
                    <a:pt x="13007" y="2792"/>
                    <a:pt x="13007" y="4179"/>
                  </a:cubicBezTo>
                  <a:lnTo>
                    <a:pt x="13007" y="85481"/>
                  </a:lnTo>
                  <a:cubicBezTo>
                    <a:pt x="13007" y="86788"/>
                    <a:pt x="12377" y="87837"/>
                    <a:pt x="11103" y="88612"/>
                  </a:cubicBezTo>
                  <a:cubicBezTo>
                    <a:pt x="9828" y="89386"/>
                    <a:pt x="8295" y="89774"/>
                    <a:pt x="6504" y="89774"/>
                  </a:cubicBezTo>
                  <a:cubicBezTo>
                    <a:pt x="4777" y="89774"/>
                    <a:pt x="3276" y="89386"/>
                    <a:pt x="1953"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79" name="Figura a mano libera: forma 978">
              <a:extLst>
                <a:ext uri="{FF2B5EF4-FFF2-40B4-BE49-F238E27FC236}">
                  <a16:creationId xmlns:a16="http://schemas.microsoft.com/office/drawing/2014/main" id="{866D58ED-A1DD-E313-54C9-00077EDBF15C}"/>
                </a:ext>
              </a:extLst>
            </p:cNvPr>
            <p:cNvSpPr/>
            <p:nvPr/>
          </p:nvSpPr>
          <p:spPr>
            <a:xfrm>
              <a:off x="10178488" y="5134185"/>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792 w 66664"/>
                <a:gd name="connsiteY7" fmla="*/ 88838 h 90516"/>
                <a:gd name="connsiteX8" fmla="*/ 57724 w 66664"/>
                <a:gd name="connsiteY8" fmla="*/ 90516 h 90516"/>
                <a:gd name="connsiteX9" fmla="*/ 52915 w 66664"/>
                <a:gd name="connsiteY9" fmla="*/ 87838 h 90516"/>
                <a:gd name="connsiteX10" fmla="*/ 47832 w 66664"/>
                <a:gd name="connsiteY10" fmla="*/ 70247 h 90516"/>
                <a:gd name="connsiteX11" fmla="*/ 17639 w 66664"/>
                <a:gd name="connsiteY11" fmla="*/ 70247 h 90516"/>
                <a:gd name="connsiteX12" fmla="*/ 12619 w 66664"/>
                <a:gd name="connsiteY12" fmla="*/ 87789 h 90516"/>
                <a:gd name="connsiteX13" fmla="*/ 8085 w 66664"/>
                <a:gd name="connsiteY13" fmla="*/ 90500 h 90516"/>
                <a:gd name="connsiteX14" fmla="*/ 2566 w 66664"/>
                <a:gd name="connsiteY14" fmla="*/ 88903 h 90516"/>
                <a:gd name="connsiteX15" fmla="*/ 0 w 66664"/>
                <a:gd name="connsiteY15" fmla="*/ 85110 h 90516"/>
                <a:gd name="connsiteX16" fmla="*/ 20591 w 66664"/>
                <a:gd name="connsiteY16" fmla="*/ 59919 h 90516"/>
                <a:gd name="connsiteX17" fmla="*/ 44976 w 66664"/>
                <a:gd name="connsiteY17" fmla="*/ 59919 h 90516"/>
                <a:gd name="connsiteX18" fmla="*/ 32662 w 66664"/>
                <a:gd name="connsiteY18" fmla="*/ 17768 h 90516"/>
                <a:gd name="connsiteX19" fmla="*/ 20591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48" y="84255"/>
                    <a:pt x="129" y="84013"/>
                  </a:cubicBezTo>
                  <a:lnTo>
                    <a:pt x="24513" y="4422"/>
                  </a:lnTo>
                  <a:cubicBezTo>
                    <a:pt x="25562" y="1485"/>
                    <a:pt x="28467" y="0"/>
                    <a:pt x="33244" y="0"/>
                  </a:cubicBezTo>
                  <a:cubicBezTo>
                    <a:pt x="38101" y="0"/>
                    <a:pt x="41054" y="1372"/>
                    <a:pt x="42103" y="4115"/>
                  </a:cubicBezTo>
                  <a:lnTo>
                    <a:pt x="66423" y="83690"/>
                  </a:lnTo>
                  <a:cubicBezTo>
                    <a:pt x="66584" y="84207"/>
                    <a:pt x="66665" y="84594"/>
                    <a:pt x="66665" y="84852"/>
                  </a:cubicBezTo>
                  <a:cubicBezTo>
                    <a:pt x="66665" y="86401"/>
                    <a:pt x="65712" y="87724"/>
                    <a:pt x="63792" y="88838"/>
                  </a:cubicBezTo>
                  <a:cubicBezTo>
                    <a:pt x="61888" y="89951"/>
                    <a:pt x="59854" y="90516"/>
                    <a:pt x="57724" y="90516"/>
                  </a:cubicBezTo>
                  <a:cubicBezTo>
                    <a:pt x="55142" y="90516"/>
                    <a:pt x="53528" y="89629"/>
                    <a:pt x="52915" y="87838"/>
                  </a:cubicBezTo>
                  <a:lnTo>
                    <a:pt x="47832" y="70247"/>
                  </a:lnTo>
                  <a:lnTo>
                    <a:pt x="17639" y="70247"/>
                  </a:lnTo>
                  <a:lnTo>
                    <a:pt x="12619" y="87789"/>
                  </a:lnTo>
                  <a:cubicBezTo>
                    <a:pt x="12054" y="89596"/>
                    <a:pt x="10538" y="90500"/>
                    <a:pt x="8085" y="90500"/>
                  </a:cubicBezTo>
                  <a:cubicBezTo>
                    <a:pt x="6132" y="90500"/>
                    <a:pt x="4293" y="89967"/>
                    <a:pt x="2566" y="88903"/>
                  </a:cubicBezTo>
                  <a:cubicBezTo>
                    <a:pt x="855" y="87854"/>
                    <a:pt x="0" y="86579"/>
                    <a:pt x="0" y="85110"/>
                  </a:cubicBezTo>
                  <a:close/>
                  <a:moveTo>
                    <a:pt x="20591" y="59919"/>
                  </a:moveTo>
                  <a:lnTo>
                    <a:pt x="44976" y="59919"/>
                  </a:lnTo>
                  <a:lnTo>
                    <a:pt x="32662" y="17768"/>
                  </a:lnTo>
                  <a:lnTo>
                    <a:pt x="20591"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80" name="Figura a mano libera: forma 979">
              <a:extLst>
                <a:ext uri="{FF2B5EF4-FFF2-40B4-BE49-F238E27FC236}">
                  <a16:creationId xmlns:a16="http://schemas.microsoft.com/office/drawing/2014/main" id="{0C89AB02-94AA-5F79-C257-F736867C40F4}"/>
                </a:ext>
              </a:extLst>
            </p:cNvPr>
            <p:cNvSpPr/>
            <p:nvPr/>
          </p:nvSpPr>
          <p:spPr>
            <a:xfrm>
              <a:off x="10253835" y="5134928"/>
              <a:ext cx="56578" cy="89773"/>
            </a:xfrm>
            <a:custGeom>
              <a:avLst/>
              <a:gdLst>
                <a:gd name="connsiteX0" fmla="*/ 0 w 56578"/>
                <a:gd name="connsiteY0" fmla="*/ 85465 h 89773"/>
                <a:gd name="connsiteX1" fmla="*/ 0 w 56578"/>
                <a:gd name="connsiteY1" fmla="*/ 4292 h 89773"/>
                <a:gd name="connsiteX2" fmla="*/ 6503 w 56578"/>
                <a:gd name="connsiteY2" fmla="*/ 0 h 89773"/>
                <a:gd name="connsiteX3" fmla="*/ 12023 w 56578"/>
                <a:gd name="connsiteY3" fmla="*/ 1533 h 89773"/>
                <a:gd name="connsiteX4" fmla="*/ 16315 w 56578"/>
                <a:gd name="connsiteY4" fmla="*/ 7375 h 89773"/>
                <a:gd name="connsiteX5" fmla="*/ 43572 w 56578"/>
                <a:gd name="connsiteY5" fmla="*/ 60548 h 89773"/>
                <a:gd name="connsiteX6" fmla="*/ 43572 w 56578"/>
                <a:gd name="connsiteY6" fmla="*/ 4179 h 89773"/>
                <a:gd name="connsiteX7" fmla="*/ 45476 w 56578"/>
                <a:gd name="connsiteY7" fmla="*/ 1049 h 89773"/>
                <a:gd name="connsiteX8" fmla="*/ 50075 w 56578"/>
                <a:gd name="connsiteY8" fmla="*/ 0 h 89773"/>
                <a:gd name="connsiteX9" fmla="*/ 54674 w 56578"/>
                <a:gd name="connsiteY9" fmla="*/ 1049 h 89773"/>
                <a:gd name="connsiteX10" fmla="*/ 56579 w 56578"/>
                <a:gd name="connsiteY10" fmla="*/ 4179 h 89773"/>
                <a:gd name="connsiteX11" fmla="*/ 56579 w 56578"/>
                <a:gd name="connsiteY11" fmla="*/ 85481 h 89773"/>
                <a:gd name="connsiteX12" fmla="*/ 54674 w 56578"/>
                <a:gd name="connsiteY12" fmla="*/ 88612 h 89773"/>
                <a:gd name="connsiteX13" fmla="*/ 50075 w 56578"/>
                <a:gd name="connsiteY13" fmla="*/ 89774 h 89773"/>
                <a:gd name="connsiteX14" fmla="*/ 42346 w 56578"/>
                <a:gd name="connsiteY14" fmla="*/ 84981 h 89773"/>
                <a:gd name="connsiteX15" fmla="*/ 12990 w 56578"/>
                <a:gd name="connsiteY15" fmla="*/ 29096 h 89773"/>
                <a:gd name="connsiteX16" fmla="*/ 12990 w 56578"/>
                <a:gd name="connsiteY16" fmla="*/ 85465 h 89773"/>
                <a:gd name="connsiteX17" fmla="*/ 11087 w 56578"/>
                <a:gd name="connsiteY17" fmla="*/ 88596 h 89773"/>
                <a:gd name="connsiteX18" fmla="*/ 6487 w 56578"/>
                <a:gd name="connsiteY18" fmla="*/ 89757 h 89773"/>
                <a:gd name="connsiteX19" fmla="*/ 1953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2"/>
                  </a:lnTo>
                  <a:cubicBezTo>
                    <a:pt x="0" y="1420"/>
                    <a:pt x="2162" y="0"/>
                    <a:pt x="6503" y="0"/>
                  </a:cubicBezTo>
                  <a:cubicBezTo>
                    <a:pt x="8795" y="0"/>
                    <a:pt x="10634" y="516"/>
                    <a:pt x="12023" y="1533"/>
                  </a:cubicBezTo>
                  <a:cubicBezTo>
                    <a:pt x="13410" y="2566"/>
                    <a:pt x="14847" y="4502"/>
                    <a:pt x="16315" y="7375"/>
                  </a:cubicBezTo>
                  <a:lnTo>
                    <a:pt x="43572" y="60548"/>
                  </a:lnTo>
                  <a:lnTo>
                    <a:pt x="43572" y="4179"/>
                  </a:lnTo>
                  <a:cubicBezTo>
                    <a:pt x="43572" y="2792"/>
                    <a:pt x="44201" y="1743"/>
                    <a:pt x="45476" y="1049"/>
                  </a:cubicBezTo>
                  <a:cubicBezTo>
                    <a:pt x="46751" y="355"/>
                    <a:pt x="48284" y="0"/>
                    <a:pt x="50075" y="0"/>
                  </a:cubicBezTo>
                  <a:cubicBezTo>
                    <a:pt x="51882" y="0"/>
                    <a:pt x="53416" y="355"/>
                    <a:pt x="54674" y="1049"/>
                  </a:cubicBezTo>
                  <a:cubicBezTo>
                    <a:pt x="55949" y="1743"/>
                    <a:pt x="56579" y="2792"/>
                    <a:pt x="56579" y="4179"/>
                  </a:cubicBezTo>
                  <a:lnTo>
                    <a:pt x="56579" y="85481"/>
                  </a:lnTo>
                  <a:cubicBezTo>
                    <a:pt x="56579" y="86788"/>
                    <a:pt x="55949" y="87837"/>
                    <a:pt x="54674" y="88612"/>
                  </a:cubicBezTo>
                  <a:cubicBezTo>
                    <a:pt x="53399" y="89386"/>
                    <a:pt x="51867" y="89774"/>
                    <a:pt x="50075" y="89774"/>
                  </a:cubicBezTo>
                  <a:cubicBezTo>
                    <a:pt x="46638" y="89774"/>
                    <a:pt x="44055" y="88176"/>
                    <a:pt x="42346" y="84981"/>
                  </a:cubicBezTo>
                  <a:lnTo>
                    <a:pt x="12990" y="29096"/>
                  </a:lnTo>
                  <a:lnTo>
                    <a:pt x="12990" y="85465"/>
                  </a:lnTo>
                  <a:cubicBezTo>
                    <a:pt x="12990" y="86772"/>
                    <a:pt x="12362" y="87821"/>
                    <a:pt x="11087" y="88596"/>
                  </a:cubicBezTo>
                  <a:cubicBezTo>
                    <a:pt x="9812" y="89370"/>
                    <a:pt x="8278" y="89757"/>
                    <a:pt x="6487" y="89757"/>
                  </a:cubicBezTo>
                  <a:cubicBezTo>
                    <a:pt x="4777" y="89757"/>
                    <a:pt x="3260" y="89370"/>
                    <a:pt x="1953" y="88596"/>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81" name="Figura a mano libera: forma 980">
              <a:extLst>
                <a:ext uri="{FF2B5EF4-FFF2-40B4-BE49-F238E27FC236}">
                  <a16:creationId xmlns:a16="http://schemas.microsoft.com/office/drawing/2014/main" id="{2D6EF15E-27B3-D9CD-7012-D521D151FBC5}"/>
                </a:ext>
              </a:extLst>
            </p:cNvPr>
            <p:cNvSpPr/>
            <p:nvPr/>
          </p:nvSpPr>
          <p:spPr>
            <a:xfrm>
              <a:off x="10350370" y="5134928"/>
              <a:ext cx="55126" cy="90499"/>
            </a:xfrm>
            <a:custGeom>
              <a:avLst/>
              <a:gdLst>
                <a:gd name="connsiteX0" fmla="*/ 0 w 55126"/>
                <a:gd name="connsiteY0" fmla="*/ 63114 h 90499"/>
                <a:gd name="connsiteX1" fmla="*/ 0 w 55126"/>
                <a:gd name="connsiteY1" fmla="*/ 27386 h 90499"/>
                <a:gd name="connsiteX2" fmla="*/ 7488 w 55126"/>
                <a:gd name="connsiteY2" fmla="*/ 6632 h 90499"/>
                <a:gd name="connsiteX3" fmla="*/ 27499 w 55126"/>
                <a:gd name="connsiteY3" fmla="*/ 0 h 90499"/>
                <a:gd name="connsiteX4" fmla="*/ 47574 w 55126"/>
                <a:gd name="connsiteY4" fmla="*/ 6632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07 w 55126"/>
                <a:gd name="connsiteY11" fmla="*/ 63114 h 90499"/>
                <a:gd name="connsiteX12" fmla="*/ 27499 w 55126"/>
                <a:gd name="connsiteY12" fmla="*/ 78961 h 90499"/>
                <a:gd name="connsiteX13" fmla="*/ 38311 w 55126"/>
                <a:gd name="connsiteY13" fmla="*/ 75024 h 90499"/>
                <a:gd name="connsiteX14" fmla="*/ 42119 w 55126"/>
                <a:gd name="connsiteY14" fmla="*/ 63114 h 90499"/>
                <a:gd name="connsiteX15" fmla="*/ 42119 w 55126"/>
                <a:gd name="connsiteY15" fmla="*/ 27386 h 90499"/>
                <a:gd name="connsiteX16" fmla="*/ 38311 w 55126"/>
                <a:gd name="connsiteY16" fmla="*/ 15476 h 90499"/>
                <a:gd name="connsiteX17" fmla="*/ 27499 w 55126"/>
                <a:gd name="connsiteY17" fmla="*/ 11538 h 90499"/>
                <a:gd name="connsiteX18" fmla="*/ 13007 w 55126"/>
                <a:gd name="connsiteY18" fmla="*/ 27386 h 90499"/>
                <a:gd name="connsiteX19" fmla="*/ 13007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2" y="11054"/>
                    <a:pt x="7488" y="6632"/>
                  </a:cubicBezTo>
                  <a:cubicBezTo>
                    <a:pt x="12474" y="2211"/>
                    <a:pt x="19156" y="0"/>
                    <a:pt x="27499" y="0"/>
                  </a:cubicBezTo>
                  <a:cubicBezTo>
                    <a:pt x="35858" y="0"/>
                    <a:pt x="42539" y="2211"/>
                    <a:pt x="47574" y="6632"/>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485" y="79446"/>
                    <a:pt x="0" y="72523"/>
                    <a:pt x="0" y="63114"/>
                  </a:cubicBezTo>
                  <a:close/>
                  <a:moveTo>
                    <a:pt x="13007" y="63114"/>
                  </a:moveTo>
                  <a:cubicBezTo>
                    <a:pt x="13007" y="73668"/>
                    <a:pt x="17833" y="78961"/>
                    <a:pt x="27499" y="78961"/>
                  </a:cubicBezTo>
                  <a:cubicBezTo>
                    <a:pt x="32163" y="78961"/>
                    <a:pt x="35761" y="77654"/>
                    <a:pt x="38311" y="75024"/>
                  </a:cubicBezTo>
                  <a:cubicBezTo>
                    <a:pt x="40845" y="72409"/>
                    <a:pt x="42119" y="68440"/>
                    <a:pt x="42119" y="63114"/>
                  </a:cubicBezTo>
                  <a:lnTo>
                    <a:pt x="42119" y="27386"/>
                  </a:lnTo>
                  <a:cubicBezTo>
                    <a:pt x="42119" y="22060"/>
                    <a:pt x="40845" y="18090"/>
                    <a:pt x="38311" y="15476"/>
                  </a:cubicBezTo>
                  <a:cubicBezTo>
                    <a:pt x="35778" y="12862"/>
                    <a:pt x="32179" y="11538"/>
                    <a:pt x="27499" y="11538"/>
                  </a:cubicBezTo>
                  <a:cubicBezTo>
                    <a:pt x="17833" y="11538"/>
                    <a:pt x="13007" y="16815"/>
                    <a:pt x="13007" y="27386"/>
                  </a:cubicBezTo>
                  <a:lnTo>
                    <a:pt x="13007"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82" name="Figura a mano libera: forma 981">
              <a:extLst>
                <a:ext uri="{FF2B5EF4-FFF2-40B4-BE49-F238E27FC236}">
                  <a16:creationId xmlns:a16="http://schemas.microsoft.com/office/drawing/2014/main" id="{BDBCFC62-C5EE-1725-DA95-A81829F2A648}"/>
                </a:ext>
              </a:extLst>
            </p:cNvPr>
            <p:cNvSpPr/>
            <p:nvPr/>
          </p:nvSpPr>
          <p:spPr>
            <a:xfrm>
              <a:off x="10420730" y="5134928"/>
              <a:ext cx="55158" cy="89773"/>
            </a:xfrm>
            <a:custGeom>
              <a:avLst/>
              <a:gdLst>
                <a:gd name="connsiteX0" fmla="*/ 0 w 55158"/>
                <a:gd name="connsiteY0" fmla="*/ 85594 h 89773"/>
                <a:gd name="connsiteX1" fmla="*/ 0 w 55158"/>
                <a:gd name="connsiteY1" fmla="*/ 4292 h 89773"/>
                <a:gd name="connsiteX2" fmla="*/ 1727 w 55158"/>
                <a:gd name="connsiteY2" fmla="*/ 1162 h 89773"/>
                <a:gd name="connsiteX3" fmla="*/ 5777 w 55158"/>
                <a:gd name="connsiteY3" fmla="*/ 0 h 89773"/>
                <a:gd name="connsiteX4" fmla="*/ 28128 w 55158"/>
                <a:gd name="connsiteY4" fmla="*/ 0 h 89773"/>
                <a:gd name="connsiteX5" fmla="*/ 46186 w 55158"/>
                <a:gd name="connsiteY5" fmla="*/ 4664 h 89773"/>
                <a:gd name="connsiteX6" fmla="*/ 52948 w 55158"/>
                <a:gd name="connsiteY6" fmla="*/ 21237 h 89773"/>
                <a:gd name="connsiteX7" fmla="*/ 42507 w 55158"/>
                <a:gd name="connsiteY7" fmla="*/ 41135 h 89773"/>
                <a:gd name="connsiteX8" fmla="*/ 51964 w 55158"/>
                <a:gd name="connsiteY8" fmla="*/ 48203 h 89773"/>
                <a:gd name="connsiteX9" fmla="*/ 55159 w 55158"/>
                <a:gd name="connsiteY9" fmla="*/ 61646 h 89773"/>
                <a:gd name="connsiteX10" fmla="*/ 55159 w 55158"/>
                <a:gd name="connsiteY10" fmla="*/ 63986 h 89773"/>
                <a:gd name="connsiteX11" fmla="*/ 48526 w 55158"/>
                <a:gd name="connsiteY11" fmla="*/ 83641 h 89773"/>
                <a:gd name="connsiteX12" fmla="*/ 30726 w 55158"/>
                <a:gd name="connsiteY12" fmla="*/ 89774 h 89773"/>
                <a:gd name="connsiteX13" fmla="*/ 5794 w 55158"/>
                <a:gd name="connsiteY13" fmla="*/ 89774 h 89773"/>
                <a:gd name="connsiteX14" fmla="*/ 1614 w 55158"/>
                <a:gd name="connsiteY14" fmla="*/ 88547 h 89773"/>
                <a:gd name="connsiteX15" fmla="*/ 0 w 55158"/>
                <a:gd name="connsiteY15" fmla="*/ 85594 h 89773"/>
                <a:gd name="connsiteX16" fmla="*/ 12894 w 55158"/>
                <a:gd name="connsiteY16" fmla="*/ 35971 h 89773"/>
                <a:gd name="connsiteX17" fmla="*/ 27515 w 55158"/>
                <a:gd name="connsiteY17" fmla="*/ 35971 h 89773"/>
                <a:gd name="connsiteX18" fmla="*/ 39925 w 55158"/>
                <a:gd name="connsiteY18" fmla="*/ 23319 h 89773"/>
                <a:gd name="connsiteX19" fmla="*/ 27272 w 55158"/>
                <a:gd name="connsiteY19" fmla="*/ 11522 h 89773"/>
                <a:gd name="connsiteX20" fmla="*/ 12910 w 55158"/>
                <a:gd name="connsiteY20" fmla="*/ 11522 h 89773"/>
                <a:gd name="connsiteX21" fmla="*/ 12910 w 55158"/>
                <a:gd name="connsiteY21" fmla="*/ 35971 h 89773"/>
                <a:gd name="connsiteX22" fmla="*/ 12894 w 55158"/>
                <a:gd name="connsiteY22" fmla="*/ 78219 h 89773"/>
                <a:gd name="connsiteX23" fmla="*/ 28241 w 55158"/>
                <a:gd name="connsiteY23" fmla="*/ 78219 h 89773"/>
                <a:gd name="connsiteX24" fmla="*/ 42119 w 55158"/>
                <a:gd name="connsiteY24" fmla="*/ 62985 h 89773"/>
                <a:gd name="connsiteX25" fmla="*/ 42119 w 55158"/>
                <a:gd name="connsiteY25" fmla="*/ 61016 h 89773"/>
                <a:gd name="connsiteX26" fmla="*/ 38618 w 55158"/>
                <a:gd name="connsiteY26" fmla="*/ 49720 h 89773"/>
                <a:gd name="connsiteX27" fmla="*/ 28241 w 55158"/>
                <a:gd name="connsiteY27" fmla="*/ 46283 h 89773"/>
                <a:gd name="connsiteX28" fmla="*/ 12894 w 55158"/>
                <a:gd name="connsiteY28" fmla="*/ 46283 h 89773"/>
                <a:gd name="connsiteX29" fmla="*/ 12894 w 55158"/>
                <a:gd name="connsiteY29" fmla="*/ 78219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58" h="89773">
                  <a:moveTo>
                    <a:pt x="0" y="85594"/>
                  </a:moveTo>
                  <a:lnTo>
                    <a:pt x="0" y="4292"/>
                  </a:lnTo>
                  <a:cubicBezTo>
                    <a:pt x="0" y="2985"/>
                    <a:pt x="565" y="1936"/>
                    <a:pt x="1727" y="1162"/>
                  </a:cubicBezTo>
                  <a:cubicBezTo>
                    <a:pt x="2873" y="387"/>
                    <a:pt x="4228" y="0"/>
                    <a:pt x="5777" y="0"/>
                  </a:cubicBezTo>
                  <a:lnTo>
                    <a:pt x="28128" y="0"/>
                  </a:lnTo>
                  <a:cubicBezTo>
                    <a:pt x="35664" y="0"/>
                    <a:pt x="41684" y="1549"/>
                    <a:pt x="46186" y="4664"/>
                  </a:cubicBezTo>
                  <a:cubicBezTo>
                    <a:pt x="50689" y="7778"/>
                    <a:pt x="52948" y="13297"/>
                    <a:pt x="52948" y="21237"/>
                  </a:cubicBezTo>
                  <a:cubicBezTo>
                    <a:pt x="52948" y="31388"/>
                    <a:pt x="49462" y="38020"/>
                    <a:pt x="42507" y="41135"/>
                  </a:cubicBezTo>
                  <a:cubicBezTo>
                    <a:pt x="46687" y="42781"/>
                    <a:pt x="49833" y="45121"/>
                    <a:pt x="51964" y="48203"/>
                  </a:cubicBezTo>
                  <a:cubicBezTo>
                    <a:pt x="54093" y="51269"/>
                    <a:pt x="55159" y="55755"/>
                    <a:pt x="55159" y="61646"/>
                  </a:cubicBezTo>
                  <a:lnTo>
                    <a:pt x="55159" y="63986"/>
                  </a:lnTo>
                  <a:cubicBezTo>
                    <a:pt x="55159" y="72991"/>
                    <a:pt x="52948" y="79542"/>
                    <a:pt x="48526" y="83641"/>
                  </a:cubicBezTo>
                  <a:cubicBezTo>
                    <a:pt x="44104" y="87740"/>
                    <a:pt x="38165" y="89774"/>
                    <a:pt x="30726" y="89774"/>
                  </a:cubicBezTo>
                  <a:lnTo>
                    <a:pt x="5794" y="89774"/>
                  </a:lnTo>
                  <a:cubicBezTo>
                    <a:pt x="4083" y="89774"/>
                    <a:pt x="2679" y="89370"/>
                    <a:pt x="1614" y="88547"/>
                  </a:cubicBezTo>
                  <a:cubicBezTo>
                    <a:pt x="533" y="87708"/>
                    <a:pt x="0" y="86740"/>
                    <a:pt x="0" y="85594"/>
                  </a:cubicBezTo>
                  <a:close/>
                  <a:moveTo>
                    <a:pt x="12894" y="35971"/>
                  </a:moveTo>
                  <a:lnTo>
                    <a:pt x="27515" y="35971"/>
                  </a:lnTo>
                  <a:cubicBezTo>
                    <a:pt x="35777" y="35971"/>
                    <a:pt x="39925" y="31759"/>
                    <a:pt x="39925" y="23319"/>
                  </a:cubicBezTo>
                  <a:cubicBezTo>
                    <a:pt x="39925" y="15460"/>
                    <a:pt x="35712" y="11522"/>
                    <a:pt x="27272" y="11522"/>
                  </a:cubicBezTo>
                  <a:lnTo>
                    <a:pt x="12910" y="11522"/>
                  </a:lnTo>
                  <a:lnTo>
                    <a:pt x="12910" y="35971"/>
                  </a:lnTo>
                  <a:close/>
                  <a:moveTo>
                    <a:pt x="12894" y="78219"/>
                  </a:moveTo>
                  <a:lnTo>
                    <a:pt x="28241" y="78219"/>
                  </a:lnTo>
                  <a:cubicBezTo>
                    <a:pt x="37488" y="78219"/>
                    <a:pt x="42119" y="73152"/>
                    <a:pt x="42119" y="62985"/>
                  </a:cubicBezTo>
                  <a:lnTo>
                    <a:pt x="42119" y="61016"/>
                  </a:lnTo>
                  <a:cubicBezTo>
                    <a:pt x="42119" y="55771"/>
                    <a:pt x="40957" y="52012"/>
                    <a:pt x="38618" y="49720"/>
                  </a:cubicBezTo>
                  <a:cubicBezTo>
                    <a:pt x="36277" y="47428"/>
                    <a:pt x="32825" y="46283"/>
                    <a:pt x="28241" y="46283"/>
                  </a:cubicBezTo>
                  <a:lnTo>
                    <a:pt x="12894" y="46283"/>
                  </a:lnTo>
                  <a:lnTo>
                    <a:pt x="12894" y="782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83" name="Figura a mano libera: forma 982">
              <a:extLst>
                <a:ext uri="{FF2B5EF4-FFF2-40B4-BE49-F238E27FC236}">
                  <a16:creationId xmlns:a16="http://schemas.microsoft.com/office/drawing/2014/main" id="{8B9E5B40-1B6F-A291-3107-2CAE3783B68C}"/>
                </a:ext>
              </a:extLst>
            </p:cNvPr>
            <p:cNvSpPr/>
            <p:nvPr/>
          </p:nvSpPr>
          <p:spPr>
            <a:xfrm>
              <a:off x="10488637" y="5134928"/>
              <a:ext cx="53770" cy="89822"/>
            </a:xfrm>
            <a:custGeom>
              <a:avLst/>
              <a:gdLst>
                <a:gd name="connsiteX0" fmla="*/ 0 w 53770"/>
                <a:gd name="connsiteY0" fmla="*/ 85465 h 89822"/>
                <a:gd name="connsiteX1" fmla="*/ 0 w 53770"/>
                <a:gd name="connsiteY1" fmla="*/ 4292 h 89822"/>
                <a:gd name="connsiteX2" fmla="*/ 1711 w 53770"/>
                <a:gd name="connsiteY2" fmla="*/ 1162 h 89822"/>
                <a:gd name="connsiteX3" fmla="*/ 5761 w 53770"/>
                <a:gd name="connsiteY3" fmla="*/ 0 h 89822"/>
                <a:gd name="connsiteX4" fmla="*/ 49478 w 53770"/>
                <a:gd name="connsiteY4" fmla="*/ 0 h 89822"/>
                <a:gd name="connsiteX5" fmla="*/ 52674 w 53770"/>
                <a:gd name="connsiteY5" fmla="*/ 1726 h 89822"/>
                <a:gd name="connsiteX6" fmla="*/ 53770 w 53770"/>
                <a:gd name="connsiteY6" fmla="*/ 5664 h 89822"/>
                <a:gd name="connsiteX7" fmla="*/ 52609 w 53770"/>
                <a:gd name="connsiteY7" fmla="*/ 9844 h 89822"/>
                <a:gd name="connsiteX8" fmla="*/ 49478 w 53770"/>
                <a:gd name="connsiteY8" fmla="*/ 11571 h 89822"/>
                <a:gd name="connsiteX9" fmla="*/ 13007 w 53770"/>
                <a:gd name="connsiteY9" fmla="*/ 11571 h 89822"/>
                <a:gd name="connsiteX10" fmla="*/ 13007 w 53770"/>
                <a:gd name="connsiteY10" fmla="*/ 39698 h 89822"/>
                <a:gd name="connsiteX11" fmla="*/ 31920 w 53770"/>
                <a:gd name="connsiteY11" fmla="*/ 39698 h 89822"/>
                <a:gd name="connsiteX12" fmla="*/ 35051 w 53770"/>
                <a:gd name="connsiteY12" fmla="*/ 41231 h 89822"/>
                <a:gd name="connsiteX13" fmla="*/ 36213 w 53770"/>
                <a:gd name="connsiteY13" fmla="*/ 44975 h 89822"/>
                <a:gd name="connsiteX14" fmla="*/ 35116 w 53770"/>
                <a:gd name="connsiteY14" fmla="*/ 48477 h 89822"/>
                <a:gd name="connsiteX15" fmla="*/ 31920 w 53770"/>
                <a:gd name="connsiteY15" fmla="*/ 50011 h 89822"/>
                <a:gd name="connsiteX16" fmla="*/ 13007 w 53770"/>
                <a:gd name="connsiteY16" fmla="*/ 50011 h 89822"/>
                <a:gd name="connsiteX17" fmla="*/ 13007 w 53770"/>
                <a:gd name="connsiteY17" fmla="*/ 78251 h 89822"/>
                <a:gd name="connsiteX18" fmla="*/ 49478 w 53770"/>
                <a:gd name="connsiteY18" fmla="*/ 78251 h 89822"/>
                <a:gd name="connsiteX19" fmla="*/ 52609 w 53770"/>
                <a:gd name="connsiteY19" fmla="*/ 79978 h 89822"/>
                <a:gd name="connsiteX20" fmla="*/ 53770 w 53770"/>
                <a:gd name="connsiteY20" fmla="*/ 84158 h 89822"/>
                <a:gd name="connsiteX21" fmla="*/ 52674 w 53770"/>
                <a:gd name="connsiteY21" fmla="*/ 88095 h 89822"/>
                <a:gd name="connsiteX22" fmla="*/ 49478 w 53770"/>
                <a:gd name="connsiteY22" fmla="*/ 89822 h 89822"/>
                <a:gd name="connsiteX23" fmla="*/ 5761 w 53770"/>
                <a:gd name="connsiteY23" fmla="*/ 89822 h 89822"/>
                <a:gd name="connsiteX24" fmla="*/ 1711 w 53770"/>
                <a:gd name="connsiteY24" fmla="*/ 88660 h 89822"/>
                <a:gd name="connsiteX25" fmla="*/ 0 w 53770"/>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70" h="89822">
                  <a:moveTo>
                    <a:pt x="0" y="85465"/>
                  </a:moveTo>
                  <a:lnTo>
                    <a:pt x="0" y="4292"/>
                  </a:lnTo>
                  <a:cubicBezTo>
                    <a:pt x="0" y="2985"/>
                    <a:pt x="565" y="1936"/>
                    <a:pt x="1711" y="1162"/>
                  </a:cubicBezTo>
                  <a:cubicBezTo>
                    <a:pt x="2856" y="387"/>
                    <a:pt x="4212" y="0"/>
                    <a:pt x="5761" y="0"/>
                  </a:cubicBezTo>
                  <a:lnTo>
                    <a:pt x="49478" y="0"/>
                  </a:lnTo>
                  <a:cubicBezTo>
                    <a:pt x="50866" y="0"/>
                    <a:pt x="51931" y="581"/>
                    <a:pt x="52674" y="1726"/>
                  </a:cubicBezTo>
                  <a:cubicBezTo>
                    <a:pt x="53416" y="2872"/>
                    <a:pt x="53770" y="4179"/>
                    <a:pt x="53770" y="5664"/>
                  </a:cubicBezTo>
                  <a:cubicBezTo>
                    <a:pt x="53770" y="7310"/>
                    <a:pt x="53383" y="8698"/>
                    <a:pt x="52609" y="9844"/>
                  </a:cubicBezTo>
                  <a:cubicBezTo>
                    <a:pt x="51834" y="10989"/>
                    <a:pt x="50786" y="11571"/>
                    <a:pt x="49478" y="11571"/>
                  </a:cubicBezTo>
                  <a:lnTo>
                    <a:pt x="13007" y="11571"/>
                  </a:lnTo>
                  <a:lnTo>
                    <a:pt x="13007" y="39698"/>
                  </a:lnTo>
                  <a:lnTo>
                    <a:pt x="31920" y="39698"/>
                  </a:lnTo>
                  <a:cubicBezTo>
                    <a:pt x="33227" y="39698"/>
                    <a:pt x="34277" y="40215"/>
                    <a:pt x="35051" y="41231"/>
                  </a:cubicBezTo>
                  <a:cubicBezTo>
                    <a:pt x="35826" y="42248"/>
                    <a:pt x="36213" y="43507"/>
                    <a:pt x="36213" y="44975"/>
                  </a:cubicBezTo>
                  <a:cubicBezTo>
                    <a:pt x="36213" y="46283"/>
                    <a:pt x="35842" y="47461"/>
                    <a:pt x="35116" y="48477"/>
                  </a:cubicBezTo>
                  <a:cubicBezTo>
                    <a:pt x="34373" y="49510"/>
                    <a:pt x="33308" y="50011"/>
                    <a:pt x="31920" y="50011"/>
                  </a:cubicBezTo>
                  <a:lnTo>
                    <a:pt x="13007" y="50011"/>
                  </a:lnTo>
                  <a:lnTo>
                    <a:pt x="13007" y="78251"/>
                  </a:lnTo>
                  <a:lnTo>
                    <a:pt x="49478" y="78251"/>
                  </a:lnTo>
                  <a:cubicBezTo>
                    <a:pt x="50786" y="78251"/>
                    <a:pt x="51834" y="78832"/>
                    <a:pt x="52609" y="79978"/>
                  </a:cubicBezTo>
                  <a:cubicBezTo>
                    <a:pt x="53383" y="81124"/>
                    <a:pt x="53770" y="82512"/>
                    <a:pt x="53770" y="84158"/>
                  </a:cubicBezTo>
                  <a:cubicBezTo>
                    <a:pt x="53770" y="85626"/>
                    <a:pt x="53399" y="86950"/>
                    <a:pt x="52674" y="88095"/>
                  </a:cubicBezTo>
                  <a:cubicBezTo>
                    <a:pt x="51931" y="89241"/>
                    <a:pt x="50866" y="89822"/>
                    <a:pt x="49478" y="89822"/>
                  </a:cubicBezTo>
                  <a:lnTo>
                    <a:pt x="5761" y="89822"/>
                  </a:lnTo>
                  <a:cubicBezTo>
                    <a:pt x="4212" y="89822"/>
                    <a:pt x="2856" y="89435"/>
                    <a:pt x="1711"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84" name="Figura a mano libera: forma 983">
              <a:extLst>
                <a:ext uri="{FF2B5EF4-FFF2-40B4-BE49-F238E27FC236}">
                  <a16:creationId xmlns:a16="http://schemas.microsoft.com/office/drawing/2014/main" id="{A67AA1F4-0FE2-FF5C-C3B8-F6976A0C0F91}"/>
                </a:ext>
              </a:extLst>
            </p:cNvPr>
            <p:cNvSpPr/>
            <p:nvPr/>
          </p:nvSpPr>
          <p:spPr>
            <a:xfrm>
              <a:off x="10548315" y="5134556"/>
              <a:ext cx="55158" cy="91097"/>
            </a:xfrm>
            <a:custGeom>
              <a:avLst/>
              <a:gdLst>
                <a:gd name="connsiteX0" fmla="*/ 0 w 55158"/>
                <a:gd name="connsiteY0" fmla="*/ 76622 h 91097"/>
                <a:gd name="connsiteX1" fmla="*/ 1726 w 55158"/>
                <a:gd name="connsiteY1" fmla="*/ 71958 h 91097"/>
                <a:gd name="connsiteX2" fmla="*/ 5665 w 55158"/>
                <a:gd name="connsiteY2" fmla="*/ 69618 h 91097"/>
                <a:gd name="connsiteX3" fmla="*/ 8925 w 55158"/>
                <a:gd name="connsiteY3" fmla="*/ 71200 h 91097"/>
                <a:gd name="connsiteX4" fmla="*/ 12668 w 55158"/>
                <a:gd name="connsiteY4" fmla="*/ 74605 h 91097"/>
                <a:gd name="connsiteX5" fmla="*/ 18252 w 55158"/>
                <a:gd name="connsiteY5" fmla="*/ 78010 h 91097"/>
                <a:gd name="connsiteX6" fmla="*/ 26659 w 55158"/>
                <a:gd name="connsiteY6" fmla="*/ 79591 h 91097"/>
                <a:gd name="connsiteX7" fmla="*/ 37891 w 55158"/>
                <a:gd name="connsiteY7" fmla="*/ 76250 h 91097"/>
                <a:gd name="connsiteX8" fmla="*/ 42135 w 55158"/>
                <a:gd name="connsiteY8" fmla="*/ 66487 h 91097"/>
                <a:gd name="connsiteX9" fmla="*/ 38020 w 55158"/>
                <a:gd name="connsiteY9" fmla="*/ 56611 h 91097"/>
                <a:gd name="connsiteX10" fmla="*/ 28079 w 55158"/>
                <a:gd name="connsiteY10" fmla="*/ 50318 h 91097"/>
                <a:gd name="connsiteX11" fmla="*/ 16347 w 55158"/>
                <a:gd name="connsiteY11" fmla="*/ 45250 h 91097"/>
                <a:gd name="connsiteX12" fmla="*/ 6342 w 55158"/>
                <a:gd name="connsiteY12" fmla="*/ 37101 h 91097"/>
                <a:gd name="connsiteX13" fmla="*/ 2227 w 55158"/>
                <a:gd name="connsiteY13" fmla="*/ 23513 h 91097"/>
                <a:gd name="connsiteX14" fmla="*/ 4744 w 55158"/>
                <a:gd name="connsiteY14" fmla="*/ 12249 h 91097"/>
                <a:gd name="connsiteX15" fmla="*/ 11555 w 55158"/>
                <a:gd name="connsiteY15" fmla="*/ 4890 h 91097"/>
                <a:gd name="connsiteX16" fmla="*/ 20576 w 55158"/>
                <a:gd name="connsiteY16" fmla="*/ 1162 h 91097"/>
                <a:gd name="connsiteX17" fmla="*/ 30581 w 55158"/>
                <a:gd name="connsiteY17" fmla="*/ 0 h 91097"/>
                <a:gd name="connsiteX18" fmla="*/ 37520 w 55158"/>
                <a:gd name="connsiteY18" fmla="*/ 420 h 91097"/>
                <a:gd name="connsiteX19" fmla="*/ 44702 w 55158"/>
                <a:gd name="connsiteY19" fmla="*/ 1824 h 91097"/>
                <a:gd name="connsiteX20" fmla="*/ 50592 w 55158"/>
                <a:gd name="connsiteY20" fmla="*/ 4616 h 91097"/>
                <a:gd name="connsiteX21" fmla="*/ 52931 w 55158"/>
                <a:gd name="connsiteY21" fmla="*/ 8747 h 91097"/>
                <a:gd name="connsiteX22" fmla="*/ 51463 w 55158"/>
                <a:gd name="connsiteY22" fmla="*/ 13394 h 91097"/>
                <a:gd name="connsiteX23" fmla="*/ 47541 w 55158"/>
                <a:gd name="connsiteY23" fmla="*/ 15734 h 91097"/>
                <a:gd name="connsiteX24" fmla="*/ 44234 w 55158"/>
                <a:gd name="connsiteY24" fmla="*/ 14556 h 91097"/>
                <a:gd name="connsiteX25" fmla="*/ 38650 w 55158"/>
                <a:gd name="connsiteY25" fmla="*/ 12216 h 91097"/>
                <a:gd name="connsiteX26" fmla="*/ 30613 w 55158"/>
                <a:gd name="connsiteY26" fmla="*/ 11038 h 91097"/>
                <a:gd name="connsiteX27" fmla="*/ 19430 w 55158"/>
                <a:gd name="connsiteY27" fmla="*/ 13814 h 91097"/>
                <a:gd name="connsiteX28" fmla="*/ 15250 w 55158"/>
                <a:gd name="connsiteY28" fmla="*/ 22270 h 91097"/>
                <a:gd name="connsiteX29" fmla="*/ 17461 w 55158"/>
                <a:gd name="connsiteY29" fmla="*/ 28629 h 91097"/>
                <a:gd name="connsiteX30" fmla="*/ 23173 w 55158"/>
                <a:gd name="connsiteY30" fmla="*/ 33018 h 91097"/>
                <a:gd name="connsiteX31" fmla="*/ 30968 w 55158"/>
                <a:gd name="connsiteY31" fmla="*/ 36407 h 91097"/>
                <a:gd name="connsiteX32" fmla="*/ 39505 w 55158"/>
                <a:gd name="connsiteY32" fmla="*/ 40296 h 91097"/>
                <a:gd name="connsiteX33" fmla="*/ 47235 w 55158"/>
                <a:gd name="connsiteY33" fmla="*/ 45428 h 91097"/>
                <a:gd name="connsiteX34" fmla="*/ 52948 w 55158"/>
                <a:gd name="connsiteY34" fmla="*/ 53383 h 91097"/>
                <a:gd name="connsiteX35" fmla="*/ 55159 w 55158"/>
                <a:gd name="connsiteY35" fmla="*/ 65116 h 91097"/>
                <a:gd name="connsiteX36" fmla="*/ 47477 w 55158"/>
                <a:gd name="connsiteY36" fmla="*/ 84448 h 91097"/>
                <a:gd name="connsiteX37" fmla="*/ 27160 w 55158"/>
                <a:gd name="connsiteY37" fmla="*/ 91097 h 91097"/>
                <a:gd name="connsiteX38" fmla="*/ 7940 w 55158"/>
                <a:gd name="connsiteY38" fmla="*/ 86369 h 91097"/>
                <a:gd name="connsiteX39" fmla="*/ 0 w 55158"/>
                <a:gd name="connsiteY39" fmla="*/ 76622 h 9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158" h="91097">
                  <a:moveTo>
                    <a:pt x="0" y="76622"/>
                  </a:moveTo>
                  <a:cubicBezTo>
                    <a:pt x="0" y="75072"/>
                    <a:pt x="565" y="73507"/>
                    <a:pt x="1726" y="71958"/>
                  </a:cubicBezTo>
                  <a:cubicBezTo>
                    <a:pt x="2873" y="70409"/>
                    <a:pt x="4179" y="69618"/>
                    <a:pt x="5665" y="69618"/>
                  </a:cubicBezTo>
                  <a:cubicBezTo>
                    <a:pt x="6568" y="69618"/>
                    <a:pt x="7650" y="70151"/>
                    <a:pt x="8925" y="71200"/>
                  </a:cubicBezTo>
                  <a:cubicBezTo>
                    <a:pt x="10199" y="72248"/>
                    <a:pt x="11441" y="73378"/>
                    <a:pt x="12668" y="74605"/>
                  </a:cubicBezTo>
                  <a:cubicBezTo>
                    <a:pt x="13894" y="75815"/>
                    <a:pt x="15767" y="76961"/>
                    <a:pt x="18252" y="78010"/>
                  </a:cubicBezTo>
                  <a:cubicBezTo>
                    <a:pt x="20753" y="79059"/>
                    <a:pt x="23545" y="79591"/>
                    <a:pt x="26659" y="79591"/>
                  </a:cubicBezTo>
                  <a:cubicBezTo>
                    <a:pt x="31323" y="79591"/>
                    <a:pt x="35067" y="78478"/>
                    <a:pt x="37891" y="76250"/>
                  </a:cubicBezTo>
                  <a:cubicBezTo>
                    <a:pt x="40715" y="74024"/>
                    <a:pt x="42135" y="70780"/>
                    <a:pt x="42135" y="66487"/>
                  </a:cubicBezTo>
                  <a:cubicBezTo>
                    <a:pt x="42135" y="62533"/>
                    <a:pt x="40764" y="59242"/>
                    <a:pt x="38020" y="56611"/>
                  </a:cubicBezTo>
                  <a:cubicBezTo>
                    <a:pt x="35277" y="53981"/>
                    <a:pt x="31969" y="51883"/>
                    <a:pt x="28079" y="50318"/>
                  </a:cubicBezTo>
                  <a:cubicBezTo>
                    <a:pt x="24191" y="48752"/>
                    <a:pt x="20285" y="47074"/>
                    <a:pt x="16347" y="45250"/>
                  </a:cubicBezTo>
                  <a:cubicBezTo>
                    <a:pt x="12410" y="43443"/>
                    <a:pt x="9085" y="40716"/>
                    <a:pt x="6342" y="37101"/>
                  </a:cubicBezTo>
                  <a:cubicBezTo>
                    <a:pt x="3599" y="33486"/>
                    <a:pt x="2227" y="28951"/>
                    <a:pt x="2227" y="23513"/>
                  </a:cubicBezTo>
                  <a:cubicBezTo>
                    <a:pt x="2227" y="19188"/>
                    <a:pt x="3066" y="15428"/>
                    <a:pt x="4744" y="12249"/>
                  </a:cubicBezTo>
                  <a:cubicBezTo>
                    <a:pt x="6423" y="9070"/>
                    <a:pt x="8698" y="6617"/>
                    <a:pt x="11555" y="4890"/>
                  </a:cubicBezTo>
                  <a:cubicBezTo>
                    <a:pt x="14427" y="3179"/>
                    <a:pt x="17428" y="1937"/>
                    <a:pt x="20576" y="1162"/>
                  </a:cubicBezTo>
                  <a:cubicBezTo>
                    <a:pt x="23723" y="388"/>
                    <a:pt x="27063" y="0"/>
                    <a:pt x="30581" y="0"/>
                  </a:cubicBezTo>
                  <a:cubicBezTo>
                    <a:pt x="32791" y="0"/>
                    <a:pt x="35099" y="145"/>
                    <a:pt x="37520" y="420"/>
                  </a:cubicBezTo>
                  <a:cubicBezTo>
                    <a:pt x="39941" y="694"/>
                    <a:pt x="42329" y="1162"/>
                    <a:pt x="44702" y="1824"/>
                  </a:cubicBezTo>
                  <a:cubicBezTo>
                    <a:pt x="47073" y="2469"/>
                    <a:pt x="49043" y="3405"/>
                    <a:pt x="50592" y="4616"/>
                  </a:cubicBezTo>
                  <a:cubicBezTo>
                    <a:pt x="52141" y="5826"/>
                    <a:pt x="52931" y="7214"/>
                    <a:pt x="52931" y="8747"/>
                  </a:cubicBezTo>
                  <a:cubicBezTo>
                    <a:pt x="52931" y="10280"/>
                    <a:pt x="52447" y="11845"/>
                    <a:pt x="51463" y="13394"/>
                  </a:cubicBezTo>
                  <a:cubicBezTo>
                    <a:pt x="50479" y="14960"/>
                    <a:pt x="49172" y="15734"/>
                    <a:pt x="47541" y="15734"/>
                  </a:cubicBezTo>
                  <a:cubicBezTo>
                    <a:pt x="46719" y="15734"/>
                    <a:pt x="45621" y="15347"/>
                    <a:pt x="44234" y="14556"/>
                  </a:cubicBezTo>
                  <a:cubicBezTo>
                    <a:pt x="42845" y="13765"/>
                    <a:pt x="40974" y="12991"/>
                    <a:pt x="38650" y="12216"/>
                  </a:cubicBezTo>
                  <a:cubicBezTo>
                    <a:pt x="36310" y="11442"/>
                    <a:pt x="33631" y="11038"/>
                    <a:pt x="30613" y="11038"/>
                  </a:cubicBezTo>
                  <a:cubicBezTo>
                    <a:pt x="25949" y="11038"/>
                    <a:pt x="22222" y="11958"/>
                    <a:pt x="19430" y="13814"/>
                  </a:cubicBezTo>
                  <a:cubicBezTo>
                    <a:pt x="16654" y="15670"/>
                    <a:pt x="15250" y="18494"/>
                    <a:pt x="15250" y="22270"/>
                  </a:cubicBezTo>
                  <a:cubicBezTo>
                    <a:pt x="15250" y="24739"/>
                    <a:pt x="15993" y="26853"/>
                    <a:pt x="17461" y="28629"/>
                  </a:cubicBezTo>
                  <a:cubicBezTo>
                    <a:pt x="18929" y="30403"/>
                    <a:pt x="20834" y="31856"/>
                    <a:pt x="23173" y="33018"/>
                  </a:cubicBezTo>
                  <a:cubicBezTo>
                    <a:pt x="25514" y="34164"/>
                    <a:pt x="28112" y="35309"/>
                    <a:pt x="30968" y="36407"/>
                  </a:cubicBezTo>
                  <a:cubicBezTo>
                    <a:pt x="33841" y="37520"/>
                    <a:pt x="36681" y="38811"/>
                    <a:pt x="39505" y="40296"/>
                  </a:cubicBezTo>
                  <a:cubicBezTo>
                    <a:pt x="42329" y="41781"/>
                    <a:pt x="44911" y="43491"/>
                    <a:pt x="47235" y="45428"/>
                  </a:cubicBezTo>
                  <a:cubicBezTo>
                    <a:pt x="49575" y="47364"/>
                    <a:pt x="51479" y="50011"/>
                    <a:pt x="52948" y="53383"/>
                  </a:cubicBezTo>
                  <a:cubicBezTo>
                    <a:pt x="54417" y="56756"/>
                    <a:pt x="55159" y="60662"/>
                    <a:pt x="55159" y="65116"/>
                  </a:cubicBezTo>
                  <a:cubicBezTo>
                    <a:pt x="55159" y="73572"/>
                    <a:pt x="52592" y="80027"/>
                    <a:pt x="47477" y="84448"/>
                  </a:cubicBezTo>
                  <a:cubicBezTo>
                    <a:pt x="42361" y="88886"/>
                    <a:pt x="35583" y="91097"/>
                    <a:pt x="27160" y="91097"/>
                  </a:cubicBezTo>
                  <a:cubicBezTo>
                    <a:pt x="19624" y="91097"/>
                    <a:pt x="13217" y="89516"/>
                    <a:pt x="7940" y="86369"/>
                  </a:cubicBezTo>
                  <a:cubicBezTo>
                    <a:pt x="2647" y="83238"/>
                    <a:pt x="0" y="79978"/>
                    <a:pt x="0" y="7662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85" name="Figura a mano libera: forma 984">
              <a:extLst>
                <a:ext uri="{FF2B5EF4-FFF2-40B4-BE49-F238E27FC236}">
                  <a16:creationId xmlns:a16="http://schemas.microsoft.com/office/drawing/2014/main" id="{2DF74CFC-886D-AF62-8278-99B78D67D5C3}"/>
                </a:ext>
              </a:extLst>
            </p:cNvPr>
            <p:cNvSpPr/>
            <p:nvPr/>
          </p:nvSpPr>
          <p:spPr>
            <a:xfrm>
              <a:off x="10615738" y="5134911"/>
              <a:ext cx="13006" cy="89773"/>
            </a:xfrm>
            <a:custGeom>
              <a:avLst/>
              <a:gdLst>
                <a:gd name="connsiteX0" fmla="*/ 0 w 13006"/>
                <a:gd name="connsiteY0" fmla="*/ 85481 h 89773"/>
                <a:gd name="connsiteX1" fmla="*/ 0 w 13006"/>
                <a:gd name="connsiteY1" fmla="*/ 4179 h 89773"/>
                <a:gd name="connsiteX2" fmla="*/ 1904 w 13006"/>
                <a:gd name="connsiteY2" fmla="*/ 1049 h 89773"/>
                <a:gd name="connsiteX3" fmla="*/ 6503 w 13006"/>
                <a:gd name="connsiteY3" fmla="*/ 0 h 89773"/>
                <a:gd name="connsiteX4" fmla="*/ 11103 w 13006"/>
                <a:gd name="connsiteY4" fmla="*/ 1049 h 89773"/>
                <a:gd name="connsiteX5" fmla="*/ 13006 w 13006"/>
                <a:gd name="connsiteY5" fmla="*/ 4179 h 89773"/>
                <a:gd name="connsiteX6" fmla="*/ 13006 w 13006"/>
                <a:gd name="connsiteY6" fmla="*/ 85481 h 89773"/>
                <a:gd name="connsiteX7" fmla="*/ 11103 w 13006"/>
                <a:gd name="connsiteY7" fmla="*/ 88612 h 89773"/>
                <a:gd name="connsiteX8" fmla="*/ 6503 w 13006"/>
                <a:gd name="connsiteY8" fmla="*/ 89774 h 89773"/>
                <a:gd name="connsiteX9" fmla="*/ 1968 w 13006"/>
                <a:gd name="connsiteY9" fmla="*/ 88612 h 89773"/>
                <a:gd name="connsiteX10" fmla="*/ 0 w 13006"/>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6" h="89773">
                  <a:moveTo>
                    <a:pt x="0" y="85481"/>
                  </a:moveTo>
                  <a:lnTo>
                    <a:pt x="0" y="4179"/>
                  </a:lnTo>
                  <a:cubicBezTo>
                    <a:pt x="0" y="2792"/>
                    <a:pt x="629" y="1743"/>
                    <a:pt x="1904" y="1049"/>
                  </a:cubicBezTo>
                  <a:cubicBezTo>
                    <a:pt x="3179" y="355"/>
                    <a:pt x="4712" y="0"/>
                    <a:pt x="6503" y="0"/>
                  </a:cubicBezTo>
                  <a:cubicBezTo>
                    <a:pt x="8311" y="0"/>
                    <a:pt x="9843" y="355"/>
                    <a:pt x="11103" y="1049"/>
                  </a:cubicBezTo>
                  <a:cubicBezTo>
                    <a:pt x="12377" y="1743"/>
                    <a:pt x="13006" y="2792"/>
                    <a:pt x="13006" y="4179"/>
                  </a:cubicBezTo>
                  <a:lnTo>
                    <a:pt x="13006" y="85481"/>
                  </a:lnTo>
                  <a:cubicBezTo>
                    <a:pt x="13006" y="86788"/>
                    <a:pt x="12377" y="87837"/>
                    <a:pt x="11103" y="88612"/>
                  </a:cubicBezTo>
                  <a:cubicBezTo>
                    <a:pt x="9828" y="89386"/>
                    <a:pt x="8294" y="89774"/>
                    <a:pt x="6503" y="89774"/>
                  </a:cubicBezTo>
                  <a:cubicBezTo>
                    <a:pt x="4792" y="89774"/>
                    <a:pt x="3276" y="89386"/>
                    <a:pt x="1968" y="88612"/>
                  </a:cubicBezTo>
                  <a:cubicBezTo>
                    <a:pt x="661"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86" name="Figura a mano libera: forma 985">
              <a:extLst>
                <a:ext uri="{FF2B5EF4-FFF2-40B4-BE49-F238E27FC236}">
                  <a16:creationId xmlns:a16="http://schemas.microsoft.com/office/drawing/2014/main" id="{1A999538-0F48-F146-140E-60E1D595E6D8}"/>
                </a:ext>
              </a:extLst>
            </p:cNvPr>
            <p:cNvSpPr/>
            <p:nvPr/>
          </p:nvSpPr>
          <p:spPr>
            <a:xfrm>
              <a:off x="10638588" y="5134911"/>
              <a:ext cx="59547" cy="89773"/>
            </a:xfrm>
            <a:custGeom>
              <a:avLst/>
              <a:gdLst>
                <a:gd name="connsiteX0" fmla="*/ 0 w 59547"/>
                <a:gd name="connsiteY0" fmla="*/ 5971 h 89773"/>
                <a:gd name="connsiteX1" fmla="*/ 1098 w 59547"/>
                <a:gd name="connsiteY1" fmla="*/ 1807 h 89773"/>
                <a:gd name="connsiteX2" fmla="*/ 4293 w 59547"/>
                <a:gd name="connsiteY2" fmla="*/ 0 h 89773"/>
                <a:gd name="connsiteX3" fmla="*/ 55256 w 59547"/>
                <a:gd name="connsiteY3" fmla="*/ 0 h 89773"/>
                <a:gd name="connsiteX4" fmla="*/ 58451 w 59547"/>
                <a:gd name="connsiteY4" fmla="*/ 1743 h 89773"/>
                <a:gd name="connsiteX5" fmla="*/ 59548 w 59547"/>
                <a:gd name="connsiteY5" fmla="*/ 5842 h 89773"/>
                <a:gd name="connsiteX6" fmla="*/ 58386 w 59547"/>
                <a:gd name="connsiteY6" fmla="*/ 10247 h 89773"/>
                <a:gd name="connsiteX7" fmla="*/ 55256 w 59547"/>
                <a:gd name="connsiteY7" fmla="*/ 12039 h 89773"/>
                <a:gd name="connsiteX8" fmla="*/ 36342 w 59547"/>
                <a:gd name="connsiteY8" fmla="*/ 12039 h 89773"/>
                <a:gd name="connsiteX9" fmla="*/ 36342 w 59547"/>
                <a:gd name="connsiteY9" fmla="*/ 85481 h 89773"/>
                <a:gd name="connsiteX10" fmla="*/ 34374 w 59547"/>
                <a:gd name="connsiteY10" fmla="*/ 88612 h 89773"/>
                <a:gd name="connsiteX11" fmla="*/ 29822 w 59547"/>
                <a:gd name="connsiteY11" fmla="*/ 89774 h 89773"/>
                <a:gd name="connsiteX12" fmla="*/ 25223 w 59547"/>
                <a:gd name="connsiteY12" fmla="*/ 88612 h 89773"/>
                <a:gd name="connsiteX13" fmla="*/ 23319 w 59547"/>
                <a:gd name="connsiteY13" fmla="*/ 85481 h 89773"/>
                <a:gd name="connsiteX14" fmla="*/ 23319 w 59547"/>
                <a:gd name="connsiteY14" fmla="*/ 12039 h 89773"/>
                <a:gd name="connsiteX15" fmla="*/ 4293 w 59547"/>
                <a:gd name="connsiteY15" fmla="*/ 12039 h 89773"/>
                <a:gd name="connsiteX16" fmla="*/ 1162 w 59547"/>
                <a:gd name="connsiteY16" fmla="*/ 10247 h 89773"/>
                <a:gd name="connsiteX17" fmla="*/ 0 w 59547"/>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47" h="89773">
                  <a:moveTo>
                    <a:pt x="0" y="5971"/>
                  </a:moveTo>
                  <a:cubicBezTo>
                    <a:pt x="0" y="4406"/>
                    <a:pt x="371" y="3018"/>
                    <a:pt x="1098" y="1807"/>
                  </a:cubicBezTo>
                  <a:cubicBezTo>
                    <a:pt x="1840" y="613"/>
                    <a:pt x="2905" y="0"/>
                    <a:pt x="4293" y="0"/>
                  </a:cubicBezTo>
                  <a:lnTo>
                    <a:pt x="55256" y="0"/>
                  </a:lnTo>
                  <a:cubicBezTo>
                    <a:pt x="56643" y="0"/>
                    <a:pt x="57709" y="581"/>
                    <a:pt x="58451" y="1743"/>
                  </a:cubicBezTo>
                  <a:cubicBezTo>
                    <a:pt x="59193" y="2904"/>
                    <a:pt x="59548" y="4260"/>
                    <a:pt x="59548" y="5842"/>
                  </a:cubicBezTo>
                  <a:cubicBezTo>
                    <a:pt x="59548" y="7585"/>
                    <a:pt x="59161" y="9053"/>
                    <a:pt x="58386" y="10247"/>
                  </a:cubicBezTo>
                  <a:cubicBezTo>
                    <a:pt x="57612" y="11441"/>
                    <a:pt x="56563" y="12039"/>
                    <a:pt x="55256" y="12039"/>
                  </a:cubicBezTo>
                  <a:lnTo>
                    <a:pt x="36342" y="12039"/>
                  </a:lnTo>
                  <a:lnTo>
                    <a:pt x="36342" y="85481"/>
                  </a:lnTo>
                  <a:cubicBezTo>
                    <a:pt x="36342" y="86788"/>
                    <a:pt x="35680" y="87837"/>
                    <a:pt x="34374" y="88612"/>
                  </a:cubicBezTo>
                  <a:cubicBezTo>
                    <a:pt x="33066" y="89386"/>
                    <a:pt x="31550" y="89774"/>
                    <a:pt x="29822" y="89774"/>
                  </a:cubicBezTo>
                  <a:cubicBezTo>
                    <a:pt x="28015" y="89774"/>
                    <a:pt x="26482" y="89386"/>
                    <a:pt x="25223" y="88612"/>
                  </a:cubicBezTo>
                  <a:cubicBezTo>
                    <a:pt x="23949" y="87837"/>
                    <a:pt x="23319" y="86788"/>
                    <a:pt x="23319" y="85481"/>
                  </a:cubicBezTo>
                  <a:lnTo>
                    <a:pt x="23319" y="12039"/>
                  </a:lnTo>
                  <a:lnTo>
                    <a:pt x="4293" y="12039"/>
                  </a:lnTo>
                  <a:cubicBezTo>
                    <a:pt x="2986" y="12039"/>
                    <a:pt x="1937" y="11441"/>
                    <a:pt x="1162" y="10247"/>
                  </a:cubicBezTo>
                  <a:cubicBezTo>
                    <a:pt x="388"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87" name="Figura a mano libera: forma 986">
              <a:extLst>
                <a:ext uri="{FF2B5EF4-FFF2-40B4-BE49-F238E27FC236}">
                  <a16:creationId xmlns:a16="http://schemas.microsoft.com/office/drawing/2014/main" id="{752EA891-F658-FE36-EFFE-5764FDB3CC65}"/>
                </a:ext>
              </a:extLst>
            </p:cNvPr>
            <p:cNvSpPr/>
            <p:nvPr/>
          </p:nvSpPr>
          <p:spPr>
            <a:xfrm>
              <a:off x="10701461" y="5134911"/>
              <a:ext cx="65325" cy="89757"/>
            </a:xfrm>
            <a:custGeom>
              <a:avLst/>
              <a:gdLst>
                <a:gd name="connsiteX0" fmla="*/ 0 w 65325"/>
                <a:gd name="connsiteY0" fmla="*/ 5406 h 89757"/>
                <a:gd name="connsiteX1" fmla="*/ 2695 w 65325"/>
                <a:gd name="connsiteY1" fmla="*/ 1598 h 89757"/>
                <a:gd name="connsiteX2" fmla="*/ 8215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9 w 65325"/>
                <a:gd name="connsiteY7" fmla="*/ 1598 h 89757"/>
                <a:gd name="connsiteX8" fmla="*/ 65325 w 65325"/>
                <a:gd name="connsiteY8" fmla="*/ 5406 h 89757"/>
                <a:gd name="connsiteX9" fmla="*/ 64954 w 65325"/>
                <a:gd name="connsiteY9" fmla="*/ 7246 h 89757"/>
                <a:gd name="connsiteX10" fmla="*/ 39537 w 65325"/>
                <a:gd name="connsiteY10" fmla="*/ 53044 h 89757"/>
                <a:gd name="connsiteX11" fmla="*/ 39295 w 65325"/>
                <a:gd name="connsiteY11" fmla="*/ 54400 h 89757"/>
                <a:gd name="connsiteX12" fmla="*/ 39295 w 65325"/>
                <a:gd name="connsiteY12" fmla="*/ 85465 h 89757"/>
                <a:gd name="connsiteX13" fmla="*/ 37327 w 65325"/>
                <a:gd name="connsiteY13" fmla="*/ 88596 h 89757"/>
                <a:gd name="connsiteX14" fmla="*/ 32792 w 65325"/>
                <a:gd name="connsiteY14" fmla="*/ 89757 h 89757"/>
                <a:gd name="connsiteX15" fmla="*/ 28193 w 65325"/>
                <a:gd name="connsiteY15" fmla="*/ 88596 h 89757"/>
                <a:gd name="connsiteX16" fmla="*/ 26288 w 65325"/>
                <a:gd name="connsiteY16" fmla="*/ 85465 h 89757"/>
                <a:gd name="connsiteX17" fmla="*/ 26288 w 65325"/>
                <a:gd name="connsiteY17" fmla="*/ 54400 h 89757"/>
                <a:gd name="connsiteX18" fmla="*/ 25917 w 65325"/>
                <a:gd name="connsiteY18" fmla="*/ 53044 h 89757"/>
                <a:gd name="connsiteX19" fmla="*/ 500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7"/>
                    <a:pt x="904" y="2663"/>
                    <a:pt x="2695" y="1598"/>
                  </a:cubicBezTo>
                  <a:cubicBezTo>
                    <a:pt x="4502" y="532"/>
                    <a:pt x="6342" y="0"/>
                    <a:pt x="8215" y="0"/>
                  </a:cubicBezTo>
                  <a:cubicBezTo>
                    <a:pt x="10021" y="0"/>
                    <a:pt x="11442" y="984"/>
                    <a:pt x="12507" y="2953"/>
                  </a:cubicBezTo>
                  <a:lnTo>
                    <a:pt x="32776" y="41877"/>
                  </a:lnTo>
                  <a:lnTo>
                    <a:pt x="52915" y="2953"/>
                  </a:lnTo>
                  <a:cubicBezTo>
                    <a:pt x="53900" y="984"/>
                    <a:pt x="55336" y="0"/>
                    <a:pt x="57208" y="0"/>
                  </a:cubicBezTo>
                  <a:cubicBezTo>
                    <a:pt x="59096" y="0"/>
                    <a:pt x="60904" y="532"/>
                    <a:pt x="62679" y="1598"/>
                  </a:cubicBezTo>
                  <a:cubicBezTo>
                    <a:pt x="64438" y="2663"/>
                    <a:pt x="65325" y="3937"/>
                    <a:pt x="65325" y="5406"/>
                  </a:cubicBezTo>
                  <a:cubicBezTo>
                    <a:pt x="65325" y="6148"/>
                    <a:pt x="65196" y="6762"/>
                    <a:pt x="64954" y="7246"/>
                  </a:cubicBezTo>
                  <a:lnTo>
                    <a:pt x="39537" y="53044"/>
                  </a:lnTo>
                  <a:cubicBezTo>
                    <a:pt x="39376" y="53528"/>
                    <a:pt x="39295" y="53980"/>
                    <a:pt x="39295" y="54400"/>
                  </a:cubicBezTo>
                  <a:lnTo>
                    <a:pt x="39295" y="85465"/>
                  </a:lnTo>
                  <a:cubicBezTo>
                    <a:pt x="39295" y="86772"/>
                    <a:pt x="38633" y="87821"/>
                    <a:pt x="37327" y="88596"/>
                  </a:cubicBezTo>
                  <a:cubicBezTo>
                    <a:pt x="36020" y="89370"/>
                    <a:pt x="34503" y="89757"/>
                    <a:pt x="32792" y="89757"/>
                  </a:cubicBezTo>
                  <a:cubicBezTo>
                    <a:pt x="30985" y="89757"/>
                    <a:pt x="29451" y="89370"/>
                    <a:pt x="28193" y="88596"/>
                  </a:cubicBezTo>
                  <a:cubicBezTo>
                    <a:pt x="26918" y="87821"/>
                    <a:pt x="26288" y="86772"/>
                    <a:pt x="26288" y="85465"/>
                  </a:cubicBezTo>
                  <a:lnTo>
                    <a:pt x="26288" y="54400"/>
                  </a:lnTo>
                  <a:cubicBezTo>
                    <a:pt x="26288" y="54238"/>
                    <a:pt x="26159" y="53787"/>
                    <a:pt x="25917" y="53044"/>
                  </a:cubicBezTo>
                  <a:lnTo>
                    <a:pt x="500" y="7246"/>
                  </a:lnTo>
                  <a:cubicBezTo>
                    <a:pt x="162"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88" name="Figura a mano libera: forma 987">
              <a:extLst>
                <a:ext uri="{FF2B5EF4-FFF2-40B4-BE49-F238E27FC236}">
                  <a16:creationId xmlns:a16="http://schemas.microsoft.com/office/drawing/2014/main" id="{DDC9B7EE-0559-9835-DEB2-8408934E1F21}"/>
                </a:ext>
              </a:extLst>
            </p:cNvPr>
            <p:cNvSpPr/>
            <p:nvPr/>
          </p:nvSpPr>
          <p:spPr>
            <a:xfrm>
              <a:off x="10123120" y="5257202"/>
              <a:ext cx="55174" cy="91097"/>
            </a:xfrm>
            <a:custGeom>
              <a:avLst/>
              <a:gdLst>
                <a:gd name="connsiteX0" fmla="*/ 0 w 55174"/>
                <a:gd name="connsiteY0" fmla="*/ 76622 h 91097"/>
                <a:gd name="connsiteX1" fmla="*/ 1726 w 55174"/>
                <a:gd name="connsiteY1" fmla="*/ 71958 h 91097"/>
                <a:gd name="connsiteX2" fmla="*/ 5665 w 55174"/>
                <a:gd name="connsiteY2" fmla="*/ 69618 h 91097"/>
                <a:gd name="connsiteX3" fmla="*/ 8924 w 55174"/>
                <a:gd name="connsiteY3" fmla="*/ 71200 h 91097"/>
                <a:gd name="connsiteX4" fmla="*/ 12668 w 55174"/>
                <a:gd name="connsiteY4" fmla="*/ 74605 h 91097"/>
                <a:gd name="connsiteX5" fmla="*/ 18252 w 55174"/>
                <a:gd name="connsiteY5" fmla="*/ 78010 h 91097"/>
                <a:gd name="connsiteX6" fmla="*/ 26659 w 55174"/>
                <a:gd name="connsiteY6" fmla="*/ 79591 h 91097"/>
                <a:gd name="connsiteX7" fmla="*/ 37891 w 55174"/>
                <a:gd name="connsiteY7" fmla="*/ 76250 h 91097"/>
                <a:gd name="connsiteX8" fmla="*/ 42135 w 55174"/>
                <a:gd name="connsiteY8" fmla="*/ 66487 h 91097"/>
                <a:gd name="connsiteX9" fmla="*/ 38020 w 55174"/>
                <a:gd name="connsiteY9" fmla="*/ 56611 h 91097"/>
                <a:gd name="connsiteX10" fmla="*/ 28079 w 55174"/>
                <a:gd name="connsiteY10" fmla="*/ 50318 h 91097"/>
                <a:gd name="connsiteX11" fmla="*/ 16347 w 55174"/>
                <a:gd name="connsiteY11" fmla="*/ 45250 h 91097"/>
                <a:gd name="connsiteX12" fmla="*/ 6342 w 55174"/>
                <a:gd name="connsiteY12" fmla="*/ 37101 h 91097"/>
                <a:gd name="connsiteX13" fmla="*/ 2227 w 55174"/>
                <a:gd name="connsiteY13" fmla="*/ 23513 h 91097"/>
                <a:gd name="connsiteX14" fmla="*/ 4744 w 55174"/>
                <a:gd name="connsiteY14" fmla="*/ 12249 h 91097"/>
                <a:gd name="connsiteX15" fmla="*/ 11555 w 55174"/>
                <a:gd name="connsiteY15" fmla="*/ 4890 h 91097"/>
                <a:gd name="connsiteX16" fmla="*/ 20576 w 55174"/>
                <a:gd name="connsiteY16" fmla="*/ 1162 h 91097"/>
                <a:gd name="connsiteX17" fmla="*/ 30581 w 55174"/>
                <a:gd name="connsiteY17" fmla="*/ 0 h 91097"/>
                <a:gd name="connsiteX18" fmla="*/ 37520 w 55174"/>
                <a:gd name="connsiteY18" fmla="*/ 420 h 91097"/>
                <a:gd name="connsiteX19" fmla="*/ 44702 w 55174"/>
                <a:gd name="connsiteY19" fmla="*/ 1824 h 91097"/>
                <a:gd name="connsiteX20" fmla="*/ 50592 w 55174"/>
                <a:gd name="connsiteY20" fmla="*/ 4616 h 91097"/>
                <a:gd name="connsiteX21" fmla="*/ 52931 w 55174"/>
                <a:gd name="connsiteY21" fmla="*/ 8747 h 91097"/>
                <a:gd name="connsiteX22" fmla="*/ 51463 w 55174"/>
                <a:gd name="connsiteY22" fmla="*/ 13394 h 91097"/>
                <a:gd name="connsiteX23" fmla="*/ 47541 w 55174"/>
                <a:gd name="connsiteY23" fmla="*/ 15734 h 91097"/>
                <a:gd name="connsiteX24" fmla="*/ 44234 w 55174"/>
                <a:gd name="connsiteY24" fmla="*/ 14556 h 91097"/>
                <a:gd name="connsiteX25" fmla="*/ 38650 w 55174"/>
                <a:gd name="connsiteY25" fmla="*/ 12216 h 91097"/>
                <a:gd name="connsiteX26" fmla="*/ 30613 w 55174"/>
                <a:gd name="connsiteY26" fmla="*/ 11038 h 91097"/>
                <a:gd name="connsiteX27" fmla="*/ 19446 w 55174"/>
                <a:gd name="connsiteY27" fmla="*/ 13814 h 91097"/>
                <a:gd name="connsiteX28" fmla="*/ 15266 w 55174"/>
                <a:gd name="connsiteY28" fmla="*/ 22270 h 91097"/>
                <a:gd name="connsiteX29" fmla="*/ 17477 w 55174"/>
                <a:gd name="connsiteY29" fmla="*/ 28629 h 91097"/>
                <a:gd name="connsiteX30" fmla="*/ 23190 w 55174"/>
                <a:gd name="connsiteY30" fmla="*/ 33018 h 91097"/>
                <a:gd name="connsiteX31" fmla="*/ 30985 w 55174"/>
                <a:gd name="connsiteY31" fmla="*/ 36407 h 91097"/>
                <a:gd name="connsiteX32" fmla="*/ 39522 w 55174"/>
                <a:gd name="connsiteY32" fmla="*/ 40296 h 91097"/>
                <a:gd name="connsiteX33" fmla="*/ 47251 w 55174"/>
                <a:gd name="connsiteY33" fmla="*/ 45428 h 91097"/>
                <a:gd name="connsiteX34" fmla="*/ 52964 w 55174"/>
                <a:gd name="connsiteY34" fmla="*/ 53383 h 91097"/>
                <a:gd name="connsiteX35" fmla="*/ 55175 w 55174"/>
                <a:gd name="connsiteY35" fmla="*/ 65116 h 91097"/>
                <a:gd name="connsiteX36" fmla="*/ 47493 w 55174"/>
                <a:gd name="connsiteY36" fmla="*/ 84448 h 91097"/>
                <a:gd name="connsiteX37" fmla="*/ 27176 w 55174"/>
                <a:gd name="connsiteY37" fmla="*/ 91097 h 91097"/>
                <a:gd name="connsiteX38" fmla="*/ 7956 w 55174"/>
                <a:gd name="connsiteY38" fmla="*/ 86369 h 91097"/>
                <a:gd name="connsiteX39" fmla="*/ 0 w 55174"/>
                <a:gd name="connsiteY39" fmla="*/ 76622 h 9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174" h="91097">
                  <a:moveTo>
                    <a:pt x="0" y="76622"/>
                  </a:moveTo>
                  <a:cubicBezTo>
                    <a:pt x="0" y="75072"/>
                    <a:pt x="565" y="73507"/>
                    <a:pt x="1726" y="71958"/>
                  </a:cubicBezTo>
                  <a:cubicBezTo>
                    <a:pt x="2872" y="70409"/>
                    <a:pt x="4179" y="69618"/>
                    <a:pt x="5665" y="69618"/>
                  </a:cubicBezTo>
                  <a:cubicBezTo>
                    <a:pt x="6568" y="69618"/>
                    <a:pt x="7650" y="70151"/>
                    <a:pt x="8924" y="71200"/>
                  </a:cubicBezTo>
                  <a:cubicBezTo>
                    <a:pt x="10199" y="72248"/>
                    <a:pt x="11441" y="73378"/>
                    <a:pt x="12668" y="74605"/>
                  </a:cubicBezTo>
                  <a:cubicBezTo>
                    <a:pt x="13894" y="75831"/>
                    <a:pt x="15767" y="76961"/>
                    <a:pt x="18252" y="78010"/>
                  </a:cubicBezTo>
                  <a:cubicBezTo>
                    <a:pt x="20737" y="79059"/>
                    <a:pt x="23561" y="79591"/>
                    <a:pt x="26659" y="79591"/>
                  </a:cubicBezTo>
                  <a:cubicBezTo>
                    <a:pt x="31323" y="79591"/>
                    <a:pt x="35067" y="78478"/>
                    <a:pt x="37891" y="76250"/>
                  </a:cubicBezTo>
                  <a:cubicBezTo>
                    <a:pt x="40715" y="74024"/>
                    <a:pt x="42135" y="70780"/>
                    <a:pt x="42135" y="66487"/>
                  </a:cubicBezTo>
                  <a:cubicBezTo>
                    <a:pt x="42135" y="62533"/>
                    <a:pt x="40764" y="59242"/>
                    <a:pt x="38020" y="56611"/>
                  </a:cubicBezTo>
                  <a:cubicBezTo>
                    <a:pt x="35277" y="53981"/>
                    <a:pt x="31969" y="51883"/>
                    <a:pt x="28079" y="50318"/>
                  </a:cubicBezTo>
                  <a:cubicBezTo>
                    <a:pt x="24191" y="48752"/>
                    <a:pt x="20285" y="47074"/>
                    <a:pt x="16347" y="45250"/>
                  </a:cubicBezTo>
                  <a:cubicBezTo>
                    <a:pt x="12426" y="43443"/>
                    <a:pt x="9085" y="40716"/>
                    <a:pt x="6342" y="37101"/>
                  </a:cubicBezTo>
                  <a:cubicBezTo>
                    <a:pt x="3599" y="33486"/>
                    <a:pt x="2227" y="28951"/>
                    <a:pt x="2227" y="23513"/>
                  </a:cubicBezTo>
                  <a:cubicBezTo>
                    <a:pt x="2227" y="19188"/>
                    <a:pt x="3066" y="15428"/>
                    <a:pt x="4744" y="12249"/>
                  </a:cubicBezTo>
                  <a:cubicBezTo>
                    <a:pt x="6423" y="9070"/>
                    <a:pt x="8698" y="6617"/>
                    <a:pt x="11555" y="4890"/>
                  </a:cubicBezTo>
                  <a:cubicBezTo>
                    <a:pt x="14427" y="3179"/>
                    <a:pt x="17428" y="1937"/>
                    <a:pt x="20576" y="1162"/>
                  </a:cubicBezTo>
                  <a:cubicBezTo>
                    <a:pt x="23723" y="388"/>
                    <a:pt x="27063" y="0"/>
                    <a:pt x="30581" y="0"/>
                  </a:cubicBezTo>
                  <a:cubicBezTo>
                    <a:pt x="32791" y="0"/>
                    <a:pt x="35099" y="145"/>
                    <a:pt x="37520" y="420"/>
                  </a:cubicBezTo>
                  <a:cubicBezTo>
                    <a:pt x="39941" y="694"/>
                    <a:pt x="42329" y="1162"/>
                    <a:pt x="44702" y="1824"/>
                  </a:cubicBezTo>
                  <a:cubicBezTo>
                    <a:pt x="47073" y="2469"/>
                    <a:pt x="49043" y="3405"/>
                    <a:pt x="50592" y="4616"/>
                  </a:cubicBezTo>
                  <a:cubicBezTo>
                    <a:pt x="52141" y="5826"/>
                    <a:pt x="52931" y="7214"/>
                    <a:pt x="52931" y="8747"/>
                  </a:cubicBezTo>
                  <a:cubicBezTo>
                    <a:pt x="52931" y="10280"/>
                    <a:pt x="52447" y="11845"/>
                    <a:pt x="51463" y="13394"/>
                  </a:cubicBezTo>
                  <a:cubicBezTo>
                    <a:pt x="50478" y="14943"/>
                    <a:pt x="49172" y="15734"/>
                    <a:pt x="47541" y="15734"/>
                  </a:cubicBezTo>
                  <a:cubicBezTo>
                    <a:pt x="46719" y="15734"/>
                    <a:pt x="45621" y="15347"/>
                    <a:pt x="44234" y="14556"/>
                  </a:cubicBezTo>
                  <a:cubicBezTo>
                    <a:pt x="42845" y="13765"/>
                    <a:pt x="40974" y="12991"/>
                    <a:pt x="38650" y="12216"/>
                  </a:cubicBezTo>
                  <a:cubicBezTo>
                    <a:pt x="36326" y="11442"/>
                    <a:pt x="33631" y="11038"/>
                    <a:pt x="30613" y="11038"/>
                  </a:cubicBezTo>
                  <a:cubicBezTo>
                    <a:pt x="25949" y="11038"/>
                    <a:pt x="22222" y="11958"/>
                    <a:pt x="19446" y="13814"/>
                  </a:cubicBezTo>
                  <a:cubicBezTo>
                    <a:pt x="16654" y="15670"/>
                    <a:pt x="15266" y="18494"/>
                    <a:pt x="15266" y="22270"/>
                  </a:cubicBezTo>
                  <a:cubicBezTo>
                    <a:pt x="15266" y="24739"/>
                    <a:pt x="16008" y="26853"/>
                    <a:pt x="17477" y="28629"/>
                  </a:cubicBezTo>
                  <a:cubicBezTo>
                    <a:pt x="18946" y="30403"/>
                    <a:pt x="20850" y="31856"/>
                    <a:pt x="23190" y="33018"/>
                  </a:cubicBezTo>
                  <a:cubicBezTo>
                    <a:pt x="25529" y="34164"/>
                    <a:pt x="28112" y="35309"/>
                    <a:pt x="30985" y="36407"/>
                  </a:cubicBezTo>
                  <a:cubicBezTo>
                    <a:pt x="33857" y="37520"/>
                    <a:pt x="36697" y="38811"/>
                    <a:pt x="39522" y="40296"/>
                  </a:cubicBezTo>
                  <a:cubicBezTo>
                    <a:pt x="42346" y="41781"/>
                    <a:pt x="44927" y="43491"/>
                    <a:pt x="47251" y="45428"/>
                  </a:cubicBezTo>
                  <a:cubicBezTo>
                    <a:pt x="49591" y="47364"/>
                    <a:pt x="51496" y="50011"/>
                    <a:pt x="52964" y="53383"/>
                  </a:cubicBezTo>
                  <a:cubicBezTo>
                    <a:pt x="54432" y="56756"/>
                    <a:pt x="55175" y="60662"/>
                    <a:pt x="55175" y="65116"/>
                  </a:cubicBezTo>
                  <a:cubicBezTo>
                    <a:pt x="55175" y="73572"/>
                    <a:pt x="52609" y="80027"/>
                    <a:pt x="47493" y="84448"/>
                  </a:cubicBezTo>
                  <a:cubicBezTo>
                    <a:pt x="42378" y="88886"/>
                    <a:pt x="35600" y="91097"/>
                    <a:pt x="27176" y="91097"/>
                  </a:cubicBezTo>
                  <a:cubicBezTo>
                    <a:pt x="19639" y="91097"/>
                    <a:pt x="13233" y="89516"/>
                    <a:pt x="7956" y="86369"/>
                  </a:cubicBezTo>
                  <a:cubicBezTo>
                    <a:pt x="2647" y="83238"/>
                    <a:pt x="0" y="79978"/>
                    <a:pt x="0" y="7662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89" name="Figura a mano libera: forma 988">
              <a:extLst>
                <a:ext uri="{FF2B5EF4-FFF2-40B4-BE49-F238E27FC236}">
                  <a16:creationId xmlns:a16="http://schemas.microsoft.com/office/drawing/2014/main" id="{CAADCCE6-CEDC-3AC5-A49B-66385A465B59}"/>
                </a:ext>
              </a:extLst>
            </p:cNvPr>
            <p:cNvSpPr/>
            <p:nvPr/>
          </p:nvSpPr>
          <p:spPr>
            <a:xfrm>
              <a:off x="10190171" y="5257558"/>
              <a:ext cx="56110" cy="90515"/>
            </a:xfrm>
            <a:custGeom>
              <a:avLst/>
              <a:gdLst>
                <a:gd name="connsiteX0" fmla="*/ 0 w 56110"/>
                <a:gd name="connsiteY0" fmla="*/ 63130 h 90515"/>
                <a:gd name="connsiteX1" fmla="*/ 0 w 56110"/>
                <a:gd name="connsiteY1" fmla="*/ 4179 h 90515"/>
                <a:gd name="connsiteX2" fmla="*/ 1905 w 56110"/>
                <a:gd name="connsiteY2" fmla="*/ 1049 h 90515"/>
                <a:gd name="connsiteX3" fmla="*/ 6504 w 56110"/>
                <a:gd name="connsiteY3" fmla="*/ 0 h 90515"/>
                <a:gd name="connsiteX4" fmla="*/ 11103 w 56110"/>
                <a:gd name="connsiteY4" fmla="*/ 1049 h 90515"/>
                <a:gd name="connsiteX5" fmla="*/ 13007 w 56110"/>
                <a:gd name="connsiteY5" fmla="*/ 4179 h 90515"/>
                <a:gd name="connsiteX6" fmla="*/ 13007 w 56110"/>
                <a:gd name="connsiteY6" fmla="*/ 63130 h 90515"/>
                <a:gd name="connsiteX7" fmla="*/ 16945 w 56110"/>
                <a:gd name="connsiteY7" fmla="*/ 75040 h 90515"/>
                <a:gd name="connsiteX8" fmla="*/ 27999 w 56110"/>
                <a:gd name="connsiteY8" fmla="*/ 78978 h 90515"/>
                <a:gd name="connsiteX9" fmla="*/ 43104 w 56110"/>
                <a:gd name="connsiteY9" fmla="*/ 63130 h 90515"/>
                <a:gd name="connsiteX10" fmla="*/ 43104 w 56110"/>
                <a:gd name="connsiteY10" fmla="*/ 4179 h 90515"/>
                <a:gd name="connsiteX11" fmla="*/ 45008 w 56110"/>
                <a:gd name="connsiteY11" fmla="*/ 1049 h 90515"/>
                <a:gd name="connsiteX12" fmla="*/ 49608 w 56110"/>
                <a:gd name="connsiteY12" fmla="*/ 0 h 90515"/>
                <a:gd name="connsiteX13" fmla="*/ 54207 w 56110"/>
                <a:gd name="connsiteY13" fmla="*/ 1049 h 90515"/>
                <a:gd name="connsiteX14" fmla="*/ 56111 w 56110"/>
                <a:gd name="connsiteY14" fmla="*/ 4179 h 90515"/>
                <a:gd name="connsiteX15" fmla="*/ 56111 w 56110"/>
                <a:gd name="connsiteY15" fmla="*/ 63130 h 90515"/>
                <a:gd name="connsiteX16" fmla="*/ 48430 w 56110"/>
                <a:gd name="connsiteY16" fmla="*/ 83884 h 90515"/>
                <a:gd name="connsiteX17" fmla="*/ 27983 w 56110"/>
                <a:gd name="connsiteY17" fmla="*/ 90516 h 90515"/>
                <a:gd name="connsiteX18" fmla="*/ 7665 w 56110"/>
                <a:gd name="connsiteY18" fmla="*/ 83884 h 90515"/>
                <a:gd name="connsiteX19" fmla="*/ 0 w 56110"/>
                <a:gd name="connsiteY19" fmla="*/ 63130 h 9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10" h="90515">
                  <a:moveTo>
                    <a:pt x="0" y="63130"/>
                  </a:moveTo>
                  <a:lnTo>
                    <a:pt x="0" y="4179"/>
                  </a:lnTo>
                  <a:cubicBezTo>
                    <a:pt x="0" y="2792"/>
                    <a:pt x="630" y="1743"/>
                    <a:pt x="1905" y="1049"/>
                  </a:cubicBezTo>
                  <a:cubicBezTo>
                    <a:pt x="3179" y="355"/>
                    <a:pt x="4713" y="0"/>
                    <a:pt x="6504" y="0"/>
                  </a:cubicBezTo>
                  <a:cubicBezTo>
                    <a:pt x="8312" y="0"/>
                    <a:pt x="9844" y="355"/>
                    <a:pt x="11103" y="1049"/>
                  </a:cubicBezTo>
                  <a:cubicBezTo>
                    <a:pt x="12378" y="1743"/>
                    <a:pt x="13007" y="2792"/>
                    <a:pt x="13007" y="4179"/>
                  </a:cubicBezTo>
                  <a:lnTo>
                    <a:pt x="13007" y="63130"/>
                  </a:lnTo>
                  <a:cubicBezTo>
                    <a:pt x="13007" y="68456"/>
                    <a:pt x="14314" y="72426"/>
                    <a:pt x="16945" y="75040"/>
                  </a:cubicBezTo>
                  <a:cubicBezTo>
                    <a:pt x="19559" y="77654"/>
                    <a:pt x="23255" y="78978"/>
                    <a:pt x="27999" y="78978"/>
                  </a:cubicBezTo>
                  <a:cubicBezTo>
                    <a:pt x="38069" y="78978"/>
                    <a:pt x="43104" y="73701"/>
                    <a:pt x="43104" y="63130"/>
                  </a:cubicBezTo>
                  <a:lnTo>
                    <a:pt x="43104" y="4179"/>
                  </a:lnTo>
                  <a:cubicBezTo>
                    <a:pt x="43104" y="2792"/>
                    <a:pt x="43733" y="1743"/>
                    <a:pt x="45008" y="1049"/>
                  </a:cubicBezTo>
                  <a:cubicBezTo>
                    <a:pt x="46283" y="355"/>
                    <a:pt x="47816" y="0"/>
                    <a:pt x="49608" y="0"/>
                  </a:cubicBezTo>
                  <a:cubicBezTo>
                    <a:pt x="51415" y="0"/>
                    <a:pt x="52948" y="355"/>
                    <a:pt x="54207" y="1049"/>
                  </a:cubicBezTo>
                  <a:cubicBezTo>
                    <a:pt x="55482" y="1743"/>
                    <a:pt x="56111" y="2792"/>
                    <a:pt x="56111" y="4179"/>
                  </a:cubicBezTo>
                  <a:lnTo>
                    <a:pt x="56111" y="63130"/>
                  </a:lnTo>
                  <a:cubicBezTo>
                    <a:pt x="56111" y="72539"/>
                    <a:pt x="53545" y="79462"/>
                    <a:pt x="48430" y="83884"/>
                  </a:cubicBezTo>
                  <a:cubicBezTo>
                    <a:pt x="43314" y="88305"/>
                    <a:pt x="36504" y="90516"/>
                    <a:pt x="27983" y="90516"/>
                  </a:cubicBezTo>
                  <a:cubicBezTo>
                    <a:pt x="19543" y="90516"/>
                    <a:pt x="12782" y="88305"/>
                    <a:pt x="7665" y="83884"/>
                  </a:cubicBezTo>
                  <a:cubicBezTo>
                    <a:pt x="2550" y="79462"/>
                    <a:pt x="0" y="72539"/>
                    <a:pt x="0" y="63130"/>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90" name="Figura a mano libera: forma 989">
              <a:extLst>
                <a:ext uri="{FF2B5EF4-FFF2-40B4-BE49-F238E27FC236}">
                  <a16:creationId xmlns:a16="http://schemas.microsoft.com/office/drawing/2014/main" id="{D8775AE9-33A5-01B7-A21C-1C0818C5190F}"/>
                </a:ext>
              </a:extLst>
            </p:cNvPr>
            <p:cNvSpPr/>
            <p:nvPr/>
          </p:nvSpPr>
          <p:spPr>
            <a:xfrm>
              <a:off x="10262130" y="5257574"/>
              <a:ext cx="68165" cy="89757"/>
            </a:xfrm>
            <a:custGeom>
              <a:avLst/>
              <a:gdLst>
                <a:gd name="connsiteX0" fmla="*/ 0 w 68165"/>
                <a:gd name="connsiteY0" fmla="*/ 85465 h 89757"/>
                <a:gd name="connsiteX1" fmla="*/ 0 w 68165"/>
                <a:gd name="connsiteY1" fmla="*/ 6503 h 89757"/>
                <a:gd name="connsiteX2" fmla="*/ 1839 w 68165"/>
                <a:gd name="connsiteY2" fmla="*/ 1598 h 89757"/>
                <a:gd name="connsiteX3" fmla="*/ 6503 w 68165"/>
                <a:gd name="connsiteY3" fmla="*/ 0 h 89757"/>
                <a:gd name="connsiteX4" fmla="*/ 12345 w 68165"/>
                <a:gd name="connsiteY4" fmla="*/ 1533 h 89757"/>
                <a:gd name="connsiteX5" fmla="*/ 16831 w 68165"/>
                <a:gd name="connsiteY5" fmla="*/ 7375 h 89757"/>
                <a:gd name="connsiteX6" fmla="*/ 34018 w 68165"/>
                <a:gd name="connsiteY6" fmla="*/ 39925 h 89757"/>
                <a:gd name="connsiteX7" fmla="*/ 51462 w 68165"/>
                <a:gd name="connsiteY7" fmla="*/ 7375 h 89757"/>
                <a:gd name="connsiteX8" fmla="*/ 55885 w 68165"/>
                <a:gd name="connsiteY8" fmla="*/ 1533 h 89757"/>
                <a:gd name="connsiteX9" fmla="*/ 61662 w 68165"/>
                <a:gd name="connsiteY9" fmla="*/ 0 h 89757"/>
                <a:gd name="connsiteX10" fmla="*/ 66326 w 68165"/>
                <a:gd name="connsiteY10" fmla="*/ 1598 h 89757"/>
                <a:gd name="connsiteX11" fmla="*/ 68165 w 68165"/>
                <a:gd name="connsiteY11" fmla="*/ 6503 h 89757"/>
                <a:gd name="connsiteX12" fmla="*/ 68165 w 68165"/>
                <a:gd name="connsiteY12" fmla="*/ 85465 h 89757"/>
                <a:gd name="connsiteX13" fmla="*/ 66261 w 68165"/>
                <a:gd name="connsiteY13" fmla="*/ 88596 h 89757"/>
                <a:gd name="connsiteX14" fmla="*/ 61662 w 68165"/>
                <a:gd name="connsiteY14" fmla="*/ 89757 h 89757"/>
                <a:gd name="connsiteX15" fmla="*/ 57111 w 68165"/>
                <a:gd name="connsiteY15" fmla="*/ 88596 h 89757"/>
                <a:gd name="connsiteX16" fmla="*/ 55142 w 68165"/>
                <a:gd name="connsiteY16" fmla="*/ 85465 h 89757"/>
                <a:gd name="connsiteX17" fmla="*/ 55142 w 68165"/>
                <a:gd name="connsiteY17" fmla="*/ 26514 h 89757"/>
                <a:gd name="connsiteX18" fmla="*/ 38682 w 68165"/>
                <a:gd name="connsiteY18" fmla="*/ 56966 h 89757"/>
                <a:gd name="connsiteX19" fmla="*/ 33889 w 68165"/>
                <a:gd name="connsiteY19" fmla="*/ 59919 h 89757"/>
                <a:gd name="connsiteX20" fmla="*/ 29467 w 68165"/>
                <a:gd name="connsiteY20" fmla="*/ 56966 h 89757"/>
                <a:gd name="connsiteX21" fmla="*/ 13007 w 68165"/>
                <a:gd name="connsiteY21" fmla="*/ 25772 h 89757"/>
                <a:gd name="connsiteX22" fmla="*/ 13007 w 68165"/>
                <a:gd name="connsiteY22" fmla="*/ 85449 h 89757"/>
                <a:gd name="connsiteX23" fmla="*/ 11103 w 68165"/>
                <a:gd name="connsiteY23" fmla="*/ 88579 h 89757"/>
                <a:gd name="connsiteX24" fmla="*/ 6503 w 68165"/>
                <a:gd name="connsiteY24" fmla="*/ 89741 h 89757"/>
                <a:gd name="connsiteX25" fmla="*/ 1953 w 68165"/>
                <a:gd name="connsiteY25" fmla="*/ 88579 h 89757"/>
                <a:gd name="connsiteX26" fmla="*/ 0 w 68165"/>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65" h="89757">
                  <a:moveTo>
                    <a:pt x="0" y="85465"/>
                  </a:moveTo>
                  <a:lnTo>
                    <a:pt x="0" y="6503"/>
                  </a:lnTo>
                  <a:cubicBezTo>
                    <a:pt x="0" y="4292"/>
                    <a:pt x="613" y="2663"/>
                    <a:pt x="1839" y="1598"/>
                  </a:cubicBezTo>
                  <a:cubicBezTo>
                    <a:pt x="3066" y="532"/>
                    <a:pt x="4615" y="0"/>
                    <a:pt x="6503" y="0"/>
                  </a:cubicBezTo>
                  <a:cubicBezTo>
                    <a:pt x="8876" y="0"/>
                    <a:pt x="10828" y="516"/>
                    <a:pt x="12345" y="1533"/>
                  </a:cubicBezTo>
                  <a:cubicBezTo>
                    <a:pt x="13862" y="2566"/>
                    <a:pt x="15347" y="4502"/>
                    <a:pt x="16831" y="7375"/>
                  </a:cubicBezTo>
                  <a:lnTo>
                    <a:pt x="34018" y="39925"/>
                  </a:lnTo>
                  <a:lnTo>
                    <a:pt x="51462" y="7375"/>
                  </a:lnTo>
                  <a:cubicBezTo>
                    <a:pt x="52931" y="4502"/>
                    <a:pt x="54416" y="2566"/>
                    <a:pt x="55885" y="1533"/>
                  </a:cubicBezTo>
                  <a:cubicBezTo>
                    <a:pt x="57353" y="516"/>
                    <a:pt x="59274" y="0"/>
                    <a:pt x="61662" y="0"/>
                  </a:cubicBezTo>
                  <a:cubicBezTo>
                    <a:pt x="63550" y="0"/>
                    <a:pt x="65099" y="532"/>
                    <a:pt x="66326" y="1598"/>
                  </a:cubicBezTo>
                  <a:cubicBezTo>
                    <a:pt x="67552" y="2663"/>
                    <a:pt x="68165" y="4292"/>
                    <a:pt x="68165" y="6503"/>
                  </a:cubicBezTo>
                  <a:lnTo>
                    <a:pt x="68165" y="85465"/>
                  </a:lnTo>
                  <a:cubicBezTo>
                    <a:pt x="68165" y="86772"/>
                    <a:pt x="67536" y="87821"/>
                    <a:pt x="66261" y="88596"/>
                  </a:cubicBezTo>
                  <a:cubicBezTo>
                    <a:pt x="64986" y="89370"/>
                    <a:pt x="63453" y="89757"/>
                    <a:pt x="61662" y="89757"/>
                  </a:cubicBezTo>
                  <a:cubicBezTo>
                    <a:pt x="59935" y="89757"/>
                    <a:pt x="58434" y="89370"/>
                    <a:pt x="57111" y="88596"/>
                  </a:cubicBezTo>
                  <a:cubicBezTo>
                    <a:pt x="55804" y="87821"/>
                    <a:pt x="55142" y="86772"/>
                    <a:pt x="55142" y="85465"/>
                  </a:cubicBezTo>
                  <a:lnTo>
                    <a:pt x="55142" y="26514"/>
                  </a:lnTo>
                  <a:lnTo>
                    <a:pt x="38682" y="56966"/>
                  </a:lnTo>
                  <a:cubicBezTo>
                    <a:pt x="37455" y="58934"/>
                    <a:pt x="35857" y="59919"/>
                    <a:pt x="33889" y="59919"/>
                  </a:cubicBezTo>
                  <a:cubicBezTo>
                    <a:pt x="31920" y="59919"/>
                    <a:pt x="30452" y="58934"/>
                    <a:pt x="29467" y="56966"/>
                  </a:cubicBezTo>
                  <a:lnTo>
                    <a:pt x="13007" y="25772"/>
                  </a:lnTo>
                  <a:lnTo>
                    <a:pt x="13007" y="85449"/>
                  </a:lnTo>
                  <a:cubicBezTo>
                    <a:pt x="13007" y="86756"/>
                    <a:pt x="12377" y="87805"/>
                    <a:pt x="11103" y="88579"/>
                  </a:cubicBezTo>
                  <a:cubicBezTo>
                    <a:pt x="9828" y="89354"/>
                    <a:pt x="8294" y="89741"/>
                    <a:pt x="6503" y="89741"/>
                  </a:cubicBezTo>
                  <a:cubicBezTo>
                    <a:pt x="4777" y="89741"/>
                    <a:pt x="3276" y="89354"/>
                    <a:pt x="1953" y="88579"/>
                  </a:cubicBezTo>
                  <a:cubicBezTo>
                    <a:pt x="66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91" name="Figura a mano libera: forma 990">
              <a:extLst>
                <a:ext uri="{FF2B5EF4-FFF2-40B4-BE49-F238E27FC236}">
                  <a16:creationId xmlns:a16="http://schemas.microsoft.com/office/drawing/2014/main" id="{82BB82F6-FF73-5B87-66A2-7B3B915EC06B}"/>
                </a:ext>
              </a:extLst>
            </p:cNvPr>
            <p:cNvSpPr/>
            <p:nvPr/>
          </p:nvSpPr>
          <p:spPr>
            <a:xfrm>
              <a:off x="10346497" y="5257574"/>
              <a:ext cx="68149" cy="89757"/>
            </a:xfrm>
            <a:custGeom>
              <a:avLst/>
              <a:gdLst>
                <a:gd name="connsiteX0" fmla="*/ 0 w 68149"/>
                <a:gd name="connsiteY0" fmla="*/ 85465 h 89757"/>
                <a:gd name="connsiteX1" fmla="*/ 0 w 68149"/>
                <a:gd name="connsiteY1" fmla="*/ 6503 h 89757"/>
                <a:gd name="connsiteX2" fmla="*/ 1840 w 68149"/>
                <a:gd name="connsiteY2" fmla="*/ 1598 h 89757"/>
                <a:gd name="connsiteX3" fmla="*/ 6504 w 68149"/>
                <a:gd name="connsiteY3" fmla="*/ 0 h 89757"/>
                <a:gd name="connsiteX4" fmla="*/ 12329 w 68149"/>
                <a:gd name="connsiteY4" fmla="*/ 1533 h 89757"/>
                <a:gd name="connsiteX5" fmla="*/ 16815 w 68149"/>
                <a:gd name="connsiteY5" fmla="*/ 7375 h 89757"/>
                <a:gd name="connsiteX6" fmla="*/ 34003 w 68149"/>
                <a:gd name="connsiteY6" fmla="*/ 39925 h 89757"/>
                <a:gd name="connsiteX7" fmla="*/ 51447 w 68149"/>
                <a:gd name="connsiteY7" fmla="*/ 7375 h 89757"/>
                <a:gd name="connsiteX8" fmla="*/ 55869 w 68149"/>
                <a:gd name="connsiteY8" fmla="*/ 1533 h 89757"/>
                <a:gd name="connsiteX9" fmla="*/ 61646 w 68149"/>
                <a:gd name="connsiteY9" fmla="*/ 0 h 89757"/>
                <a:gd name="connsiteX10" fmla="*/ 66310 w 68149"/>
                <a:gd name="connsiteY10" fmla="*/ 1598 h 89757"/>
                <a:gd name="connsiteX11" fmla="*/ 68149 w 68149"/>
                <a:gd name="connsiteY11" fmla="*/ 6503 h 89757"/>
                <a:gd name="connsiteX12" fmla="*/ 68149 w 68149"/>
                <a:gd name="connsiteY12" fmla="*/ 85465 h 89757"/>
                <a:gd name="connsiteX13" fmla="*/ 66246 w 68149"/>
                <a:gd name="connsiteY13" fmla="*/ 88596 h 89757"/>
                <a:gd name="connsiteX14" fmla="*/ 61646 w 68149"/>
                <a:gd name="connsiteY14" fmla="*/ 89757 h 89757"/>
                <a:gd name="connsiteX15" fmla="*/ 57095 w 68149"/>
                <a:gd name="connsiteY15" fmla="*/ 88596 h 89757"/>
                <a:gd name="connsiteX16" fmla="*/ 55126 w 68149"/>
                <a:gd name="connsiteY16" fmla="*/ 85465 h 89757"/>
                <a:gd name="connsiteX17" fmla="*/ 55126 w 68149"/>
                <a:gd name="connsiteY17" fmla="*/ 26514 h 89757"/>
                <a:gd name="connsiteX18" fmla="*/ 38666 w 68149"/>
                <a:gd name="connsiteY18" fmla="*/ 56966 h 89757"/>
                <a:gd name="connsiteX19" fmla="*/ 33873 w 68149"/>
                <a:gd name="connsiteY19" fmla="*/ 59919 h 89757"/>
                <a:gd name="connsiteX20" fmla="*/ 29451 w 68149"/>
                <a:gd name="connsiteY20" fmla="*/ 56966 h 89757"/>
                <a:gd name="connsiteX21" fmla="*/ 12991 w 68149"/>
                <a:gd name="connsiteY21" fmla="*/ 25772 h 89757"/>
                <a:gd name="connsiteX22" fmla="*/ 12991 w 68149"/>
                <a:gd name="connsiteY22" fmla="*/ 85449 h 89757"/>
                <a:gd name="connsiteX23" fmla="*/ 11087 w 68149"/>
                <a:gd name="connsiteY23" fmla="*/ 88579 h 89757"/>
                <a:gd name="connsiteX24" fmla="*/ 6487 w 68149"/>
                <a:gd name="connsiteY24" fmla="*/ 89741 h 89757"/>
                <a:gd name="connsiteX25" fmla="*/ 1937 w 68149"/>
                <a:gd name="connsiteY25" fmla="*/ 88579 h 89757"/>
                <a:gd name="connsiteX26" fmla="*/ 0 w 68149"/>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49" h="89757">
                  <a:moveTo>
                    <a:pt x="0" y="85465"/>
                  </a:moveTo>
                  <a:lnTo>
                    <a:pt x="0" y="6503"/>
                  </a:lnTo>
                  <a:cubicBezTo>
                    <a:pt x="0" y="4292"/>
                    <a:pt x="613" y="2663"/>
                    <a:pt x="1840" y="1598"/>
                  </a:cubicBezTo>
                  <a:cubicBezTo>
                    <a:pt x="3066" y="532"/>
                    <a:pt x="4615" y="0"/>
                    <a:pt x="6504" y="0"/>
                  </a:cubicBezTo>
                  <a:cubicBezTo>
                    <a:pt x="8876" y="0"/>
                    <a:pt x="10813" y="516"/>
                    <a:pt x="12329" y="1533"/>
                  </a:cubicBezTo>
                  <a:cubicBezTo>
                    <a:pt x="13846" y="2566"/>
                    <a:pt x="15331" y="4502"/>
                    <a:pt x="16815" y="7375"/>
                  </a:cubicBezTo>
                  <a:lnTo>
                    <a:pt x="34003" y="39925"/>
                  </a:lnTo>
                  <a:lnTo>
                    <a:pt x="51447" y="7375"/>
                  </a:lnTo>
                  <a:cubicBezTo>
                    <a:pt x="52915" y="4502"/>
                    <a:pt x="54400" y="2566"/>
                    <a:pt x="55869" y="1533"/>
                  </a:cubicBezTo>
                  <a:cubicBezTo>
                    <a:pt x="57338" y="516"/>
                    <a:pt x="59258" y="0"/>
                    <a:pt x="61646" y="0"/>
                  </a:cubicBezTo>
                  <a:cubicBezTo>
                    <a:pt x="63534" y="0"/>
                    <a:pt x="65083" y="532"/>
                    <a:pt x="66310" y="1598"/>
                  </a:cubicBezTo>
                  <a:cubicBezTo>
                    <a:pt x="67536" y="2663"/>
                    <a:pt x="68149" y="4292"/>
                    <a:pt x="68149" y="6503"/>
                  </a:cubicBezTo>
                  <a:lnTo>
                    <a:pt x="68149" y="85465"/>
                  </a:lnTo>
                  <a:cubicBezTo>
                    <a:pt x="68149" y="86772"/>
                    <a:pt x="67520" y="87821"/>
                    <a:pt x="66246" y="88596"/>
                  </a:cubicBezTo>
                  <a:cubicBezTo>
                    <a:pt x="64971" y="89370"/>
                    <a:pt x="63437" y="89757"/>
                    <a:pt x="61646" y="89757"/>
                  </a:cubicBezTo>
                  <a:cubicBezTo>
                    <a:pt x="59919" y="89757"/>
                    <a:pt x="58402" y="89370"/>
                    <a:pt x="57095" y="88596"/>
                  </a:cubicBezTo>
                  <a:cubicBezTo>
                    <a:pt x="55788" y="87821"/>
                    <a:pt x="55126" y="86772"/>
                    <a:pt x="55126" y="85465"/>
                  </a:cubicBezTo>
                  <a:lnTo>
                    <a:pt x="55126" y="26514"/>
                  </a:lnTo>
                  <a:lnTo>
                    <a:pt x="38666" y="56966"/>
                  </a:lnTo>
                  <a:cubicBezTo>
                    <a:pt x="37440" y="58934"/>
                    <a:pt x="35842" y="59919"/>
                    <a:pt x="33873" y="59919"/>
                  </a:cubicBezTo>
                  <a:cubicBezTo>
                    <a:pt x="31904" y="59919"/>
                    <a:pt x="30435" y="58934"/>
                    <a:pt x="29451" y="56966"/>
                  </a:cubicBezTo>
                  <a:lnTo>
                    <a:pt x="12991" y="25772"/>
                  </a:lnTo>
                  <a:lnTo>
                    <a:pt x="12991" y="85449"/>
                  </a:lnTo>
                  <a:cubicBezTo>
                    <a:pt x="12991" y="86756"/>
                    <a:pt x="12362" y="87805"/>
                    <a:pt x="11087" y="88579"/>
                  </a:cubicBezTo>
                  <a:cubicBezTo>
                    <a:pt x="9812" y="89354"/>
                    <a:pt x="8278" y="89741"/>
                    <a:pt x="6487" y="89741"/>
                  </a:cubicBezTo>
                  <a:cubicBezTo>
                    <a:pt x="4761" y="89741"/>
                    <a:pt x="3244" y="89354"/>
                    <a:pt x="1937" y="88579"/>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92" name="Figura a mano libera: forma 991">
              <a:extLst>
                <a:ext uri="{FF2B5EF4-FFF2-40B4-BE49-F238E27FC236}">
                  <a16:creationId xmlns:a16="http://schemas.microsoft.com/office/drawing/2014/main" id="{204AE3B7-0D15-7F2B-4693-B839F625DFC5}"/>
                </a:ext>
              </a:extLst>
            </p:cNvPr>
            <p:cNvSpPr/>
            <p:nvPr/>
          </p:nvSpPr>
          <p:spPr>
            <a:xfrm>
              <a:off x="10432956" y="5257558"/>
              <a:ext cx="13007" cy="89773"/>
            </a:xfrm>
            <a:custGeom>
              <a:avLst/>
              <a:gdLst>
                <a:gd name="connsiteX0" fmla="*/ 0 w 13007"/>
                <a:gd name="connsiteY0" fmla="*/ 85481 h 89773"/>
                <a:gd name="connsiteX1" fmla="*/ 0 w 13007"/>
                <a:gd name="connsiteY1" fmla="*/ 4179 h 89773"/>
                <a:gd name="connsiteX2" fmla="*/ 1904 w 13007"/>
                <a:gd name="connsiteY2" fmla="*/ 1049 h 89773"/>
                <a:gd name="connsiteX3" fmla="*/ 6503 w 13007"/>
                <a:gd name="connsiteY3" fmla="*/ 0 h 89773"/>
                <a:gd name="connsiteX4" fmla="*/ 11103 w 13007"/>
                <a:gd name="connsiteY4" fmla="*/ 1049 h 89773"/>
                <a:gd name="connsiteX5" fmla="*/ 13007 w 13007"/>
                <a:gd name="connsiteY5" fmla="*/ 4179 h 89773"/>
                <a:gd name="connsiteX6" fmla="*/ 13007 w 13007"/>
                <a:gd name="connsiteY6" fmla="*/ 85481 h 89773"/>
                <a:gd name="connsiteX7" fmla="*/ 11103 w 13007"/>
                <a:gd name="connsiteY7" fmla="*/ 88612 h 89773"/>
                <a:gd name="connsiteX8" fmla="*/ 6503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79"/>
                  </a:lnTo>
                  <a:cubicBezTo>
                    <a:pt x="0" y="2792"/>
                    <a:pt x="629" y="1743"/>
                    <a:pt x="1904" y="1049"/>
                  </a:cubicBezTo>
                  <a:cubicBezTo>
                    <a:pt x="3179" y="355"/>
                    <a:pt x="4712" y="0"/>
                    <a:pt x="6503" y="0"/>
                  </a:cubicBezTo>
                  <a:cubicBezTo>
                    <a:pt x="8311" y="0"/>
                    <a:pt x="9843" y="355"/>
                    <a:pt x="11103" y="1049"/>
                  </a:cubicBezTo>
                  <a:cubicBezTo>
                    <a:pt x="12377" y="1743"/>
                    <a:pt x="13007" y="2792"/>
                    <a:pt x="13007" y="4179"/>
                  </a:cubicBezTo>
                  <a:lnTo>
                    <a:pt x="13007" y="85481"/>
                  </a:lnTo>
                  <a:cubicBezTo>
                    <a:pt x="13007" y="86788"/>
                    <a:pt x="12377" y="87837"/>
                    <a:pt x="11103" y="88612"/>
                  </a:cubicBezTo>
                  <a:cubicBezTo>
                    <a:pt x="9828" y="89386"/>
                    <a:pt x="8294" y="89774"/>
                    <a:pt x="6503" y="89774"/>
                  </a:cubicBezTo>
                  <a:cubicBezTo>
                    <a:pt x="4777" y="89774"/>
                    <a:pt x="3260" y="89386"/>
                    <a:pt x="1953"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94" name="Figura a mano libera: forma 993">
              <a:extLst>
                <a:ext uri="{FF2B5EF4-FFF2-40B4-BE49-F238E27FC236}">
                  <a16:creationId xmlns:a16="http://schemas.microsoft.com/office/drawing/2014/main" id="{9A41E97A-C8C1-4A3D-CEDC-CB8D8F18C5D1}"/>
                </a:ext>
              </a:extLst>
            </p:cNvPr>
            <p:cNvSpPr/>
            <p:nvPr/>
          </p:nvSpPr>
          <p:spPr>
            <a:xfrm>
              <a:off x="10459491" y="5257558"/>
              <a:ext cx="59580" cy="89773"/>
            </a:xfrm>
            <a:custGeom>
              <a:avLst/>
              <a:gdLst>
                <a:gd name="connsiteX0" fmla="*/ 0 w 59580"/>
                <a:gd name="connsiteY0" fmla="*/ 5971 h 89773"/>
                <a:gd name="connsiteX1" fmla="*/ 1113 w 59580"/>
                <a:gd name="connsiteY1" fmla="*/ 1807 h 89773"/>
                <a:gd name="connsiteX2" fmla="*/ 4309 w 59580"/>
                <a:gd name="connsiteY2" fmla="*/ 0 h 89773"/>
                <a:gd name="connsiteX3" fmla="*/ 55271 w 59580"/>
                <a:gd name="connsiteY3" fmla="*/ 0 h 89773"/>
                <a:gd name="connsiteX4" fmla="*/ 58467 w 59580"/>
                <a:gd name="connsiteY4" fmla="*/ 1743 h 89773"/>
                <a:gd name="connsiteX5" fmla="*/ 59580 w 59580"/>
                <a:gd name="connsiteY5" fmla="*/ 5842 h 89773"/>
                <a:gd name="connsiteX6" fmla="*/ 58419 w 59580"/>
                <a:gd name="connsiteY6" fmla="*/ 10247 h 89773"/>
                <a:gd name="connsiteX7" fmla="*/ 55287 w 59580"/>
                <a:gd name="connsiteY7" fmla="*/ 12039 h 89773"/>
                <a:gd name="connsiteX8" fmla="*/ 36374 w 59580"/>
                <a:gd name="connsiteY8" fmla="*/ 12039 h 89773"/>
                <a:gd name="connsiteX9" fmla="*/ 36374 w 59580"/>
                <a:gd name="connsiteY9" fmla="*/ 85481 h 89773"/>
                <a:gd name="connsiteX10" fmla="*/ 34405 w 59580"/>
                <a:gd name="connsiteY10" fmla="*/ 88612 h 89773"/>
                <a:gd name="connsiteX11" fmla="*/ 29855 w 59580"/>
                <a:gd name="connsiteY11" fmla="*/ 89774 h 89773"/>
                <a:gd name="connsiteX12" fmla="*/ 25255 w 59580"/>
                <a:gd name="connsiteY12" fmla="*/ 88612 h 89773"/>
                <a:gd name="connsiteX13" fmla="*/ 23351 w 59580"/>
                <a:gd name="connsiteY13" fmla="*/ 85481 h 89773"/>
                <a:gd name="connsiteX14" fmla="*/ 23351 w 59580"/>
                <a:gd name="connsiteY14" fmla="*/ 12039 h 89773"/>
                <a:gd name="connsiteX15" fmla="*/ 4325 w 59580"/>
                <a:gd name="connsiteY15" fmla="*/ 12039 h 89773"/>
                <a:gd name="connsiteX16" fmla="*/ 1194 w 59580"/>
                <a:gd name="connsiteY16" fmla="*/ 10247 h 89773"/>
                <a:gd name="connsiteX17" fmla="*/ 0 w 59580"/>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80" h="89773">
                  <a:moveTo>
                    <a:pt x="0" y="5971"/>
                  </a:moveTo>
                  <a:cubicBezTo>
                    <a:pt x="0" y="4406"/>
                    <a:pt x="371" y="3018"/>
                    <a:pt x="1113" y="1807"/>
                  </a:cubicBezTo>
                  <a:cubicBezTo>
                    <a:pt x="1856" y="597"/>
                    <a:pt x="2921" y="0"/>
                    <a:pt x="4309" y="0"/>
                  </a:cubicBezTo>
                  <a:lnTo>
                    <a:pt x="55271" y="0"/>
                  </a:lnTo>
                  <a:cubicBezTo>
                    <a:pt x="56659" y="0"/>
                    <a:pt x="57724" y="581"/>
                    <a:pt x="58467" y="1743"/>
                  </a:cubicBezTo>
                  <a:cubicBezTo>
                    <a:pt x="59209" y="2904"/>
                    <a:pt x="59580" y="4260"/>
                    <a:pt x="59580" y="5842"/>
                  </a:cubicBezTo>
                  <a:cubicBezTo>
                    <a:pt x="59580" y="7585"/>
                    <a:pt x="59193" y="9053"/>
                    <a:pt x="58419" y="10247"/>
                  </a:cubicBezTo>
                  <a:cubicBezTo>
                    <a:pt x="57643" y="11441"/>
                    <a:pt x="56594" y="12039"/>
                    <a:pt x="55287" y="12039"/>
                  </a:cubicBezTo>
                  <a:lnTo>
                    <a:pt x="36374" y="12039"/>
                  </a:lnTo>
                  <a:lnTo>
                    <a:pt x="36374" y="85481"/>
                  </a:lnTo>
                  <a:cubicBezTo>
                    <a:pt x="36374" y="86788"/>
                    <a:pt x="35712" y="87837"/>
                    <a:pt x="34405" y="88612"/>
                  </a:cubicBezTo>
                  <a:cubicBezTo>
                    <a:pt x="33098" y="89386"/>
                    <a:pt x="31581" y="89774"/>
                    <a:pt x="29855" y="89774"/>
                  </a:cubicBezTo>
                  <a:cubicBezTo>
                    <a:pt x="28047" y="89774"/>
                    <a:pt x="26514" y="89386"/>
                    <a:pt x="25255" y="88612"/>
                  </a:cubicBezTo>
                  <a:cubicBezTo>
                    <a:pt x="23980" y="87837"/>
                    <a:pt x="23351" y="86788"/>
                    <a:pt x="23351" y="85481"/>
                  </a:cubicBezTo>
                  <a:lnTo>
                    <a:pt x="23351" y="12039"/>
                  </a:lnTo>
                  <a:lnTo>
                    <a:pt x="4325" y="12039"/>
                  </a:lnTo>
                  <a:cubicBezTo>
                    <a:pt x="3018" y="12039"/>
                    <a:pt x="1968" y="11441"/>
                    <a:pt x="1194" y="10247"/>
                  </a:cubicBezTo>
                  <a:cubicBezTo>
                    <a:pt x="419" y="9053"/>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938" name="Figura a mano libera: forma 937">
            <a:extLst>
              <a:ext uri="{FF2B5EF4-FFF2-40B4-BE49-F238E27FC236}">
                <a16:creationId xmlns:a16="http://schemas.microsoft.com/office/drawing/2014/main" id="{122F322C-6A01-D8C3-BEE1-0A3024982463}"/>
              </a:ext>
            </a:extLst>
          </p:cNvPr>
          <p:cNvSpPr/>
          <p:nvPr/>
        </p:nvSpPr>
        <p:spPr>
          <a:xfrm>
            <a:off x="6657743" y="5599178"/>
            <a:ext cx="1669384" cy="965572"/>
          </a:xfrm>
          <a:custGeom>
            <a:avLst/>
            <a:gdLst>
              <a:gd name="connsiteX0" fmla="*/ 0 w 1179743"/>
              <a:gd name="connsiteY0" fmla="*/ 604048 h 682364"/>
              <a:gd name="connsiteX1" fmla="*/ 78332 w 1179743"/>
              <a:gd name="connsiteY1" fmla="*/ 682364 h 682364"/>
              <a:gd name="connsiteX2" fmla="*/ 1101411 w 1179743"/>
              <a:gd name="connsiteY2" fmla="*/ 682364 h 682364"/>
              <a:gd name="connsiteX3" fmla="*/ 1179743 w 1179743"/>
              <a:gd name="connsiteY3" fmla="*/ 604048 h 682364"/>
              <a:gd name="connsiteX4" fmla="*/ 1179743 w 1179743"/>
              <a:gd name="connsiteY4" fmla="*/ 78332 h 682364"/>
              <a:gd name="connsiteX5" fmla="*/ 1101411 w 1179743"/>
              <a:gd name="connsiteY5" fmla="*/ 0 h 682364"/>
              <a:gd name="connsiteX6" fmla="*/ 78332 w 1179743"/>
              <a:gd name="connsiteY6" fmla="*/ 0 h 682364"/>
              <a:gd name="connsiteX7" fmla="*/ 0 w 1179743"/>
              <a:gd name="connsiteY7" fmla="*/ 78332 h 682364"/>
              <a:gd name="connsiteX8" fmla="*/ 0 w 1179743"/>
              <a:gd name="connsiteY8" fmla="*/ 604048 h 6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64">
                <a:moveTo>
                  <a:pt x="0" y="604048"/>
                </a:moveTo>
                <a:cubicBezTo>
                  <a:pt x="0" y="647233"/>
                  <a:pt x="35164" y="682364"/>
                  <a:pt x="78332" y="682364"/>
                </a:cubicBezTo>
                <a:lnTo>
                  <a:pt x="1101411" y="682364"/>
                </a:lnTo>
                <a:cubicBezTo>
                  <a:pt x="1144611" y="682364"/>
                  <a:pt x="1179743" y="647233"/>
                  <a:pt x="1179743" y="604048"/>
                </a:cubicBezTo>
                <a:lnTo>
                  <a:pt x="1179743" y="78332"/>
                </a:lnTo>
                <a:cubicBezTo>
                  <a:pt x="1179743" y="35132"/>
                  <a:pt x="1144596" y="0"/>
                  <a:pt x="1101411" y="0"/>
                </a:cubicBezTo>
                <a:lnTo>
                  <a:pt x="78332" y="0"/>
                </a:lnTo>
                <a:cubicBezTo>
                  <a:pt x="35147" y="0"/>
                  <a:pt x="0" y="35132"/>
                  <a:pt x="0" y="78332"/>
                </a:cubicBezTo>
                <a:lnTo>
                  <a:pt x="0" y="604048"/>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sp>
        <p:nvSpPr>
          <p:cNvPr id="939" name="Figura a mano libera: forma 938">
            <a:extLst>
              <a:ext uri="{FF2B5EF4-FFF2-40B4-BE49-F238E27FC236}">
                <a16:creationId xmlns:a16="http://schemas.microsoft.com/office/drawing/2014/main" id="{AFC61BA2-B8B1-8394-AF65-52515F4EF186}"/>
              </a:ext>
            </a:extLst>
          </p:cNvPr>
          <p:cNvSpPr/>
          <p:nvPr/>
        </p:nvSpPr>
        <p:spPr>
          <a:xfrm>
            <a:off x="6703708" y="5645122"/>
            <a:ext cx="1577425" cy="873637"/>
          </a:xfrm>
          <a:custGeom>
            <a:avLst/>
            <a:gdLst>
              <a:gd name="connsiteX0" fmla="*/ 1068926 w 1114756"/>
              <a:gd name="connsiteY0" fmla="*/ 0 h 617394"/>
              <a:gd name="connsiteX1" fmla="*/ 1114757 w 1114756"/>
              <a:gd name="connsiteY1" fmla="*/ 45847 h 617394"/>
              <a:gd name="connsiteX2" fmla="*/ 1114757 w 1114756"/>
              <a:gd name="connsiteY2" fmla="*/ 571563 h 617394"/>
              <a:gd name="connsiteX3" fmla="*/ 1068926 w 1114756"/>
              <a:gd name="connsiteY3" fmla="*/ 617395 h 617394"/>
              <a:gd name="connsiteX4" fmla="*/ 45847 w 1114756"/>
              <a:gd name="connsiteY4" fmla="*/ 617395 h 617394"/>
              <a:gd name="connsiteX5" fmla="*/ 0 w 1114756"/>
              <a:gd name="connsiteY5" fmla="*/ 571563 h 617394"/>
              <a:gd name="connsiteX6" fmla="*/ 0 w 1114756"/>
              <a:gd name="connsiteY6" fmla="*/ 45847 h 617394"/>
              <a:gd name="connsiteX7" fmla="*/ 45847 w 1114756"/>
              <a:gd name="connsiteY7" fmla="*/ 0 h 617394"/>
              <a:gd name="connsiteX8" fmla="*/ 1068926 w 1114756"/>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6" h="617394">
                <a:moveTo>
                  <a:pt x="1068926" y="0"/>
                </a:moveTo>
                <a:cubicBezTo>
                  <a:pt x="1094246" y="0"/>
                  <a:pt x="1114757" y="20527"/>
                  <a:pt x="1114757" y="45847"/>
                </a:cubicBezTo>
                <a:lnTo>
                  <a:pt x="1114757" y="571563"/>
                </a:lnTo>
                <a:cubicBezTo>
                  <a:pt x="1114757" y="596884"/>
                  <a:pt x="1094246" y="617395"/>
                  <a:pt x="1068926" y="617395"/>
                </a:cubicBezTo>
                <a:lnTo>
                  <a:pt x="45847" y="617395"/>
                </a:lnTo>
                <a:cubicBezTo>
                  <a:pt x="20527" y="617395"/>
                  <a:pt x="0" y="596868"/>
                  <a:pt x="0" y="571563"/>
                </a:cubicBezTo>
                <a:lnTo>
                  <a:pt x="0" y="45847"/>
                </a:lnTo>
                <a:cubicBezTo>
                  <a:pt x="0" y="20511"/>
                  <a:pt x="20527" y="0"/>
                  <a:pt x="45847" y="0"/>
                </a:cubicBezTo>
                <a:lnTo>
                  <a:pt x="1068926" y="0"/>
                </a:lnTo>
                <a:close/>
              </a:path>
            </a:pathLst>
          </a:custGeom>
          <a:solidFill>
            <a:srgbClr val="2D6D0B"/>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grpSp>
        <p:nvGrpSpPr>
          <p:cNvPr id="940" name="Elemento grafico 56">
            <a:extLst>
              <a:ext uri="{FF2B5EF4-FFF2-40B4-BE49-F238E27FC236}">
                <a16:creationId xmlns:a16="http://schemas.microsoft.com/office/drawing/2014/main" id="{8A05146C-DFD5-5939-005D-4E94D2F06FDC}"/>
              </a:ext>
            </a:extLst>
          </p:cNvPr>
          <p:cNvGrpSpPr/>
          <p:nvPr/>
        </p:nvGrpSpPr>
        <p:grpSpPr>
          <a:xfrm>
            <a:off x="7014865" y="5751282"/>
            <a:ext cx="943560" cy="301953"/>
            <a:chOff x="8786631" y="5015234"/>
            <a:chExt cx="666808" cy="213388"/>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941" name="Figura a mano libera: forma 940">
              <a:extLst>
                <a:ext uri="{FF2B5EF4-FFF2-40B4-BE49-F238E27FC236}">
                  <a16:creationId xmlns:a16="http://schemas.microsoft.com/office/drawing/2014/main" id="{0B239565-0137-D1C0-F98A-4DD2CB676767}"/>
                </a:ext>
              </a:extLst>
            </p:cNvPr>
            <p:cNvSpPr/>
            <p:nvPr/>
          </p:nvSpPr>
          <p:spPr>
            <a:xfrm>
              <a:off x="8786631" y="5015234"/>
              <a:ext cx="55901" cy="89773"/>
            </a:xfrm>
            <a:custGeom>
              <a:avLst/>
              <a:gdLst>
                <a:gd name="connsiteX0" fmla="*/ 0 w 55901"/>
                <a:gd name="connsiteY0" fmla="*/ 85481 h 89773"/>
                <a:gd name="connsiteX1" fmla="*/ 0 w 55901"/>
                <a:gd name="connsiteY1" fmla="*/ 4180 h 89773"/>
                <a:gd name="connsiteX2" fmla="*/ 1421 w 55901"/>
                <a:gd name="connsiteY2" fmla="*/ 1226 h 89773"/>
                <a:gd name="connsiteX3" fmla="*/ 5052 w 55901"/>
                <a:gd name="connsiteY3" fmla="*/ 0 h 89773"/>
                <a:gd name="connsiteX4" fmla="*/ 29000 w 55901"/>
                <a:gd name="connsiteY4" fmla="*/ 0 h 89773"/>
                <a:gd name="connsiteX5" fmla="*/ 48591 w 55901"/>
                <a:gd name="connsiteY5" fmla="*/ 6504 h 89773"/>
                <a:gd name="connsiteX6" fmla="*/ 55901 w 55901"/>
                <a:gd name="connsiteY6" fmla="*/ 27014 h 89773"/>
                <a:gd name="connsiteX7" fmla="*/ 55901 w 55901"/>
                <a:gd name="connsiteY7" fmla="*/ 27999 h 89773"/>
                <a:gd name="connsiteX8" fmla="*/ 48348 w 55901"/>
                <a:gd name="connsiteY8" fmla="*/ 48575 h 89773"/>
                <a:gd name="connsiteX9" fmla="*/ 28273 w 55901"/>
                <a:gd name="connsiteY9" fmla="*/ 55143 h 89773"/>
                <a:gd name="connsiteX10" fmla="*/ 13039 w 55901"/>
                <a:gd name="connsiteY10" fmla="*/ 55143 h 89773"/>
                <a:gd name="connsiteX11" fmla="*/ 13039 w 55901"/>
                <a:gd name="connsiteY11" fmla="*/ 85481 h 89773"/>
                <a:gd name="connsiteX12" fmla="*/ 11136 w 55901"/>
                <a:gd name="connsiteY12" fmla="*/ 88612 h 89773"/>
                <a:gd name="connsiteX13" fmla="*/ 6536 w 55901"/>
                <a:gd name="connsiteY13" fmla="*/ 89774 h 89773"/>
                <a:gd name="connsiteX14" fmla="*/ 1985 w 55901"/>
                <a:gd name="connsiteY14" fmla="*/ 88612 h 89773"/>
                <a:gd name="connsiteX15" fmla="*/ 0 w 55901"/>
                <a:gd name="connsiteY15" fmla="*/ 85481 h 89773"/>
                <a:gd name="connsiteX16" fmla="*/ 13007 w 55901"/>
                <a:gd name="connsiteY16" fmla="*/ 44830 h 89773"/>
                <a:gd name="connsiteX17" fmla="*/ 28241 w 55901"/>
                <a:gd name="connsiteY17" fmla="*/ 44830 h 89773"/>
                <a:gd name="connsiteX18" fmla="*/ 39053 w 55901"/>
                <a:gd name="connsiteY18" fmla="*/ 40845 h 89773"/>
                <a:gd name="connsiteX19" fmla="*/ 42862 w 55901"/>
                <a:gd name="connsiteY19" fmla="*/ 28870 h 89773"/>
                <a:gd name="connsiteX20" fmla="*/ 42862 w 55901"/>
                <a:gd name="connsiteY20" fmla="*/ 27402 h 89773"/>
                <a:gd name="connsiteX21" fmla="*/ 39053 w 55901"/>
                <a:gd name="connsiteY21" fmla="*/ 15492 h 89773"/>
                <a:gd name="connsiteX22" fmla="*/ 28241 w 55901"/>
                <a:gd name="connsiteY22" fmla="*/ 11555 h 89773"/>
                <a:gd name="connsiteX23" fmla="*/ 13007 w 55901"/>
                <a:gd name="connsiteY23" fmla="*/ 11555 h 89773"/>
                <a:gd name="connsiteX24" fmla="*/ 13007 w 55901"/>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1" h="89773">
                  <a:moveTo>
                    <a:pt x="0" y="85481"/>
                  </a:moveTo>
                  <a:lnTo>
                    <a:pt x="0" y="4180"/>
                  </a:lnTo>
                  <a:cubicBezTo>
                    <a:pt x="0" y="3034"/>
                    <a:pt x="468" y="2050"/>
                    <a:pt x="1421" y="1226"/>
                  </a:cubicBezTo>
                  <a:cubicBezTo>
                    <a:pt x="2356" y="403"/>
                    <a:pt x="3566" y="0"/>
                    <a:pt x="5052" y="0"/>
                  </a:cubicBezTo>
                  <a:lnTo>
                    <a:pt x="29000" y="0"/>
                  </a:lnTo>
                  <a:cubicBezTo>
                    <a:pt x="37181" y="0"/>
                    <a:pt x="43717" y="2163"/>
                    <a:pt x="48591" y="6504"/>
                  </a:cubicBezTo>
                  <a:cubicBezTo>
                    <a:pt x="53465" y="10844"/>
                    <a:pt x="55901" y="17671"/>
                    <a:pt x="55901" y="27014"/>
                  </a:cubicBezTo>
                  <a:lnTo>
                    <a:pt x="55901" y="27999"/>
                  </a:lnTo>
                  <a:cubicBezTo>
                    <a:pt x="55901" y="37327"/>
                    <a:pt x="53383" y="44185"/>
                    <a:pt x="48348" y="48575"/>
                  </a:cubicBezTo>
                  <a:cubicBezTo>
                    <a:pt x="43314" y="52948"/>
                    <a:pt x="36617" y="55143"/>
                    <a:pt x="28273" y="55143"/>
                  </a:cubicBezTo>
                  <a:lnTo>
                    <a:pt x="13039" y="55143"/>
                  </a:lnTo>
                  <a:lnTo>
                    <a:pt x="13039" y="85481"/>
                  </a:lnTo>
                  <a:cubicBezTo>
                    <a:pt x="13039" y="86788"/>
                    <a:pt x="12411" y="87838"/>
                    <a:pt x="11136" y="88612"/>
                  </a:cubicBezTo>
                  <a:cubicBezTo>
                    <a:pt x="9861" y="89387"/>
                    <a:pt x="8327" y="89774"/>
                    <a:pt x="6536" y="89774"/>
                  </a:cubicBezTo>
                  <a:cubicBezTo>
                    <a:pt x="4809" y="89774"/>
                    <a:pt x="3309" y="89387"/>
                    <a:pt x="1985" y="88612"/>
                  </a:cubicBezTo>
                  <a:cubicBezTo>
                    <a:pt x="646" y="87838"/>
                    <a:pt x="0" y="86788"/>
                    <a:pt x="0" y="85481"/>
                  </a:cubicBezTo>
                  <a:close/>
                  <a:moveTo>
                    <a:pt x="13007" y="44830"/>
                  </a:moveTo>
                  <a:lnTo>
                    <a:pt x="28241" y="44830"/>
                  </a:lnTo>
                  <a:cubicBezTo>
                    <a:pt x="32905" y="44830"/>
                    <a:pt x="36504" y="43507"/>
                    <a:pt x="39053" y="40845"/>
                  </a:cubicBezTo>
                  <a:cubicBezTo>
                    <a:pt x="41587" y="38182"/>
                    <a:pt x="42862" y="34196"/>
                    <a:pt x="42862" y="28870"/>
                  </a:cubicBezTo>
                  <a:lnTo>
                    <a:pt x="42862" y="27402"/>
                  </a:lnTo>
                  <a:cubicBezTo>
                    <a:pt x="42862" y="22077"/>
                    <a:pt x="41587" y="18106"/>
                    <a:pt x="39053" y="15492"/>
                  </a:cubicBezTo>
                  <a:cubicBezTo>
                    <a:pt x="36520" y="12878"/>
                    <a:pt x="32921" y="11555"/>
                    <a:pt x="28241" y="11555"/>
                  </a:cubicBezTo>
                  <a:lnTo>
                    <a:pt x="13007" y="11555"/>
                  </a:lnTo>
                  <a:lnTo>
                    <a:pt x="13007"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42" name="Figura a mano libera: forma 941">
              <a:extLst>
                <a:ext uri="{FF2B5EF4-FFF2-40B4-BE49-F238E27FC236}">
                  <a16:creationId xmlns:a16="http://schemas.microsoft.com/office/drawing/2014/main" id="{7C1E5873-B8CC-764E-2DB5-86F876C45181}"/>
                </a:ext>
              </a:extLst>
            </p:cNvPr>
            <p:cNvSpPr/>
            <p:nvPr/>
          </p:nvSpPr>
          <p:spPr>
            <a:xfrm>
              <a:off x="8852699" y="5015250"/>
              <a:ext cx="55125" cy="90500"/>
            </a:xfrm>
            <a:custGeom>
              <a:avLst/>
              <a:gdLst>
                <a:gd name="connsiteX0" fmla="*/ 0 w 55125"/>
                <a:gd name="connsiteY0" fmla="*/ 63115 h 90500"/>
                <a:gd name="connsiteX1" fmla="*/ 0 w 55125"/>
                <a:gd name="connsiteY1" fmla="*/ 27386 h 90500"/>
                <a:gd name="connsiteX2" fmla="*/ 7487 w 55125"/>
                <a:gd name="connsiteY2" fmla="*/ 6633 h 90500"/>
                <a:gd name="connsiteX3" fmla="*/ 27498 w 55125"/>
                <a:gd name="connsiteY3" fmla="*/ 0 h 90500"/>
                <a:gd name="connsiteX4" fmla="*/ 47574 w 55125"/>
                <a:gd name="connsiteY4" fmla="*/ 6633 h 90500"/>
                <a:gd name="connsiteX5" fmla="*/ 55126 w 55125"/>
                <a:gd name="connsiteY5" fmla="*/ 27386 h 90500"/>
                <a:gd name="connsiteX6" fmla="*/ 55126 w 55125"/>
                <a:gd name="connsiteY6" fmla="*/ 63115 h 90500"/>
                <a:gd name="connsiteX7" fmla="*/ 47574 w 55125"/>
                <a:gd name="connsiteY7" fmla="*/ 83867 h 90500"/>
                <a:gd name="connsiteX8" fmla="*/ 27498 w 55125"/>
                <a:gd name="connsiteY8" fmla="*/ 90500 h 90500"/>
                <a:gd name="connsiteX9" fmla="*/ 7487 w 55125"/>
                <a:gd name="connsiteY9" fmla="*/ 83867 h 90500"/>
                <a:gd name="connsiteX10" fmla="*/ 0 w 55125"/>
                <a:gd name="connsiteY10" fmla="*/ 63115 h 90500"/>
                <a:gd name="connsiteX11" fmla="*/ 13006 w 55125"/>
                <a:gd name="connsiteY11" fmla="*/ 63115 h 90500"/>
                <a:gd name="connsiteX12" fmla="*/ 27498 w 55125"/>
                <a:gd name="connsiteY12" fmla="*/ 78961 h 90500"/>
                <a:gd name="connsiteX13" fmla="*/ 38310 w 55125"/>
                <a:gd name="connsiteY13" fmla="*/ 75024 h 90500"/>
                <a:gd name="connsiteX14" fmla="*/ 42119 w 55125"/>
                <a:gd name="connsiteY14" fmla="*/ 63115 h 90500"/>
                <a:gd name="connsiteX15" fmla="*/ 42119 w 55125"/>
                <a:gd name="connsiteY15" fmla="*/ 27386 h 90500"/>
                <a:gd name="connsiteX16" fmla="*/ 38310 w 55125"/>
                <a:gd name="connsiteY16" fmla="*/ 15476 h 90500"/>
                <a:gd name="connsiteX17" fmla="*/ 27498 w 55125"/>
                <a:gd name="connsiteY17" fmla="*/ 11539 h 90500"/>
                <a:gd name="connsiteX18" fmla="*/ 13006 w 55125"/>
                <a:gd name="connsiteY18" fmla="*/ 27386 h 90500"/>
                <a:gd name="connsiteX19" fmla="*/ 13006 w 55125"/>
                <a:gd name="connsiteY19" fmla="*/ 63115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5" h="90500">
                  <a:moveTo>
                    <a:pt x="0" y="63115"/>
                  </a:moveTo>
                  <a:lnTo>
                    <a:pt x="0" y="27386"/>
                  </a:lnTo>
                  <a:cubicBezTo>
                    <a:pt x="0" y="17978"/>
                    <a:pt x="2501" y="11054"/>
                    <a:pt x="7487" y="6633"/>
                  </a:cubicBezTo>
                  <a:cubicBezTo>
                    <a:pt x="12474" y="2211"/>
                    <a:pt x="19155" y="0"/>
                    <a:pt x="27498" y="0"/>
                  </a:cubicBezTo>
                  <a:cubicBezTo>
                    <a:pt x="35842" y="0"/>
                    <a:pt x="42539" y="2211"/>
                    <a:pt x="47574" y="6633"/>
                  </a:cubicBezTo>
                  <a:cubicBezTo>
                    <a:pt x="52608" y="11054"/>
                    <a:pt x="55126" y="17978"/>
                    <a:pt x="55126" y="27386"/>
                  </a:cubicBezTo>
                  <a:lnTo>
                    <a:pt x="55126" y="63115"/>
                  </a:lnTo>
                  <a:cubicBezTo>
                    <a:pt x="55126" y="72523"/>
                    <a:pt x="52608" y="79446"/>
                    <a:pt x="47574" y="83867"/>
                  </a:cubicBezTo>
                  <a:cubicBezTo>
                    <a:pt x="42539" y="88289"/>
                    <a:pt x="35842" y="90500"/>
                    <a:pt x="27498" y="90500"/>
                  </a:cubicBezTo>
                  <a:cubicBezTo>
                    <a:pt x="19155" y="90500"/>
                    <a:pt x="12474" y="88289"/>
                    <a:pt x="7487" y="83867"/>
                  </a:cubicBezTo>
                  <a:cubicBezTo>
                    <a:pt x="2484" y="79446"/>
                    <a:pt x="0" y="72523"/>
                    <a:pt x="0" y="63115"/>
                  </a:cubicBezTo>
                  <a:close/>
                  <a:moveTo>
                    <a:pt x="13006" y="63115"/>
                  </a:moveTo>
                  <a:cubicBezTo>
                    <a:pt x="13006" y="73669"/>
                    <a:pt x="17832" y="78961"/>
                    <a:pt x="27498" y="78961"/>
                  </a:cubicBezTo>
                  <a:cubicBezTo>
                    <a:pt x="32162" y="78961"/>
                    <a:pt x="35761" y="77655"/>
                    <a:pt x="38310" y="75024"/>
                  </a:cubicBezTo>
                  <a:cubicBezTo>
                    <a:pt x="40844" y="72410"/>
                    <a:pt x="42119" y="68440"/>
                    <a:pt x="42119" y="63115"/>
                  </a:cubicBezTo>
                  <a:lnTo>
                    <a:pt x="42119" y="27386"/>
                  </a:lnTo>
                  <a:cubicBezTo>
                    <a:pt x="42119" y="22060"/>
                    <a:pt x="40844" y="18090"/>
                    <a:pt x="38310" y="15476"/>
                  </a:cubicBezTo>
                  <a:cubicBezTo>
                    <a:pt x="35777" y="12862"/>
                    <a:pt x="32162" y="11539"/>
                    <a:pt x="27498" y="11539"/>
                  </a:cubicBezTo>
                  <a:cubicBezTo>
                    <a:pt x="17832" y="11539"/>
                    <a:pt x="13006" y="16816"/>
                    <a:pt x="13006" y="27386"/>
                  </a:cubicBezTo>
                  <a:lnTo>
                    <a:pt x="13006" y="6311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43" name="Figura a mano libera: forma 942">
              <a:extLst>
                <a:ext uri="{FF2B5EF4-FFF2-40B4-BE49-F238E27FC236}">
                  <a16:creationId xmlns:a16="http://schemas.microsoft.com/office/drawing/2014/main" id="{43D108B6-E99E-D58D-EF37-1705E7217D08}"/>
                </a:ext>
              </a:extLst>
            </p:cNvPr>
            <p:cNvSpPr/>
            <p:nvPr/>
          </p:nvSpPr>
          <p:spPr>
            <a:xfrm>
              <a:off x="8923059" y="5015234"/>
              <a:ext cx="48881" cy="89790"/>
            </a:xfrm>
            <a:custGeom>
              <a:avLst/>
              <a:gdLst>
                <a:gd name="connsiteX0" fmla="*/ 0 w 48881"/>
                <a:gd name="connsiteY0" fmla="*/ 85481 h 89790"/>
                <a:gd name="connsiteX1" fmla="*/ 0 w 48881"/>
                <a:gd name="connsiteY1" fmla="*/ 4180 h 89790"/>
                <a:gd name="connsiteX2" fmla="*/ 1905 w 48881"/>
                <a:gd name="connsiteY2" fmla="*/ 1049 h 89790"/>
                <a:gd name="connsiteX3" fmla="*/ 6504 w 48881"/>
                <a:gd name="connsiteY3" fmla="*/ 0 h 89790"/>
                <a:gd name="connsiteX4" fmla="*/ 11103 w 48881"/>
                <a:gd name="connsiteY4" fmla="*/ 1049 h 89790"/>
                <a:gd name="connsiteX5" fmla="*/ 13007 w 48881"/>
                <a:gd name="connsiteY5" fmla="*/ 4180 h 89790"/>
                <a:gd name="connsiteX6" fmla="*/ 13007 w 48881"/>
                <a:gd name="connsiteY6" fmla="*/ 78235 h 89790"/>
                <a:gd name="connsiteX7" fmla="*/ 44944 w 48881"/>
                <a:gd name="connsiteY7" fmla="*/ 78235 h 89790"/>
                <a:gd name="connsiteX8" fmla="*/ 47832 w 48881"/>
                <a:gd name="connsiteY8" fmla="*/ 79962 h 89790"/>
                <a:gd name="connsiteX9" fmla="*/ 48881 w 48881"/>
                <a:gd name="connsiteY9" fmla="*/ 84013 h 89790"/>
                <a:gd name="connsiteX10" fmla="*/ 47832 w 48881"/>
                <a:gd name="connsiteY10" fmla="*/ 88063 h 89790"/>
                <a:gd name="connsiteX11" fmla="*/ 44944 w 48881"/>
                <a:gd name="connsiteY11" fmla="*/ 89790 h 89790"/>
                <a:gd name="connsiteX12" fmla="*/ 5762 w 48881"/>
                <a:gd name="connsiteY12" fmla="*/ 89790 h 89790"/>
                <a:gd name="connsiteX13" fmla="*/ 1711 w 48881"/>
                <a:gd name="connsiteY13" fmla="*/ 88628 h 89790"/>
                <a:gd name="connsiteX14" fmla="*/ 0 w 48881"/>
                <a:gd name="connsiteY14" fmla="*/ 85481 h 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90">
                  <a:moveTo>
                    <a:pt x="0" y="85481"/>
                  </a:moveTo>
                  <a:lnTo>
                    <a:pt x="0" y="4180"/>
                  </a:lnTo>
                  <a:cubicBezTo>
                    <a:pt x="0" y="2792"/>
                    <a:pt x="630" y="1743"/>
                    <a:pt x="1905" y="1049"/>
                  </a:cubicBezTo>
                  <a:cubicBezTo>
                    <a:pt x="3179" y="355"/>
                    <a:pt x="4712" y="0"/>
                    <a:pt x="6504" y="0"/>
                  </a:cubicBezTo>
                  <a:cubicBezTo>
                    <a:pt x="8312" y="0"/>
                    <a:pt x="9844" y="355"/>
                    <a:pt x="11103" y="1049"/>
                  </a:cubicBezTo>
                  <a:cubicBezTo>
                    <a:pt x="12377" y="1743"/>
                    <a:pt x="13007" y="2792"/>
                    <a:pt x="13007" y="4180"/>
                  </a:cubicBezTo>
                  <a:lnTo>
                    <a:pt x="13007" y="78235"/>
                  </a:lnTo>
                  <a:lnTo>
                    <a:pt x="44944" y="78235"/>
                  </a:lnTo>
                  <a:cubicBezTo>
                    <a:pt x="46170" y="78235"/>
                    <a:pt x="47138" y="78816"/>
                    <a:pt x="47832" y="79962"/>
                  </a:cubicBezTo>
                  <a:cubicBezTo>
                    <a:pt x="48526" y="81108"/>
                    <a:pt x="48881" y="82464"/>
                    <a:pt x="48881" y="84013"/>
                  </a:cubicBezTo>
                  <a:cubicBezTo>
                    <a:pt x="48881" y="85562"/>
                    <a:pt x="48526" y="86918"/>
                    <a:pt x="47832" y="88063"/>
                  </a:cubicBezTo>
                  <a:cubicBezTo>
                    <a:pt x="47138" y="89209"/>
                    <a:pt x="46170" y="89790"/>
                    <a:pt x="44944" y="89790"/>
                  </a:cubicBezTo>
                  <a:lnTo>
                    <a:pt x="5762" y="89790"/>
                  </a:lnTo>
                  <a:cubicBezTo>
                    <a:pt x="4212" y="89790"/>
                    <a:pt x="2856" y="89403"/>
                    <a:pt x="1711" y="88628"/>
                  </a:cubicBezTo>
                  <a:cubicBezTo>
                    <a:pt x="582" y="87838"/>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44" name="Figura a mano libera: forma 943">
              <a:extLst>
                <a:ext uri="{FF2B5EF4-FFF2-40B4-BE49-F238E27FC236}">
                  <a16:creationId xmlns:a16="http://schemas.microsoft.com/office/drawing/2014/main" id="{A98379C1-AEB3-A3E1-8168-B0F445B7737D}"/>
                </a:ext>
              </a:extLst>
            </p:cNvPr>
            <p:cNvSpPr/>
            <p:nvPr/>
          </p:nvSpPr>
          <p:spPr>
            <a:xfrm>
              <a:off x="8981639" y="5015234"/>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3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3 w 13007"/>
                <a:gd name="connsiteY8" fmla="*/ 89774 h 89773"/>
                <a:gd name="connsiteX9" fmla="*/ 1968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29" y="1743"/>
                    <a:pt x="1904" y="1049"/>
                  </a:cubicBezTo>
                  <a:cubicBezTo>
                    <a:pt x="3179" y="355"/>
                    <a:pt x="4712" y="0"/>
                    <a:pt x="6503" y="0"/>
                  </a:cubicBezTo>
                  <a:cubicBezTo>
                    <a:pt x="8311" y="0"/>
                    <a:pt x="9844" y="355"/>
                    <a:pt x="11103" y="1049"/>
                  </a:cubicBezTo>
                  <a:cubicBezTo>
                    <a:pt x="12377" y="1743"/>
                    <a:pt x="13007" y="2792"/>
                    <a:pt x="13007" y="4180"/>
                  </a:cubicBezTo>
                  <a:lnTo>
                    <a:pt x="13007" y="85481"/>
                  </a:lnTo>
                  <a:cubicBezTo>
                    <a:pt x="13007" y="86788"/>
                    <a:pt x="12377" y="87838"/>
                    <a:pt x="11103" y="88612"/>
                  </a:cubicBezTo>
                  <a:cubicBezTo>
                    <a:pt x="9828" y="89387"/>
                    <a:pt x="8294" y="89774"/>
                    <a:pt x="6503" y="89774"/>
                  </a:cubicBezTo>
                  <a:cubicBezTo>
                    <a:pt x="4792" y="89774"/>
                    <a:pt x="3276" y="89387"/>
                    <a:pt x="1968" y="88612"/>
                  </a:cubicBezTo>
                  <a:cubicBezTo>
                    <a:pt x="645" y="87838"/>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45" name="Figura a mano libera: forma 944">
              <a:extLst>
                <a:ext uri="{FF2B5EF4-FFF2-40B4-BE49-F238E27FC236}">
                  <a16:creationId xmlns:a16="http://schemas.microsoft.com/office/drawing/2014/main" id="{502D7448-40D2-AA16-1AC6-0ABE31417D42}"/>
                </a:ext>
              </a:extLst>
            </p:cNvPr>
            <p:cNvSpPr/>
            <p:nvPr/>
          </p:nvSpPr>
          <p:spPr>
            <a:xfrm>
              <a:off x="9010009" y="5015250"/>
              <a:ext cx="55174" cy="90532"/>
            </a:xfrm>
            <a:custGeom>
              <a:avLst/>
              <a:gdLst>
                <a:gd name="connsiteX0" fmla="*/ 0 w 55174"/>
                <a:gd name="connsiteY0" fmla="*/ 63115 h 90532"/>
                <a:gd name="connsiteX1" fmla="*/ 0 w 55174"/>
                <a:gd name="connsiteY1" fmla="*/ 27386 h 90532"/>
                <a:gd name="connsiteX2" fmla="*/ 7552 w 55174"/>
                <a:gd name="connsiteY2" fmla="*/ 6633 h 90532"/>
                <a:gd name="connsiteX3" fmla="*/ 27256 w 55174"/>
                <a:gd name="connsiteY3" fmla="*/ 0 h 90532"/>
                <a:gd name="connsiteX4" fmla="*/ 47460 w 55174"/>
                <a:gd name="connsiteY4" fmla="*/ 6197 h 90532"/>
                <a:gd name="connsiteX5" fmla="*/ 55142 w 55174"/>
                <a:gd name="connsiteY5" fmla="*/ 22222 h 90532"/>
                <a:gd name="connsiteX6" fmla="*/ 53673 w 55174"/>
                <a:gd name="connsiteY6" fmla="*/ 27563 h 90532"/>
                <a:gd name="connsiteX7" fmla="*/ 48638 w 55174"/>
                <a:gd name="connsiteY7" fmla="*/ 28983 h 90532"/>
                <a:gd name="connsiteX8" fmla="*/ 42135 w 55174"/>
                <a:gd name="connsiteY8" fmla="*/ 24691 h 90532"/>
                <a:gd name="connsiteX9" fmla="*/ 27773 w 55174"/>
                <a:gd name="connsiteY9" fmla="*/ 11555 h 90532"/>
                <a:gd name="connsiteX10" fmla="*/ 13039 w 55174"/>
                <a:gd name="connsiteY10" fmla="*/ 27402 h 90532"/>
                <a:gd name="connsiteX11" fmla="*/ 13039 w 55174"/>
                <a:gd name="connsiteY11" fmla="*/ 63131 h 90532"/>
                <a:gd name="connsiteX12" fmla="*/ 28015 w 55174"/>
                <a:gd name="connsiteY12" fmla="*/ 78978 h 90532"/>
                <a:gd name="connsiteX13" fmla="*/ 35389 w 55174"/>
                <a:gd name="connsiteY13" fmla="*/ 77687 h 90532"/>
                <a:gd name="connsiteX14" fmla="*/ 39633 w 55174"/>
                <a:gd name="connsiteY14" fmla="*/ 73943 h 90532"/>
                <a:gd name="connsiteX15" fmla="*/ 41409 w 55174"/>
                <a:gd name="connsiteY15" fmla="*/ 69650 h 90532"/>
                <a:gd name="connsiteX16" fmla="*/ 42151 w 55174"/>
                <a:gd name="connsiteY16" fmla="*/ 65099 h 90532"/>
                <a:gd name="connsiteX17" fmla="*/ 48541 w 55174"/>
                <a:gd name="connsiteY17" fmla="*/ 60807 h 90532"/>
                <a:gd name="connsiteX18" fmla="*/ 53641 w 55174"/>
                <a:gd name="connsiteY18" fmla="*/ 62227 h 90532"/>
                <a:gd name="connsiteX19" fmla="*/ 55175 w 55174"/>
                <a:gd name="connsiteY19" fmla="*/ 67569 h 90532"/>
                <a:gd name="connsiteX20" fmla="*/ 47445 w 55174"/>
                <a:gd name="connsiteY20" fmla="*/ 84142 h 90532"/>
                <a:gd name="connsiteX21" fmla="*/ 27176 w 55174"/>
                <a:gd name="connsiteY21" fmla="*/ 90532 h 90532"/>
                <a:gd name="connsiteX22" fmla="*/ 7520 w 55174"/>
                <a:gd name="connsiteY22" fmla="*/ 83900 h 90532"/>
                <a:gd name="connsiteX23" fmla="*/ 0 w 55174"/>
                <a:gd name="connsiteY23" fmla="*/ 63115 h 9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174" h="90532">
                  <a:moveTo>
                    <a:pt x="0" y="63115"/>
                  </a:moveTo>
                  <a:lnTo>
                    <a:pt x="0" y="27386"/>
                  </a:lnTo>
                  <a:cubicBezTo>
                    <a:pt x="0" y="17978"/>
                    <a:pt x="2517" y="11054"/>
                    <a:pt x="7552" y="6633"/>
                  </a:cubicBezTo>
                  <a:cubicBezTo>
                    <a:pt x="12587" y="2211"/>
                    <a:pt x="19155" y="0"/>
                    <a:pt x="27256" y="0"/>
                  </a:cubicBezTo>
                  <a:cubicBezTo>
                    <a:pt x="35599" y="0"/>
                    <a:pt x="42345" y="2066"/>
                    <a:pt x="47460" y="6197"/>
                  </a:cubicBezTo>
                  <a:cubicBezTo>
                    <a:pt x="52576" y="10328"/>
                    <a:pt x="55142" y="15670"/>
                    <a:pt x="55142" y="22222"/>
                  </a:cubicBezTo>
                  <a:cubicBezTo>
                    <a:pt x="55142" y="24836"/>
                    <a:pt x="54658" y="26627"/>
                    <a:pt x="53673" y="27563"/>
                  </a:cubicBezTo>
                  <a:cubicBezTo>
                    <a:pt x="52689" y="28499"/>
                    <a:pt x="51011" y="28983"/>
                    <a:pt x="48638" y="28983"/>
                  </a:cubicBezTo>
                  <a:cubicBezTo>
                    <a:pt x="44379" y="28983"/>
                    <a:pt x="42216" y="27547"/>
                    <a:pt x="42135" y="24691"/>
                  </a:cubicBezTo>
                  <a:cubicBezTo>
                    <a:pt x="41651" y="15928"/>
                    <a:pt x="36858" y="11555"/>
                    <a:pt x="27773" y="11555"/>
                  </a:cubicBezTo>
                  <a:cubicBezTo>
                    <a:pt x="17944" y="11555"/>
                    <a:pt x="13039" y="16831"/>
                    <a:pt x="13039" y="27402"/>
                  </a:cubicBezTo>
                  <a:lnTo>
                    <a:pt x="13039" y="63131"/>
                  </a:lnTo>
                  <a:cubicBezTo>
                    <a:pt x="13039" y="73685"/>
                    <a:pt x="18026" y="78978"/>
                    <a:pt x="28015" y="78978"/>
                  </a:cubicBezTo>
                  <a:cubicBezTo>
                    <a:pt x="30968" y="78978"/>
                    <a:pt x="33421" y="78542"/>
                    <a:pt x="35389" y="77687"/>
                  </a:cubicBezTo>
                  <a:cubicBezTo>
                    <a:pt x="37359" y="76832"/>
                    <a:pt x="38763" y="75589"/>
                    <a:pt x="39633" y="73943"/>
                  </a:cubicBezTo>
                  <a:cubicBezTo>
                    <a:pt x="40489" y="72313"/>
                    <a:pt x="41086" y="70877"/>
                    <a:pt x="41409" y="69650"/>
                  </a:cubicBezTo>
                  <a:cubicBezTo>
                    <a:pt x="41732" y="68424"/>
                    <a:pt x="41990" y="66907"/>
                    <a:pt x="42151" y="65099"/>
                  </a:cubicBezTo>
                  <a:cubicBezTo>
                    <a:pt x="42394" y="62227"/>
                    <a:pt x="44524" y="60807"/>
                    <a:pt x="48541" y="60807"/>
                  </a:cubicBezTo>
                  <a:cubicBezTo>
                    <a:pt x="50914" y="60807"/>
                    <a:pt x="52608" y="61275"/>
                    <a:pt x="53641" y="62227"/>
                  </a:cubicBezTo>
                  <a:cubicBezTo>
                    <a:pt x="54658" y="63163"/>
                    <a:pt x="55175" y="64954"/>
                    <a:pt x="55175" y="67569"/>
                  </a:cubicBezTo>
                  <a:cubicBezTo>
                    <a:pt x="55175" y="74362"/>
                    <a:pt x="52592" y="79898"/>
                    <a:pt x="47445" y="84142"/>
                  </a:cubicBezTo>
                  <a:cubicBezTo>
                    <a:pt x="42280" y="88402"/>
                    <a:pt x="35535" y="90532"/>
                    <a:pt x="27176" y="90532"/>
                  </a:cubicBezTo>
                  <a:cubicBezTo>
                    <a:pt x="19074" y="90532"/>
                    <a:pt x="12522" y="88321"/>
                    <a:pt x="7520" y="83900"/>
                  </a:cubicBezTo>
                  <a:cubicBezTo>
                    <a:pt x="2484" y="79446"/>
                    <a:pt x="0" y="72523"/>
                    <a:pt x="0" y="6311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46" name="Figura a mano libera: forma 945">
              <a:extLst>
                <a:ext uri="{FF2B5EF4-FFF2-40B4-BE49-F238E27FC236}">
                  <a16:creationId xmlns:a16="http://schemas.microsoft.com/office/drawing/2014/main" id="{3BB0E384-5E2E-4EF2-D27F-C539287AF0E6}"/>
                </a:ext>
              </a:extLst>
            </p:cNvPr>
            <p:cNvSpPr/>
            <p:nvPr/>
          </p:nvSpPr>
          <p:spPr>
            <a:xfrm>
              <a:off x="9070783" y="5015234"/>
              <a:ext cx="65325" cy="89757"/>
            </a:xfrm>
            <a:custGeom>
              <a:avLst/>
              <a:gdLst>
                <a:gd name="connsiteX0" fmla="*/ 0 w 65325"/>
                <a:gd name="connsiteY0" fmla="*/ 5406 h 89757"/>
                <a:gd name="connsiteX1" fmla="*/ 2695 w 65325"/>
                <a:gd name="connsiteY1" fmla="*/ 1598 h 89757"/>
                <a:gd name="connsiteX2" fmla="*/ 8215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9 w 65325"/>
                <a:gd name="connsiteY7" fmla="*/ 1598 h 89757"/>
                <a:gd name="connsiteX8" fmla="*/ 65325 w 65325"/>
                <a:gd name="connsiteY8" fmla="*/ 5406 h 89757"/>
                <a:gd name="connsiteX9" fmla="*/ 64954 w 65325"/>
                <a:gd name="connsiteY9" fmla="*/ 7246 h 89757"/>
                <a:gd name="connsiteX10" fmla="*/ 39537 w 65325"/>
                <a:gd name="connsiteY10" fmla="*/ 53045 h 89757"/>
                <a:gd name="connsiteX11" fmla="*/ 39295 w 65325"/>
                <a:gd name="connsiteY11" fmla="*/ 54400 h 89757"/>
                <a:gd name="connsiteX12" fmla="*/ 39295 w 65325"/>
                <a:gd name="connsiteY12" fmla="*/ 85465 h 89757"/>
                <a:gd name="connsiteX13" fmla="*/ 37326 w 65325"/>
                <a:gd name="connsiteY13" fmla="*/ 88596 h 89757"/>
                <a:gd name="connsiteX14" fmla="*/ 32792 w 65325"/>
                <a:gd name="connsiteY14" fmla="*/ 89758 h 89757"/>
                <a:gd name="connsiteX15" fmla="*/ 28193 w 65325"/>
                <a:gd name="connsiteY15" fmla="*/ 88596 h 89757"/>
                <a:gd name="connsiteX16" fmla="*/ 26288 w 65325"/>
                <a:gd name="connsiteY16" fmla="*/ 85465 h 89757"/>
                <a:gd name="connsiteX17" fmla="*/ 26288 w 65325"/>
                <a:gd name="connsiteY17" fmla="*/ 54400 h 89757"/>
                <a:gd name="connsiteX18" fmla="*/ 25917 w 65325"/>
                <a:gd name="connsiteY18" fmla="*/ 53045 h 89757"/>
                <a:gd name="connsiteX19" fmla="*/ 500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7"/>
                    <a:pt x="904" y="2663"/>
                    <a:pt x="2695" y="1598"/>
                  </a:cubicBezTo>
                  <a:cubicBezTo>
                    <a:pt x="4502" y="533"/>
                    <a:pt x="6342" y="0"/>
                    <a:pt x="8215" y="0"/>
                  </a:cubicBezTo>
                  <a:cubicBezTo>
                    <a:pt x="10021" y="0"/>
                    <a:pt x="11442" y="985"/>
                    <a:pt x="12507" y="2953"/>
                  </a:cubicBezTo>
                  <a:lnTo>
                    <a:pt x="32776" y="41877"/>
                  </a:lnTo>
                  <a:lnTo>
                    <a:pt x="52915" y="2953"/>
                  </a:lnTo>
                  <a:cubicBezTo>
                    <a:pt x="53900" y="985"/>
                    <a:pt x="55336" y="0"/>
                    <a:pt x="57208" y="0"/>
                  </a:cubicBezTo>
                  <a:cubicBezTo>
                    <a:pt x="59096" y="0"/>
                    <a:pt x="60904" y="533"/>
                    <a:pt x="62679" y="1598"/>
                  </a:cubicBezTo>
                  <a:cubicBezTo>
                    <a:pt x="64438" y="2663"/>
                    <a:pt x="65325" y="3937"/>
                    <a:pt x="65325" y="5406"/>
                  </a:cubicBezTo>
                  <a:cubicBezTo>
                    <a:pt x="65325" y="6149"/>
                    <a:pt x="65196" y="6762"/>
                    <a:pt x="64954" y="7246"/>
                  </a:cubicBezTo>
                  <a:lnTo>
                    <a:pt x="39537" y="53045"/>
                  </a:lnTo>
                  <a:cubicBezTo>
                    <a:pt x="39376" y="53529"/>
                    <a:pt x="39295" y="53980"/>
                    <a:pt x="39295" y="54400"/>
                  </a:cubicBezTo>
                  <a:lnTo>
                    <a:pt x="39295" y="85465"/>
                  </a:lnTo>
                  <a:cubicBezTo>
                    <a:pt x="39295" y="86772"/>
                    <a:pt x="38633" y="87821"/>
                    <a:pt x="37326" y="88596"/>
                  </a:cubicBezTo>
                  <a:cubicBezTo>
                    <a:pt x="36020" y="89371"/>
                    <a:pt x="34502" y="89758"/>
                    <a:pt x="32792" y="89758"/>
                  </a:cubicBezTo>
                  <a:cubicBezTo>
                    <a:pt x="30985" y="89758"/>
                    <a:pt x="29451" y="89371"/>
                    <a:pt x="28193" y="88596"/>
                  </a:cubicBezTo>
                  <a:cubicBezTo>
                    <a:pt x="26918" y="87821"/>
                    <a:pt x="26288" y="86772"/>
                    <a:pt x="26288" y="85465"/>
                  </a:cubicBezTo>
                  <a:lnTo>
                    <a:pt x="26288" y="54400"/>
                  </a:lnTo>
                  <a:cubicBezTo>
                    <a:pt x="26288" y="54239"/>
                    <a:pt x="26159" y="53787"/>
                    <a:pt x="25917" y="53045"/>
                  </a:cubicBezTo>
                  <a:lnTo>
                    <a:pt x="500" y="7246"/>
                  </a:lnTo>
                  <a:cubicBezTo>
                    <a:pt x="178"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47" name="Figura a mano libera: forma 946">
              <a:extLst>
                <a:ext uri="{FF2B5EF4-FFF2-40B4-BE49-F238E27FC236}">
                  <a16:creationId xmlns:a16="http://schemas.microsoft.com/office/drawing/2014/main" id="{AF35C02E-9751-33A6-F840-1FFB4EF562E7}"/>
                </a:ext>
              </a:extLst>
            </p:cNvPr>
            <p:cNvSpPr/>
            <p:nvPr/>
          </p:nvSpPr>
          <p:spPr>
            <a:xfrm>
              <a:off x="9170385" y="5015234"/>
              <a:ext cx="55158" cy="89773"/>
            </a:xfrm>
            <a:custGeom>
              <a:avLst/>
              <a:gdLst>
                <a:gd name="connsiteX0" fmla="*/ 0 w 55158"/>
                <a:gd name="connsiteY0" fmla="*/ 85594 h 89773"/>
                <a:gd name="connsiteX1" fmla="*/ 0 w 55158"/>
                <a:gd name="connsiteY1" fmla="*/ 4293 h 89773"/>
                <a:gd name="connsiteX2" fmla="*/ 1726 w 55158"/>
                <a:gd name="connsiteY2" fmla="*/ 1162 h 89773"/>
                <a:gd name="connsiteX3" fmla="*/ 5777 w 55158"/>
                <a:gd name="connsiteY3" fmla="*/ 0 h 89773"/>
                <a:gd name="connsiteX4" fmla="*/ 28127 w 55158"/>
                <a:gd name="connsiteY4" fmla="*/ 0 h 89773"/>
                <a:gd name="connsiteX5" fmla="*/ 46186 w 55158"/>
                <a:gd name="connsiteY5" fmla="*/ 4664 h 89773"/>
                <a:gd name="connsiteX6" fmla="*/ 52948 w 55158"/>
                <a:gd name="connsiteY6" fmla="*/ 21237 h 89773"/>
                <a:gd name="connsiteX7" fmla="*/ 42506 w 55158"/>
                <a:gd name="connsiteY7" fmla="*/ 41135 h 89773"/>
                <a:gd name="connsiteX8" fmla="*/ 51963 w 55158"/>
                <a:gd name="connsiteY8" fmla="*/ 48203 h 89773"/>
                <a:gd name="connsiteX9" fmla="*/ 55158 w 55158"/>
                <a:gd name="connsiteY9" fmla="*/ 61646 h 89773"/>
                <a:gd name="connsiteX10" fmla="*/ 55158 w 55158"/>
                <a:gd name="connsiteY10" fmla="*/ 63986 h 89773"/>
                <a:gd name="connsiteX11" fmla="*/ 48526 w 55158"/>
                <a:gd name="connsiteY11" fmla="*/ 83642 h 89773"/>
                <a:gd name="connsiteX12" fmla="*/ 30726 w 55158"/>
                <a:gd name="connsiteY12" fmla="*/ 89774 h 89773"/>
                <a:gd name="connsiteX13" fmla="*/ 5793 w 55158"/>
                <a:gd name="connsiteY13" fmla="*/ 89774 h 89773"/>
                <a:gd name="connsiteX14" fmla="*/ 1614 w 55158"/>
                <a:gd name="connsiteY14" fmla="*/ 88548 h 89773"/>
                <a:gd name="connsiteX15" fmla="*/ 0 w 55158"/>
                <a:gd name="connsiteY15" fmla="*/ 85594 h 89773"/>
                <a:gd name="connsiteX16" fmla="*/ 12894 w 55158"/>
                <a:gd name="connsiteY16" fmla="*/ 35987 h 89773"/>
                <a:gd name="connsiteX17" fmla="*/ 27514 w 55158"/>
                <a:gd name="connsiteY17" fmla="*/ 35987 h 89773"/>
                <a:gd name="connsiteX18" fmla="*/ 39924 w 55158"/>
                <a:gd name="connsiteY18" fmla="*/ 23335 h 89773"/>
                <a:gd name="connsiteX19" fmla="*/ 27272 w 55158"/>
                <a:gd name="connsiteY19" fmla="*/ 11539 h 89773"/>
                <a:gd name="connsiteX20" fmla="*/ 12910 w 55158"/>
                <a:gd name="connsiteY20" fmla="*/ 11539 h 89773"/>
                <a:gd name="connsiteX21" fmla="*/ 12910 w 55158"/>
                <a:gd name="connsiteY21" fmla="*/ 35987 h 89773"/>
                <a:gd name="connsiteX22" fmla="*/ 12894 w 55158"/>
                <a:gd name="connsiteY22" fmla="*/ 78235 h 89773"/>
                <a:gd name="connsiteX23" fmla="*/ 28241 w 55158"/>
                <a:gd name="connsiteY23" fmla="*/ 78235 h 89773"/>
                <a:gd name="connsiteX24" fmla="*/ 42119 w 55158"/>
                <a:gd name="connsiteY24" fmla="*/ 63001 h 89773"/>
                <a:gd name="connsiteX25" fmla="*/ 42119 w 55158"/>
                <a:gd name="connsiteY25" fmla="*/ 61033 h 89773"/>
                <a:gd name="connsiteX26" fmla="*/ 38617 w 55158"/>
                <a:gd name="connsiteY26" fmla="*/ 49736 h 89773"/>
                <a:gd name="connsiteX27" fmla="*/ 28241 w 55158"/>
                <a:gd name="connsiteY27" fmla="*/ 46299 h 89773"/>
                <a:gd name="connsiteX28" fmla="*/ 12894 w 55158"/>
                <a:gd name="connsiteY28" fmla="*/ 46299 h 89773"/>
                <a:gd name="connsiteX29" fmla="*/ 12894 w 55158"/>
                <a:gd name="connsiteY29" fmla="*/ 7823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58" h="89773">
                  <a:moveTo>
                    <a:pt x="0" y="85594"/>
                  </a:moveTo>
                  <a:lnTo>
                    <a:pt x="0" y="4293"/>
                  </a:lnTo>
                  <a:cubicBezTo>
                    <a:pt x="0" y="2986"/>
                    <a:pt x="565" y="1936"/>
                    <a:pt x="1726" y="1162"/>
                  </a:cubicBezTo>
                  <a:cubicBezTo>
                    <a:pt x="2872" y="387"/>
                    <a:pt x="4228" y="0"/>
                    <a:pt x="5777" y="0"/>
                  </a:cubicBezTo>
                  <a:lnTo>
                    <a:pt x="28127" y="0"/>
                  </a:lnTo>
                  <a:cubicBezTo>
                    <a:pt x="35664" y="0"/>
                    <a:pt x="41684" y="1549"/>
                    <a:pt x="46186" y="4664"/>
                  </a:cubicBezTo>
                  <a:cubicBezTo>
                    <a:pt x="50688" y="7778"/>
                    <a:pt x="52948" y="13297"/>
                    <a:pt x="52948" y="21237"/>
                  </a:cubicBezTo>
                  <a:cubicBezTo>
                    <a:pt x="52948" y="31388"/>
                    <a:pt x="49462" y="38020"/>
                    <a:pt x="42506" y="41135"/>
                  </a:cubicBezTo>
                  <a:cubicBezTo>
                    <a:pt x="46686" y="42781"/>
                    <a:pt x="49833" y="45121"/>
                    <a:pt x="51963" y="48203"/>
                  </a:cubicBezTo>
                  <a:cubicBezTo>
                    <a:pt x="54093" y="51269"/>
                    <a:pt x="55158" y="55756"/>
                    <a:pt x="55158" y="61646"/>
                  </a:cubicBezTo>
                  <a:lnTo>
                    <a:pt x="55158" y="63986"/>
                  </a:lnTo>
                  <a:cubicBezTo>
                    <a:pt x="55158" y="72991"/>
                    <a:pt x="52948" y="79543"/>
                    <a:pt x="48526" y="83642"/>
                  </a:cubicBezTo>
                  <a:cubicBezTo>
                    <a:pt x="44104" y="87741"/>
                    <a:pt x="38165" y="89774"/>
                    <a:pt x="30726" y="89774"/>
                  </a:cubicBezTo>
                  <a:lnTo>
                    <a:pt x="5793" y="89774"/>
                  </a:lnTo>
                  <a:cubicBezTo>
                    <a:pt x="4082" y="89774"/>
                    <a:pt x="2678" y="89371"/>
                    <a:pt x="1614" y="88548"/>
                  </a:cubicBezTo>
                  <a:cubicBezTo>
                    <a:pt x="533" y="87724"/>
                    <a:pt x="0" y="86756"/>
                    <a:pt x="0" y="85594"/>
                  </a:cubicBezTo>
                  <a:close/>
                  <a:moveTo>
                    <a:pt x="12894" y="35987"/>
                  </a:moveTo>
                  <a:lnTo>
                    <a:pt x="27514" y="35987"/>
                  </a:lnTo>
                  <a:cubicBezTo>
                    <a:pt x="35777" y="35987"/>
                    <a:pt x="39924" y="31775"/>
                    <a:pt x="39924" y="23335"/>
                  </a:cubicBezTo>
                  <a:cubicBezTo>
                    <a:pt x="39924" y="15476"/>
                    <a:pt x="35712" y="11539"/>
                    <a:pt x="27272" y="11539"/>
                  </a:cubicBezTo>
                  <a:lnTo>
                    <a:pt x="12910" y="11539"/>
                  </a:lnTo>
                  <a:lnTo>
                    <a:pt x="12910" y="35987"/>
                  </a:lnTo>
                  <a:close/>
                  <a:moveTo>
                    <a:pt x="12894" y="78235"/>
                  </a:moveTo>
                  <a:lnTo>
                    <a:pt x="28241" y="78235"/>
                  </a:lnTo>
                  <a:cubicBezTo>
                    <a:pt x="37488" y="78235"/>
                    <a:pt x="42119" y="73168"/>
                    <a:pt x="42119" y="63001"/>
                  </a:cubicBezTo>
                  <a:lnTo>
                    <a:pt x="42119" y="61033"/>
                  </a:lnTo>
                  <a:cubicBezTo>
                    <a:pt x="42119" y="55788"/>
                    <a:pt x="40957" y="52028"/>
                    <a:pt x="38617" y="49736"/>
                  </a:cubicBezTo>
                  <a:cubicBezTo>
                    <a:pt x="36277" y="47445"/>
                    <a:pt x="32824" y="46299"/>
                    <a:pt x="28241" y="46299"/>
                  </a:cubicBezTo>
                  <a:lnTo>
                    <a:pt x="12894" y="46299"/>
                  </a:lnTo>
                  <a:lnTo>
                    <a:pt x="12894" y="782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48" name="Figura a mano libera: forma 947">
              <a:extLst>
                <a:ext uri="{FF2B5EF4-FFF2-40B4-BE49-F238E27FC236}">
                  <a16:creationId xmlns:a16="http://schemas.microsoft.com/office/drawing/2014/main" id="{576B0F83-3D15-4883-ADC9-E0A0E3689F06}"/>
                </a:ext>
              </a:extLst>
            </p:cNvPr>
            <p:cNvSpPr/>
            <p:nvPr/>
          </p:nvSpPr>
          <p:spPr>
            <a:xfrm>
              <a:off x="9238292" y="5015234"/>
              <a:ext cx="56223" cy="90145"/>
            </a:xfrm>
            <a:custGeom>
              <a:avLst/>
              <a:gdLst>
                <a:gd name="connsiteX0" fmla="*/ 0 w 56223"/>
                <a:gd name="connsiteY0" fmla="*/ 85481 h 90145"/>
                <a:gd name="connsiteX1" fmla="*/ 0 w 56223"/>
                <a:gd name="connsiteY1" fmla="*/ 4180 h 90145"/>
                <a:gd name="connsiteX2" fmla="*/ 1226 w 56223"/>
                <a:gd name="connsiteY2" fmla="*/ 1226 h 90145"/>
                <a:gd name="connsiteX3" fmla="*/ 4292 w 56223"/>
                <a:gd name="connsiteY3" fmla="*/ 0 h 90145"/>
                <a:gd name="connsiteX4" fmla="*/ 27627 w 56223"/>
                <a:gd name="connsiteY4" fmla="*/ 0 h 90145"/>
                <a:gd name="connsiteX5" fmla="*/ 55868 w 56223"/>
                <a:gd name="connsiteY5" fmla="*/ 25046 h 90145"/>
                <a:gd name="connsiteX6" fmla="*/ 51205 w 56223"/>
                <a:gd name="connsiteY6" fmla="*/ 41377 h 90145"/>
                <a:gd name="connsiteX7" fmla="*/ 38552 w 56223"/>
                <a:gd name="connsiteY7" fmla="*/ 49268 h 90145"/>
                <a:gd name="connsiteX8" fmla="*/ 55740 w 56223"/>
                <a:gd name="connsiteY8" fmla="*/ 81641 h 90145"/>
                <a:gd name="connsiteX9" fmla="*/ 56223 w 56223"/>
                <a:gd name="connsiteY9" fmla="*/ 83480 h 90145"/>
                <a:gd name="connsiteX10" fmla="*/ 53706 w 56223"/>
                <a:gd name="connsiteY10" fmla="*/ 88047 h 90145"/>
                <a:gd name="connsiteX11" fmla="*/ 48364 w 56223"/>
                <a:gd name="connsiteY11" fmla="*/ 90145 h 90145"/>
                <a:gd name="connsiteX12" fmla="*/ 43201 w 56223"/>
                <a:gd name="connsiteY12" fmla="*/ 86320 h 90145"/>
                <a:gd name="connsiteX13" fmla="*/ 25271 w 56223"/>
                <a:gd name="connsiteY13" fmla="*/ 51092 h 90145"/>
                <a:gd name="connsiteX14" fmla="*/ 12861 w 56223"/>
                <a:gd name="connsiteY14" fmla="*/ 51092 h 90145"/>
                <a:gd name="connsiteX15" fmla="*/ 12861 w 56223"/>
                <a:gd name="connsiteY15" fmla="*/ 85465 h 90145"/>
                <a:gd name="connsiteX16" fmla="*/ 10958 w 56223"/>
                <a:gd name="connsiteY16" fmla="*/ 88612 h 90145"/>
                <a:gd name="connsiteX17" fmla="*/ 6358 w 56223"/>
                <a:gd name="connsiteY17" fmla="*/ 89790 h 90145"/>
                <a:gd name="connsiteX18" fmla="*/ 1871 w 56223"/>
                <a:gd name="connsiteY18" fmla="*/ 88628 h 90145"/>
                <a:gd name="connsiteX19" fmla="*/ 0 w 56223"/>
                <a:gd name="connsiteY19" fmla="*/ 85481 h 90145"/>
                <a:gd name="connsiteX20" fmla="*/ 12894 w 56223"/>
                <a:gd name="connsiteY20" fmla="*/ 40780 h 90145"/>
                <a:gd name="connsiteX21" fmla="*/ 27627 w 56223"/>
                <a:gd name="connsiteY21" fmla="*/ 40780 h 90145"/>
                <a:gd name="connsiteX22" fmla="*/ 42862 w 56223"/>
                <a:gd name="connsiteY22" fmla="*/ 26159 h 90145"/>
                <a:gd name="connsiteX23" fmla="*/ 27627 w 56223"/>
                <a:gd name="connsiteY23" fmla="*/ 11539 h 90145"/>
                <a:gd name="connsiteX24" fmla="*/ 12894 w 56223"/>
                <a:gd name="connsiteY24" fmla="*/ 11539 h 90145"/>
                <a:gd name="connsiteX25" fmla="*/ 12894 w 56223"/>
                <a:gd name="connsiteY25" fmla="*/ 40780 h 9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5">
                  <a:moveTo>
                    <a:pt x="0" y="85481"/>
                  </a:moveTo>
                  <a:lnTo>
                    <a:pt x="0" y="4180"/>
                  </a:lnTo>
                  <a:cubicBezTo>
                    <a:pt x="0" y="3034"/>
                    <a:pt x="403" y="2050"/>
                    <a:pt x="1226" y="1226"/>
                  </a:cubicBezTo>
                  <a:cubicBezTo>
                    <a:pt x="2050" y="403"/>
                    <a:pt x="3066" y="0"/>
                    <a:pt x="4292" y="0"/>
                  </a:cubicBezTo>
                  <a:lnTo>
                    <a:pt x="27627" y="0"/>
                  </a:lnTo>
                  <a:cubicBezTo>
                    <a:pt x="46460" y="0"/>
                    <a:pt x="55868" y="8343"/>
                    <a:pt x="55868" y="25046"/>
                  </a:cubicBezTo>
                  <a:cubicBezTo>
                    <a:pt x="55868" y="31969"/>
                    <a:pt x="54319" y="37423"/>
                    <a:pt x="51205" y="41377"/>
                  </a:cubicBezTo>
                  <a:cubicBezTo>
                    <a:pt x="48090" y="45331"/>
                    <a:pt x="43878" y="47961"/>
                    <a:pt x="38552" y="49268"/>
                  </a:cubicBezTo>
                  <a:lnTo>
                    <a:pt x="55740" y="81641"/>
                  </a:lnTo>
                  <a:cubicBezTo>
                    <a:pt x="56062" y="82221"/>
                    <a:pt x="56223" y="82835"/>
                    <a:pt x="56223" y="83480"/>
                  </a:cubicBezTo>
                  <a:cubicBezTo>
                    <a:pt x="56223" y="85126"/>
                    <a:pt x="55384" y="86643"/>
                    <a:pt x="53706" y="88047"/>
                  </a:cubicBezTo>
                  <a:cubicBezTo>
                    <a:pt x="52027" y="89451"/>
                    <a:pt x="50252" y="90145"/>
                    <a:pt x="48364" y="90145"/>
                  </a:cubicBezTo>
                  <a:cubicBezTo>
                    <a:pt x="46234" y="90145"/>
                    <a:pt x="44507" y="88870"/>
                    <a:pt x="43201" y="86320"/>
                  </a:cubicBezTo>
                  <a:lnTo>
                    <a:pt x="25271" y="51092"/>
                  </a:lnTo>
                  <a:lnTo>
                    <a:pt x="12861" y="51092"/>
                  </a:lnTo>
                  <a:lnTo>
                    <a:pt x="12861" y="85465"/>
                  </a:lnTo>
                  <a:cubicBezTo>
                    <a:pt x="12861" y="86772"/>
                    <a:pt x="12232" y="87821"/>
                    <a:pt x="10958" y="88612"/>
                  </a:cubicBezTo>
                  <a:cubicBezTo>
                    <a:pt x="9683" y="89387"/>
                    <a:pt x="8149" y="89790"/>
                    <a:pt x="6358" y="89790"/>
                  </a:cubicBezTo>
                  <a:cubicBezTo>
                    <a:pt x="4631" y="89790"/>
                    <a:pt x="3146" y="89403"/>
                    <a:pt x="1871" y="88628"/>
                  </a:cubicBezTo>
                  <a:cubicBezTo>
                    <a:pt x="629" y="87838"/>
                    <a:pt x="0" y="86788"/>
                    <a:pt x="0" y="85481"/>
                  </a:cubicBezTo>
                  <a:close/>
                  <a:moveTo>
                    <a:pt x="12894" y="40780"/>
                  </a:moveTo>
                  <a:lnTo>
                    <a:pt x="27627" y="40780"/>
                  </a:lnTo>
                  <a:cubicBezTo>
                    <a:pt x="37778" y="40780"/>
                    <a:pt x="42862" y="35906"/>
                    <a:pt x="42862" y="26159"/>
                  </a:cubicBezTo>
                  <a:cubicBezTo>
                    <a:pt x="42862" y="16412"/>
                    <a:pt x="37778" y="11539"/>
                    <a:pt x="27627" y="11539"/>
                  </a:cubicBezTo>
                  <a:lnTo>
                    <a:pt x="12894" y="11539"/>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49" name="Figura a mano libera: forma 948">
              <a:extLst>
                <a:ext uri="{FF2B5EF4-FFF2-40B4-BE49-F238E27FC236}">
                  <a16:creationId xmlns:a16="http://schemas.microsoft.com/office/drawing/2014/main" id="{8389D2B7-6A74-63D6-E259-D567A50E9327}"/>
                </a:ext>
              </a:extLst>
            </p:cNvPr>
            <p:cNvSpPr/>
            <p:nvPr/>
          </p:nvSpPr>
          <p:spPr>
            <a:xfrm>
              <a:off x="9306942" y="5015234"/>
              <a:ext cx="13006" cy="89773"/>
            </a:xfrm>
            <a:custGeom>
              <a:avLst/>
              <a:gdLst>
                <a:gd name="connsiteX0" fmla="*/ 0 w 13006"/>
                <a:gd name="connsiteY0" fmla="*/ 85481 h 89773"/>
                <a:gd name="connsiteX1" fmla="*/ 0 w 13006"/>
                <a:gd name="connsiteY1" fmla="*/ 4180 h 89773"/>
                <a:gd name="connsiteX2" fmla="*/ 1904 w 13006"/>
                <a:gd name="connsiteY2" fmla="*/ 1049 h 89773"/>
                <a:gd name="connsiteX3" fmla="*/ 6503 w 13006"/>
                <a:gd name="connsiteY3" fmla="*/ 0 h 89773"/>
                <a:gd name="connsiteX4" fmla="*/ 11103 w 13006"/>
                <a:gd name="connsiteY4" fmla="*/ 1049 h 89773"/>
                <a:gd name="connsiteX5" fmla="*/ 13006 w 13006"/>
                <a:gd name="connsiteY5" fmla="*/ 4180 h 89773"/>
                <a:gd name="connsiteX6" fmla="*/ 13006 w 13006"/>
                <a:gd name="connsiteY6" fmla="*/ 85481 h 89773"/>
                <a:gd name="connsiteX7" fmla="*/ 11103 w 13006"/>
                <a:gd name="connsiteY7" fmla="*/ 88612 h 89773"/>
                <a:gd name="connsiteX8" fmla="*/ 6503 w 13006"/>
                <a:gd name="connsiteY8" fmla="*/ 89774 h 89773"/>
                <a:gd name="connsiteX9" fmla="*/ 1968 w 13006"/>
                <a:gd name="connsiteY9" fmla="*/ 88612 h 89773"/>
                <a:gd name="connsiteX10" fmla="*/ 0 w 13006"/>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6" h="89773">
                  <a:moveTo>
                    <a:pt x="0" y="85481"/>
                  </a:moveTo>
                  <a:lnTo>
                    <a:pt x="0" y="4180"/>
                  </a:lnTo>
                  <a:cubicBezTo>
                    <a:pt x="0" y="2792"/>
                    <a:pt x="629" y="1743"/>
                    <a:pt x="1904" y="1049"/>
                  </a:cubicBezTo>
                  <a:cubicBezTo>
                    <a:pt x="3179" y="355"/>
                    <a:pt x="4712" y="0"/>
                    <a:pt x="6503" y="0"/>
                  </a:cubicBezTo>
                  <a:cubicBezTo>
                    <a:pt x="8311" y="0"/>
                    <a:pt x="9843" y="355"/>
                    <a:pt x="11103" y="1049"/>
                  </a:cubicBezTo>
                  <a:cubicBezTo>
                    <a:pt x="12377" y="1743"/>
                    <a:pt x="13006" y="2792"/>
                    <a:pt x="13006" y="4180"/>
                  </a:cubicBezTo>
                  <a:lnTo>
                    <a:pt x="13006" y="85481"/>
                  </a:lnTo>
                  <a:cubicBezTo>
                    <a:pt x="13006" y="86788"/>
                    <a:pt x="12377" y="87838"/>
                    <a:pt x="11103" y="88612"/>
                  </a:cubicBezTo>
                  <a:cubicBezTo>
                    <a:pt x="9828" y="89387"/>
                    <a:pt x="8294" y="89774"/>
                    <a:pt x="6503" y="89774"/>
                  </a:cubicBezTo>
                  <a:cubicBezTo>
                    <a:pt x="4792" y="89774"/>
                    <a:pt x="3276" y="89387"/>
                    <a:pt x="1968" y="88612"/>
                  </a:cubicBezTo>
                  <a:cubicBezTo>
                    <a:pt x="661" y="87838"/>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50" name="Figura a mano libera: forma 949">
              <a:extLst>
                <a:ext uri="{FF2B5EF4-FFF2-40B4-BE49-F238E27FC236}">
                  <a16:creationId xmlns:a16="http://schemas.microsoft.com/office/drawing/2014/main" id="{F6241CDD-9852-B0B1-4833-DB058A715BE1}"/>
                </a:ext>
              </a:extLst>
            </p:cNvPr>
            <p:cNvSpPr/>
            <p:nvPr/>
          </p:nvSpPr>
          <p:spPr>
            <a:xfrm>
              <a:off x="9336167" y="5015250"/>
              <a:ext cx="53786" cy="89822"/>
            </a:xfrm>
            <a:custGeom>
              <a:avLst/>
              <a:gdLst>
                <a:gd name="connsiteX0" fmla="*/ 0 w 53786"/>
                <a:gd name="connsiteY0" fmla="*/ 85465 h 89822"/>
                <a:gd name="connsiteX1" fmla="*/ 0 w 53786"/>
                <a:gd name="connsiteY1" fmla="*/ 4293 h 89822"/>
                <a:gd name="connsiteX2" fmla="*/ 1711 w 53786"/>
                <a:gd name="connsiteY2" fmla="*/ 1162 h 89822"/>
                <a:gd name="connsiteX3" fmla="*/ 5761 w 53786"/>
                <a:gd name="connsiteY3" fmla="*/ 0 h 89822"/>
                <a:gd name="connsiteX4" fmla="*/ 49494 w 53786"/>
                <a:gd name="connsiteY4" fmla="*/ 0 h 89822"/>
                <a:gd name="connsiteX5" fmla="*/ 52689 w 53786"/>
                <a:gd name="connsiteY5" fmla="*/ 1727 h 89822"/>
                <a:gd name="connsiteX6" fmla="*/ 53787 w 53786"/>
                <a:gd name="connsiteY6" fmla="*/ 5664 h 89822"/>
                <a:gd name="connsiteX7" fmla="*/ 52625 w 53786"/>
                <a:gd name="connsiteY7" fmla="*/ 9844 h 89822"/>
                <a:gd name="connsiteX8" fmla="*/ 49494 w 53786"/>
                <a:gd name="connsiteY8" fmla="*/ 11571 h 89822"/>
                <a:gd name="connsiteX9" fmla="*/ 13023 w 53786"/>
                <a:gd name="connsiteY9" fmla="*/ 11571 h 89822"/>
                <a:gd name="connsiteX10" fmla="*/ 13023 w 53786"/>
                <a:gd name="connsiteY10" fmla="*/ 39699 h 89822"/>
                <a:gd name="connsiteX11" fmla="*/ 31936 w 53786"/>
                <a:gd name="connsiteY11" fmla="*/ 39699 h 89822"/>
                <a:gd name="connsiteX12" fmla="*/ 35067 w 53786"/>
                <a:gd name="connsiteY12" fmla="*/ 41232 h 89822"/>
                <a:gd name="connsiteX13" fmla="*/ 36229 w 53786"/>
                <a:gd name="connsiteY13" fmla="*/ 44976 h 89822"/>
                <a:gd name="connsiteX14" fmla="*/ 35132 w 53786"/>
                <a:gd name="connsiteY14" fmla="*/ 48478 h 89822"/>
                <a:gd name="connsiteX15" fmla="*/ 31936 w 53786"/>
                <a:gd name="connsiteY15" fmla="*/ 50011 h 89822"/>
                <a:gd name="connsiteX16" fmla="*/ 13023 w 53786"/>
                <a:gd name="connsiteY16" fmla="*/ 50011 h 89822"/>
                <a:gd name="connsiteX17" fmla="*/ 13023 w 53786"/>
                <a:gd name="connsiteY17" fmla="*/ 78251 h 89822"/>
                <a:gd name="connsiteX18" fmla="*/ 49494 w 53786"/>
                <a:gd name="connsiteY18" fmla="*/ 78251 h 89822"/>
                <a:gd name="connsiteX19" fmla="*/ 52625 w 53786"/>
                <a:gd name="connsiteY19" fmla="*/ 79978 h 89822"/>
                <a:gd name="connsiteX20" fmla="*/ 53787 w 53786"/>
                <a:gd name="connsiteY20" fmla="*/ 84158 h 89822"/>
                <a:gd name="connsiteX21" fmla="*/ 52689 w 53786"/>
                <a:gd name="connsiteY21" fmla="*/ 88096 h 89822"/>
                <a:gd name="connsiteX22" fmla="*/ 49494 w 53786"/>
                <a:gd name="connsiteY22" fmla="*/ 89822 h 89822"/>
                <a:gd name="connsiteX23" fmla="*/ 5777 w 53786"/>
                <a:gd name="connsiteY23" fmla="*/ 89822 h 89822"/>
                <a:gd name="connsiteX24" fmla="*/ 1726 w 53786"/>
                <a:gd name="connsiteY24" fmla="*/ 88660 h 89822"/>
                <a:gd name="connsiteX25" fmla="*/ 0 w 53786"/>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86" h="89822">
                  <a:moveTo>
                    <a:pt x="0" y="85465"/>
                  </a:moveTo>
                  <a:lnTo>
                    <a:pt x="0" y="4293"/>
                  </a:lnTo>
                  <a:cubicBezTo>
                    <a:pt x="0" y="2986"/>
                    <a:pt x="565" y="1936"/>
                    <a:pt x="1711" y="1162"/>
                  </a:cubicBezTo>
                  <a:cubicBezTo>
                    <a:pt x="2856" y="387"/>
                    <a:pt x="4212" y="0"/>
                    <a:pt x="5761" y="0"/>
                  </a:cubicBezTo>
                  <a:lnTo>
                    <a:pt x="49494" y="0"/>
                  </a:lnTo>
                  <a:cubicBezTo>
                    <a:pt x="50882" y="0"/>
                    <a:pt x="51947" y="581"/>
                    <a:pt x="52689" y="1727"/>
                  </a:cubicBezTo>
                  <a:cubicBezTo>
                    <a:pt x="53432" y="2873"/>
                    <a:pt x="53787" y="4180"/>
                    <a:pt x="53787" y="5664"/>
                  </a:cubicBezTo>
                  <a:cubicBezTo>
                    <a:pt x="53787" y="7310"/>
                    <a:pt x="53399" y="8698"/>
                    <a:pt x="52625" y="9844"/>
                  </a:cubicBezTo>
                  <a:cubicBezTo>
                    <a:pt x="51850" y="10990"/>
                    <a:pt x="50801" y="11571"/>
                    <a:pt x="49494" y="11571"/>
                  </a:cubicBezTo>
                  <a:lnTo>
                    <a:pt x="13023" y="11571"/>
                  </a:lnTo>
                  <a:lnTo>
                    <a:pt x="13023" y="39699"/>
                  </a:lnTo>
                  <a:lnTo>
                    <a:pt x="31936" y="39699"/>
                  </a:lnTo>
                  <a:cubicBezTo>
                    <a:pt x="33244" y="39699"/>
                    <a:pt x="34293" y="40215"/>
                    <a:pt x="35067" y="41232"/>
                  </a:cubicBezTo>
                  <a:cubicBezTo>
                    <a:pt x="35842" y="42248"/>
                    <a:pt x="36229" y="43507"/>
                    <a:pt x="36229" y="44976"/>
                  </a:cubicBezTo>
                  <a:cubicBezTo>
                    <a:pt x="36229" y="46283"/>
                    <a:pt x="35857" y="47461"/>
                    <a:pt x="35132" y="48478"/>
                  </a:cubicBezTo>
                  <a:cubicBezTo>
                    <a:pt x="34389" y="49510"/>
                    <a:pt x="33324" y="50011"/>
                    <a:pt x="31936" y="50011"/>
                  </a:cubicBezTo>
                  <a:lnTo>
                    <a:pt x="13023" y="50011"/>
                  </a:lnTo>
                  <a:lnTo>
                    <a:pt x="13023" y="78251"/>
                  </a:lnTo>
                  <a:lnTo>
                    <a:pt x="49494" y="78251"/>
                  </a:lnTo>
                  <a:cubicBezTo>
                    <a:pt x="50801" y="78251"/>
                    <a:pt x="51850" y="78833"/>
                    <a:pt x="52625" y="79978"/>
                  </a:cubicBezTo>
                  <a:cubicBezTo>
                    <a:pt x="53399" y="81124"/>
                    <a:pt x="53787" y="82512"/>
                    <a:pt x="53787" y="84158"/>
                  </a:cubicBezTo>
                  <a:cubicBezTo>
                    <a:pt x="53787" y="85627"/>
                    <a:pt x="53416" y="86950"/>
                    <a:pt x="52689" y="88096"/>
                  </a:cubicBezTo>
                  <a:cubicBezTo>
                    <a:pt x="51947" y="89241"/>
                    <a:pt x="50882" y="89822"/>
                    <a:pt x="49494" y="89822"/>
                  </a:cubicBezTo>
                  <a:lnTo>
                    <a:pt x="5777" y="89822"/>
                  </a:lnTo>
                  <a:cubicBezTo>
                    <a:pt x="4228" y="89822"/>
                    <a:pt x="2872" y="89435"/>
                    <a:pt x="1726"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51" name="Figura a mano libera: forma 950">
              <a:extLst>
                <a:ext uri="{FF2B5EF4-FFF2-40B4-BE49-F238E27FC236}">
                  <a16:creationId xmlns:a16="http://schemas.microsoft.com/office/drawing/2014/main" id="{BA2C63E0-0AE9-C197-FAB8-F2A557187C3E}"/>
                </a:ext>
              </a:extLst>
            </p:cNvPr>
            <p:cNvSpPr/>
            <p:nvPr/>
          </p:nvSpPr>
          <p:spPr>
            <a:xfrm>
              <a:off x="9400394" y="5015250"/>
              <a:ext cx="53044" cy="89773"/>
            </a:xfrm>
            <a:custGeom>
              <a:avLst/>
              <a:gdLst>
                <a:gd name="connsiteX0" fmla="*/ 0 w 53044"/>
                <a:gd name="connsiteY0" fmla="*/ 85465 h 89773"/>
                <a:gd name="connsiteX1" fmla="*/ 0 w 53044"/>
                <a:gd name="connsiteY1" fmla="*/ 4293 h 89773"/>
                <a:gd name="connsiteX2" fmla="*/ 1711 w 53044"/>
                <a:gd name="connsiteY2" fmla="*/ 1162 h 89773"/>
                <a:gd name="connsiteX3" fmla="*/ 5762 w 53044"/>
                <a:gd name="connsiteY3" fmla="*/ 0 h 89773"/>
                <a:gd name="connsiteX4" fmla="*/ 48865 w 53044"/>
                <a:gd name="connsiteY4" fmla="*/ 0 h 89773"/>
                <a:gd name="connsiteX5" fmla="*/ 51996 w 53044"/>
                <a:gd name="connsiteY5" fmla="*/ 1662 h 89773"/>
                <a:gd name="connsiteX6" fmla="*/ 53045 w 53044"/>
                <a:gd name="connsiteY6" fmla="*/ 5648 h 89773"/>
                <a:gd name="connsiteX7" fmla="*/ 51947 w 53044"/>
                <a:gd name="connsiteY7" fmla="*/ 9828 h 89773"/>
                <a:gd name="connsiteX8" fmla="*/ 48881 w 53044"/>
                <a:gd name="connsiteY8" fmla="*/ 11555 h 89773"/>
                <a:gd name="connsiteX9" fmla="*/ 13024 w 53044"/>
                <a:gd name="connsiteY9" fmla="*/ 11555 h 89773"/>
                <a:gd name="connsiteX10" fmla="*/ 13024 w 53044"/>
                <a:gd name="connsiteY10" fmla="*/ 39683 h 89773"/>
                <a:gd name="connsiteX11" fmla="*/ 32050 w 53044"/>
                <a:gd name="connsiteY11" fmla="*/ 39683 h 89773"/>
                <a:gd name="connsiteX12" fmla="*/ 35116 w 53044"/>
                <a:gd name="connsiteY12" fmla="*/ 41216 h 89773"/>
                <a:gd name="connsiteX13" fmla="*/ 36213 w 53044"/>
                <a:gd name="connsiteY13" fmla="*/ 44960 h 89773"/>
                <a:gd name="connsiteX14" fmla="*/ 35164 w 53044"/>
                <a:gd name="connsiteY14" fmla="*/ 48461 h 89773"/>
                <a:gd name="connsiteX15" fmla="*/ 32033 w 53044"/>
                <a:gd name="connsiteY15" fmla="*/ 49994 h 89773"/>
                <a:gd name="connsiteX16" fmla="*/ 13007 w 53044"/>
                <a:gd name="connsiteY16" fmla="*/ 49994 h 89773"/>
                <a:gd name="connsiteX17" fmla="*/ 13007 w 53044"/>
                <a:gd name="connsiteY17" fmla="*/ 85481 h 89773"/>
                <a:gd name="connsiteX18" fmla="*/ 11103 w 53044"/>
                <a:gd name="connsiteY18" fmla="*/ 88676 h 89773"/>
                <a:gd name="connsiteX19" fmla="*/ 6504 w 53044"/>
                <a:gd name="connsiteY19" fmla="*/ 89774 h 89773"/>
                <a:gd name="connsiteX20" fmla="*/ 1953 w 53044"/>
                <a:gd name="connsiteY20" fmla="*/ 88676 h 89773"/>
                <a:gd name="connsiteX21" fmla="*/ 0 w 53044"/>
                <a:gd name="connsiteY21"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44" h="89773">
                  <a:moveTo>
                    <a:pt x="0" y="85465"/>
                  </a:moveTo>
                  <a:lnTo>
                    <a:pt x="0" y="4293"/>
                  </a:lnTo>
                  <a:cubicBezTo>
                    <a:pt x="0" y="2986"/>
                    <a:pt x="565" y="1936"/>
                    <a:pt x="1711" y="1162"/>
                  </a:cubicBezTo>
                  <a:cubicBezTo>
                    <a:pt x="2856" y="387"/>
                    <a:pt x="4212" y="0"/>
                    <a:pt x="5762" y="0"/>
                  </a:cubicBezTo>
                  <a:lnTo>
                    <a:pt x="48865" y="0"/>
                  </a:lnTo>
                  <a:cubicBezTo>
                    <a:pt x="50253" y="0"/>
                    <a:pt x="51302" y="549"/>
                    <a:pt x="51996" y="1662"/>
                  </a:cubicBezTo>
                  <a:cubicBezTo>
                    <a:pt x="52689" y="2776"/>
                    <a:pt x="53045" y="4099"/>
                    <a:pt x="53045" y="5648"/>
                  </a:cubicBezTo>
                  <a:cubicBezTo>
                    <a:pt x="53045" y="7294"/>
                    <a:pt x="52674" y="8682"/>
                    <a:pt x="51947" y="9828"/>
                  </a:cubicBezTo>
                  <a:cubicBezTo>
                    <a:pt x="51205" y="10974"/>
                    <a:pt x="50188" y="11555"/>
                    <a:pt x="48881" y="11555"/>
                  </a:cubicBezTo>
                  <a:lnTo>
                    <a:pt x="13024" y="11555"/>
                  </a:lnTo>
                  <a:lnTo>
                    <a:pt x="13024" y="39683"/>
                  </a:lnTo>
                  <a:lnTo>
                    <a:pt x="32050" y="39683"/>
                  </a:lnTo>
                  <a:cubicBezTo>
                    <a:pt x="33356" y="39683"/>
                    <a:pt x="34389" y="40199"/>
                    <a:pt x="35116" y="41216"/>
                  </a:cubicBezTo>
                  <a:cubicBezTo>
                    <a:pt x="35858" y="42233"/>
                    <a:pt x="36213" y="43491"/>
                    <a:pt x="36213" y="44960"/>
                  </a:cubicBezTo>
                  <a:cubicBezTo>
                    <a:pt x="36213" y="46267"/>
                    <a:pt x="35858" y="47445"/>
                    <a:pt x="35164" y="48461"/>
                  </a:cubicBezTo>
                  <a:cubicBezTo>
                    <a:pt x="34471" y="49494"/>
                    <a:pt x="33421" y="49994"/>
                    <a:pt x="32033" y="49994"/>
                  </a:cubicBezTo>
                  <a:lnTo>
                    <a:pt x="13007" y="49994"/>
                  </a:lnTo>
                  <a:lnTo>
                    <a:pt x="13007" y="85481"/>
                  </a:lnTo>
                  <a:cubicBezTo>
                    <a:pt x="13007" y="86869"/>
                    <a:pt x="12377" y="87934"/>
                    <a:pt x="11103" y="88676"/>
                  </a:cubicBezTo>
                  <a:cubicBezTo>
                    <a:pt x="9828" y="89419"/>
                    <a:pt x="8295" y="89774"/>
                    <a:pt x="6504" y="89774"/>
                  </a:cubicBezTo>
                  <a:cubicBezTo>
                    <a:pt x="4777" y="89774"/>
                    <a:pt x="3260" y="89403"/>
                    <a:pt x="1953" y="88676"/>
                  </a:cubicBezTo>
                  <a:cubicBezTo>
                    <a:pt x="645" y="87918"/>
                    <a:pt x="0" y="86853"/>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52" name="Figura a mano libera: forma 951">
              <a:extLst>
                <a:ext uri="{FF2B5EF4-FFF2-40B4-BE49-F238E27FC236}">
                  <a16:creationId xmlns:a16="http://schemas.microsoft.com/office/drawing/2014/main" id="{07C44163-973D-023F-7364-647766CC54A3}"/>
                </a:ext>
              </a:extLst>
            </p:cNvPr>
            <p:cNvSpPr/>
            <p:nvPr/>
          </p:nvSpPr>
          <p:spPr>
            <a:xfrm>
              <a:off x="8839675" y="5137897"/>
              <a:ext cx="55126" cy="90500"/>
            </a:xfrm>
            <a:custGeom>
              <a:avLst/>
              <a:gdLst>
                <a:gd name="connsiteX0" fmla="*/ 0 w 55126"/>
                <a:gd name="connsiteY0" fmla="*/ 63115 h 90500"/>
                <a:gd name="connsiteX1" fmla="*/ 0 w 55126"/>
                <a:gd name="connsiteY1" fmla="*/ 27386 h 90500"/>
                <a:gd name="connsiteX2" fmla="*/ 7488 w 55126"/>
                <a:gd name="connsiteY2" fmla="*/ 6633 h 90500"/>
                <a:gd name="connsiteX3" fmla="*/ 27499 w 55126"/>
                <a:gd name="connsiteY3" fmla="*/ 0 h 90500"/>
                <a:gd name="connsiteX4" fmla="*/ 47574 w 55126"/>
                <a:gd name="connsiteY4" fmla="*/ 6633 h 90500"/>
                <a:gd name="connsiteX5" fmla="*/ 55126 w 55126"/>
                <a:gd name="connsiteY5" fmla="*/ 27386 h 90500"/>
                <a:gd name="connsiteX6" fmla="*/ 55126 w 55126"/>
                <a:gd name="connsiteY6" fmla="*/ 63115 h 90500"/>
                <a:gd name="connsiteX7" fmla="*/ 47574 w 55126"/>
                <a:gd name="connsiteY7" fmla="*/ 83867 h 90500"/>
                <a:gd name="connsiteX8" fmla="*/ 27499 w 55126"/>
                <a:gd name="connsiteY8" fmla="*/ 90500 h 90500"/>
                <a:gd name="connsiteX9" fmla="*/ 7488 w 55126"/>
                <a:gd name="connsiteY9" fmla="*/ 83867 h 90500"/>
                <a:gd name="connsiteX10" fmla="*/ 0 w 55126"/>
                <a:gd name="connsiteY10" fmla="*/ 63115 h 90500"/>
                <a:gd name="connsiteX11" fmla="*/ 13024 w 55126"/>
                <a:gd name="connsiteY11" fmla="*/ 63115 h 90500"/>
                <a:gd name="connsiteX12" fmla="*/ 27515 w 55126"/>
                <a:gd name="connsiteY12" fmla="*/ 78961 h 90500"/>
                <a:gd name="connsiteX13" fmla="*/ 38327 w 55126"/>
                <a:gd name="connsiteY13" fmla="*/ 75024 h 90500"/>
                <a:gd name="connsiteX14" fmla="*/ 42135 w 55126"/>
                <a:gd name="connsiteY14" fmla="*/ 63115 h 90500"/>
                <a:gd name="connsiteX15" fmla="*/ 42135 w 55126"/>
                <a:gd name="connsiteY15" fmla="*/ 27386 h 90500"/>
                <a:gd name="connsiteX16" fmla="*/ 38327 w 55126"/>
                <a:gd name="connsiteY16" fmla="*/ 15476 h 90500"/>
                <a:gd name="connsiteX17" fmla="*/ 27515 w 55126"/>
                <a:gd name="connsiteY17" fmla="*/ 11539 h 90500"/>
                <a:gd name="connsiteX18" fmla="*/ 13024 w 55126"/>
                <a:gd name="connsiteY18" fmla="*/ 27386 h 90500"/>
                <a:gd name="connsiteX19" fmla="*/ 13024 w 55126"/>
                <a:gd name="connsiteY19" fmla="*/ 63115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5"/>
                  </a:moveTo>
                  <a:lnTo>
                    <a:pt x="0" y="27386"/>
                  </a:lnTo>
                  <a:cubicBezTo>
                    <a:pt x="0" y="17978"/>
                    <a:pt x="2502" y="11054"/>
                    <a:pt x="7488" y="6633"/>
                  </a:cubicBezTo>
                  <a:cubicBezTo>
                    <a:pt x="12474" y="2211"/>
                    <a:pt x="19156" y="0"/>
                    <a:pt x="27499" y="0"/>
                  </a:cubicBezTo>
                  <a:cubicBezTo>
                    <a:pt x="35842" y="0"/>
                    <a:pt x="42539" y="2211"/>
                    <a:pt x="47574" y="6633"/>
                  </a:cubicBezTo>
                  <a:cubicBezTo>
                    <a:pt x="52609" y="11054"/>
                    <a:pt x="55126" y="17978"/>
                    <a:pt x="55126" y="27386"/>
                  </a:cubicBezTo>
                  <a:lnTo>
                    <a:pt x="55126" y="63115"/>
                  </a:lnTo>
                  <a:cubicBezTo>
                    <a:pt x="55126" y="72523"/>
                    <a:pt x="52609" y="79446"/>
                    <a:pt x="47574" y="83867"/>
                  </a:cubicBezTo>
                  <a:cubicBezTo>
                    <a:pt x="42539" y="88289"/>
                    <a:pt x="35842" y="90500"/>
                    <a:pt x="27499" y="90500"/>
                  </a:cubicBezTo>
                  <a:cubicBezTo>
                    <a:pt x="19156" y="90500"/>
                    <a:pt x="12474" y="88289"/>
                    <a:pt x="7488" y="83867"/>
                  </a:cubicBezTo>
                  <a:cubicBezTo>
                    <a:pt x="2502" y="79446"/>
                    <a:pt x="0" y="72523"/>
                    <a:pt x="0" y="63115"/>
                  </a:cubicBezTo>
                  <a:close/>
                  <a:moveTo>
                    <a:pt x="13024" y="63115"/>
                  </a:moveTo>
                  <a:cubicBezTo>
                    <a:pt x="13024" y="73669"/>
                    <a:pt x="17848" y="78961"/>
                    <a:pt x="27515" y="78961"/>
                  </a:cubicBezTo>
                  <a:cubicBezTo>
                    <a:pt x="32178" y="78961"/>
                    <a:pt x="35777" y="77655"/>
                    <a:pt x="38327" y="75024"/>
                  </a:cubicBezTo>
                  <a:cubicBezTo>
                    <a:pt x="40861" y="72410"/>
                    <a:pt x="42135" y="68440"/>
                    <a:pt x="42135" y="63115"/>
                  </a:cubicBezTo>
                  <a:lnTo>
                    <a:pt x="42135" y="27386"/>
                  </a:lnTo>
                  <a:cubicBezTo>
                    <a:pt x="42135" y="22060"/>
                    <a:pt x="40861" y="18090"/>
                    <a:pt x="38327" y="15476"/>
                  </a:cubicBezTo>
                  <a:cubicBezTo>
                    <a:pt x="35794" y="12862"/>
                    <a:pt x="32178" y="11539"/>
                    <a:pt x="27515" y="11539"/>
                  </a:cubicBezTo>
                  <a:cubicBezTo>
                    <a:pt x="17848" y="11539"/>
                    <a:pt x="13024" y="16816"/>
                    <a:pt x="13024" y="27386"/>
                  </a:cubicBezTo>
                  <a:lnTo>
                    <a:pt x="13024" y="6311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53" name="Figura a mano libera: forma 952">
              <a:extLst>
                <a:ext uri="{FF2B5EF4-FFF2-40B4-BE49-F238E27FC236}">
                  <a16:creationId xmlns:a16="http://schemas.microsoft.com/office/drawing/2014/main" id="{8EEBD951-A92A-C9A9-959D-1A1FEF5BFA26}"/>
                </a:ext>
              </a:extLst>
            </p:cNvPr>
            <p:cNvSpPr/>
            <p:nvPr/>
          </p:nvSpPr>
          <p:spPr>
            <a:xfrm>
              <a:off x="8910036" y="5137897"/>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3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0 w 56578"/>
                <a:gd name="connsiteY15" fmla="*/ 29096 h 89773"/>
                <a:gd name="connsiteX16" fmla="*/ 12990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7"/>
                    <a:pt x="12023" y="1533"/>
                  </a:cubicBezTo>
                  <a:cubicBezTo>
                    <a:pt x="13410" y="2566"/>
                    <a:pt x="14847" y="4502"/>
                    <a:pt x="16315" y="7375"/>
                  </a:cubicBezTo>
                  <a:lnTo>
                    <a:pt x="43572" y="60549"/>
                  </a:lnTo>
                  <a:lnTo>
                    <a:pt x="43572" y="4180"/>
                  </a:lnTo>
                  <a:cubicBezTo>
                    <a:pt x="43572" y="2792"/>
                    <a:pt x="44201" y="1743"/>
                    <a:pt x="45476" y="1049"/>
                  </a:cubicBezTo>
                  <a:cubicBezTo>
                    <a:pt x="46751"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7"/>
                    <a:pt x="51867" y="89774"/>
                    <a:pt x="50075" y="89774"/>
                  </a:cubicBezTo>
                  <a:cubicBezTo>
                    <a:pt x="46638" y="89774"/>
                    <a:pt x="44055" y="88176"/>
                    <a:pt x="42345" y="84981"/>
                  </a:cubicBezTo>
                  <a:lnTo>
                    <a:pt x="12990" y="29096"/>
                  </a:lnTo>
                  <a:lnTo>
                    <a:pt x="12990" y="85465"/>
                  </a:lnTo>
                  <a:cubicBezTo>
                    <a:pt x="12990" y="86772"/>
                    <a:pt x="12362" y="87821"/>
                    <a:pt x="11087" y="88596"/>
                  </a:cubicBezTo>
                  <a:cubicBezTo>
                    <a:pt x="9812" y="89371"/>
                    <a:pt x="8278" y="89758"/>
                    <a:pt x="6487" y="89758"/>
                  </a:cubicBezTo>
                  <a:cubicBezTo>
                    <a:pt x="4761" y="89758"/>
                    <a:pt x="3260" y="89371"/>
                    <a:pt x="1937" y="88596"/>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54" name="Figura a mano libera: forma 953">
              <a:extLst>
                <a:ext uri="{FF2B5EF4-FFF2-40B4-BE49-F238E27FC236}">
                  <a16:creationId xmlns:a16="http://schemas.microsoft.com/office/drawing/2014/main" id="{AFF32C08-6507-E067-91E5-E8B33C6BE5C0}"/>
                </a:ext>
              </a:extLst>
            </p:cNvPr>
            <p:cNvSpPr/>
            <p:nvPr/>
          </p:nvSpPr>
          <p:spPr>
            <a:xfrm>
              <a:off x="9006571" y="5137897"/>
              <a:ext cx="55126" cy="90500"/>
            </a:xfrm>
            <a:custGeom>
              <a:avLst/>
              <a:gdLst>
                <a:gd name="connsiteX0" fmla="*/ 0 w 55126"/>
                <a:gd name="connsiteY0" fmla="*/ 63115 h 90500"/>
                <a:gd name="connsiteX1" fmla="*/ 0 w 55126"/>
                <a:gd name="connsiteY1" fmla="*/ 27386 h 90500"/>
                <a:gd name="connsiteX2" fmla="*/ 7488 w 55126"/>
                <a:gd name="connsiteY2" fmla="*/ 6633 h 90500"/>
                <a:gd name="connsiteX3" fmla="*/ 27499 w 55126"/>
                <a:gd name="connsiteY3" fmla="*/ 0 h 90500"/>
                <a:gd name="connsiteX4" fmla="*/ 47574 w 55126"/>
                <a:gd name="connsiteY4" fmla="*/ 6633 h 90500"/>
                <a:gd name="connsiteX5" fmla="*/ 55126 w 55126"/>
                <a:gd name="connsiteY5" fmla="*/ 27386 h 90500"/>
                <a:gd name="connsiteX6" fmla="*/ 55126 w 55126"/>
                <a:gd name="connsiteY6" fmla="*/ 63115 h 90500"/>
                <a:gd name="connsiteX7" fmla="*/ 47574 w 55126"/>
                <a:gd name="connsiteY7" fmla="*/ 83867 h 90500"/>
                <a:gd name="connsiteX8" fmla="*/ 27499 w 55126"/>
                <a:gd name="connsiteY8" fmla="*/ 90500 h 90500"/>
                <a:gd name="connsiteX9" fmla="*/ 7488 w 55126"/>
                <a:gd name="connsiteY9" fmla="*/ 83867 h 90500"/>
                <a:gd name="connsiteX10" fmla="*/ 0 w 55126"/>
                <a:gd name="connsiteY10" fmla="*/ 63115 h 90500"/>
                <a:gd name="connsiteX11" fmla="*/ 13007 w 55126"/>
                <a:gd name="connsiteY11" fmla="*/ 63115 h 90500"/>
                <a:gd name="connsiteX12" fmla="*/ 27499 w 55126"/>
                <a:gd name="connsiteY12" fmla="*/ 78961 h 90500"/>
                <a:gd name="connsiteX13" fmla="*/ 38311 w 55126"/>
                <a:gd name="connsiteY13" fmla="*/ 75024 h 90500"/>
                <a:gd name="connsiteX14" fmla="*/ 42119 w 55126"/>
                <a:gd name="connsiteY14" fmla="*/ 63115 h 90500"/>
                <a:gd name="connsiteX15" fmla="*/ 42119 w 55126"/>
                <a:gd name="connsiteY15" fmla="*/ 27386 h 90500"/>
                <a:gd name="connsiteX16" fmla="*/ 38311 w 55126"/>
                <a:gd name="connsiteY16" fmla="*/ 15476 h 90500"/>
                <a:gd name="connsiteX17" fmla="*/ 27499 w 55126"/>
                <a:gd name="connsiteY17" fmla="*/ 11539 h 90500"/>
                <a:gd name="connsiteX18" fmla="*/ 13007 w 55126"/>
                <a:gd name="connsiteY18" fmla="*/ 27386 h 90500"/>
                <a:gd name="connsiteX19" fmla="*/ 13007 w 55126"/>
                <a:gd name="connsiteY19" fmla="*/ 63115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5"/>
                  </a:moveTo>
                  <a:lnTo>
                    <a:pt x="0" y="27386"/>
                  </a:lnTo>
                  <a:cubicBezTo>
                    <a:pt x="0" y="17978"/>
                    <a:pt x="2502" y="11054"/>
                    <a:pt x="7488" y="6633"/>
                  </a:cubicBezTo>
                  <a:cubicBezTo>
                    <a:pt x="12474" y="2211"/>
                    <a:pt x="19156" y="0"/>
                    <a:pt x="27499" y="0"/>
                  </a:cubicBezTo>
                  <a:cubicBezTo>
                    <a:pt x="35842" y="0"/>
                    <a:pt x="42539" y="2211"/>
                    <a:pt x="47574" y="6633"/>
                  </a:cubicBezTo>
                  <a:cubicBezTo>
                    <a:pt x="52609" y="11054"/>
                    <a:pt x="55126" y="17978"/>
                    <a:pt x="55126" y="27386"/>
                  </a:cubicBezTo>
                  <a:lnTo>
                    <a:pt x="55126" y="63115"/>
                  </a:lnTo>
                  <a:cubicBezTo>
                    <a:pt x="55126" y="72523"/>
                    <a:pt x="52609" y="79446"/>
                    <a:pt x="47574" y="83867"/>
                  </a:cubicBezTo>
                  <a:cubicBezTo>
                    <a:pt x="42539" y="88289"/>
                    <a:pt x="35842" y="90500"/>
                    <a:pt x="27499" y="90500"/>
                  </a:cubicBezTo>
                  <a:cubicBezTo>
                    <a:pt x="19140" y="90500"/>
                    <a:pt x="12474" y="88289"/>
                    <a:pt x="7488" y="83867"/>
                  </a:cubicBezTo>
                  <a:cubicBezTo>
                    <a:pt x="2485" y="79446"/>
                    <a:pt x="0" y="72523"/>
                    <a:pt x="0" y="63115"/>
                  </a:cubicBezTo>
                  <a:close/>
                  <a:moveTo>
                    <a:pt x="13007" y="63115"/>
                  </a:moveTo>
                  <a:cubicBezTo>
                    <a:pt x="13007" y="73669"/>
                    <a:pt x="17833" y="78961"/>
                    <a:pt x="27499" y="78961"/>
                  </a:cubicBezTo>
                  <a:cubicBezTo>
                    <a:pt x="32163" y="78961"/>
                    <a:pt x="35761" y="77655"/>
                    <a:pt x="38311" y="75024"/>
                  </a:cubicBezTo>
                  <a:cubicBezTo>
                    <a:pt x="40845" y="72410"/>
                    <a:pt x="42119" y="68440"/>
                    <a:pt x="42119" y="63115"/>
                  </a:cubicBezTo>
                  <a:lnTo>
                    <a:pt x="42119" y="27386"/>
                  </a:lnTo>
                  <a:cubicBezTo>
                    <a:pt x="42119" y="22060"/>
                    <a:pt x="40845" y="18090"/>
                    <a:pt x="38311" y="15476"/>
                  </a:cubicBezTo>
                  <a:cubicBezTo>
                    <a:pt x="35777" y="12862"/>
                    <a:pt x="32163" y="11539"/>
                    <a:pt x="27499" y="11539"/>
                  </a:cubicBezTo>
                  <a:cubicBezTo>
                    <a:pt x="17833" y="11539"/>
                    <a:pt x="13007" y="16816"/>
                    <a:pt x="13007" y="27386"/>
                  </a:cubicBezTo>
                  <a:lnTo>
                    <a:pt x="13007" y="6311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55" name="Figura a mano libera: forma 954">
              <a:extLst>
                <a:ext uri="{FF2B5EF4-FFF2-40B4-BE49-F238E27FC236}">
                  <a16:creationId xmlns:a16="http://schemas.microsoft.com/office/drawing/2014/main" id="{601B727D-9671-249F-7352-79F6DA6334E3}"/>
                </a:ext>
              </a:extLst>
            </p:cNvPr>
            <p:cNvSpPr/>
            <p:nvPr/>
          </p:nvSpPr>
          <p:spPr>
            <a:xfrm>
              <a:off x="9076931" y="5137881"/>
              <a:ext cx="55158" cy="89773"/>
            </a:xfrm>
            <a:custGeom>
              <a:avLst/>
              <a:gdLst>
                <a:gd name="connsiteX0" fmla="*/ 0 w 55158"/>
                <a:gd name="connsiteY0" fmla="*/ 85594 h 89773"/>
                <a:gd name="connsiteX1" fmla="*/ 0 w 55158"/>
                <a:gd name="connsiteY1" fmla="*/ 4293 h 89773"/>
                <a:gd name="connsiteX2" fmla="*/ 1726 w 55158"/>
                <a:gd name="connsiteY2" fmla="*/ 1162 h 89773"/>
                <a:gd name="connsiteX3" fmla="*/ 5777 w 55158"/>
                <a:gd name="connsiteY3" fmla="*/ 0 h 89773"/>
                <a:gd name="connsiteX4" fmla="*/ 28128 w 55158"/>
                <a:gd name="connsiteY4" fmla="*/ 0 h 89773"/>
                <a:gd name="connsiteX5" fmla="*/ 46186 w 55158"/>
                <a:gd name="connsiteY5" fmla="*/ 4664 h 89773"/>
                <a:gd name="connsiteX6" fmla="*/ 52948 w 55158"/>
                <a:gd name="connsiteY6" fmla="*/ 21237 h 89773"/>
                <a:gd name="connsiteX7" fmla="*/ 42506 w 55158"/>
                <a:gd name="connsiteY7" fmla="*/ 41135 h 89773"/>
                <a:gd name="connsiteX8" fmla="*/ 51964 w 55158"/>
                <a:gd name="connsiteY8" fmla="*/ 48203 h 89773"/>
                <a:gd name="connsiteX9" fmla="*/ 55159 w 55158"/>
                <a:gd name="connsiteY9" fmla="*/ 61646 h 89773"/>
                <a:gd name="connsiteX10" fmla="*/ 55159 w 55158"/>
                <a:gd name="connsiteY10" fmla="*/ 63986 h 89773"/>
                <a:gd name="connsiteX11" fmla="*/ 48526 w 55158"/>
                <a:gd name="connsiteY11" fmla="*/ 83642 h 89773"/>
                <a:gd name="connsiteX12" fmla="*/ 30726 w 55158"/>
                <a:gd name="connsiteY12" fmla="*/ 89774 h 89773"/>
                <a:gd name="connsiteX13" fmla="*/ 5793 w 55158"/>
                <a:gd name="connsiteY13" fmla="*/ 89774 h 89773"/>
                <a:gd name="connsiteX14" fmla="*/ 1614 w 55158"/>
                <a:gd name="connsiteY14" fmla="*/ 88548 h 89773"/>
                <a:gd name="connsiteX15" fmla="*/ 0 w 55158"/>
                <a:gd name="connsiteY15" fmla="*/ 85594 h 89773"/>
                <a:gd name="connsiteX16" fmla="*/ 12894 w 55158"/>
                <a:gd name="connsiteY16" fmla="*/ 35987 h 89773"/>
                <a:gd name="connsiteX17" fmla="*/ 27515 w 55158"/>
                <a:gd name="connsiteY17" fmla="*/ 35987 h 89773"/>
                <a:gd name="connsiteX18" fmla="*/ 39925 w 55158"/>
                <a:gd name="connsiteY18" fmla="*/ 23335 h 89773"/>
                <a:gd name="connsiteX19" fmla="*/ 27272 w 55158"/>
                <a:gd name="connsiteY19" fmla="*/ 11539 h 89773"/>
                <a:gd name="connsiteX20" fmla="*/ 12910 w 55158"/>
                <a:gd name="connsiteY20" fmla="*/ 11539 h 89773"/>
                <a:gd name="connsiteX21" fmla="*/ 12910 w 55158"/>
                <a:gd name="connsiteY21" fmla="*/ 35987 h 89773"/>
                <a:gd name="connsiteX22" fmla="*/ 12894 w 55158"/>
                <a:gd name="connsiteY22" fmla="*/ 78235 h 89773"/>
                <a:gd name="connsiteX23" fmla="*/ 28241 w 55158"/>
                <a:gd name="connsiteY23" fmla="*/ 78235 h 89773"/>
                <a:gd name="connsiteX24" fmla="*/ 42119 w 55158"/>
                <a:gd name="connsiteY24" fmla="*/ 63001 h 89773"/>
                <a:gd name="connsiteX25" fmla="*/ 42119 w 55158"/>
                <a:gd name="connsiteY25" fmla="*/ 61033 h 89773"/>
                <a:gd name="connsiteX26" fmla="*/ 38618 w 55158"/>
                <a:gd name="connsiteY26" fmla="*/ 49736 h 89773"/>
                <a:gd name="connsiteX27" fmla="*/ 28241 w 55158"/>
                <a:gd name="connsiteY27" fmla="*/ 46299 h 89773"/>
                <a:gd name="connsiteX28" fmla="*/ 12894 w 55158"/>
                <a:gd name="connsiteY28" fmla="*/ 46299 h 89773"/>
                <a:gd name="connsiteX29" fmla="*/ 12894 w 55158"/>
                <a:gd name="connsiteY29" fmla="*/ 7823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58" h="89773">
                  <a:moveTo>
                    <a:pt x="0" y="85594"/>
                  </a:moveTo>
                  <a:lnTo>
                    <a:pt x="0" y="4293"/>
                  </a:lnTo>
                  <a:cubicBezTo>
                    <a:pt x="0" y="2986"/>
                    <a:pt x="581" y="1936"/>
                    <a:pt x="1726" y="1162"/>
                  </a:cubicBezTo>
                  <a:cubicBezTo>
                    <a:pt x="2873" y="387"/>
                    <a:pt x="4228" y="0"/>
                    <a:pt x="5777" y="0"/>
                  </a:cubicBezTo>
                  <a:lnTo>
                    <a:pt x="28128" y="0"/>
                  </a:lnTo>
                  <a:cubicBezTo>
                    <a:pt x="35664" y="0"/>
                    <a:pt x="41684" y="1549"/>
                    <a:pt x="46186" y="4664"/>
                  </a:cubicBezTo>
                  <a:cubicBezTo>
                    <a:pt x="50689" y="7778"/>
                    <a:pt x="52948" y="13297"/>
                    <a:pt x="52948" y="21237"/>
                  </a:cubicBezTo>
                  <a:cubicBezTo>
                    <a:pt x="52948" y="31388"/>
                    <a:pt x="49462" y="38020"/>
                    <a:pt x="42506" y="41135"/>
                  </a:cubicBezTo>
                  <a:cubicBezTo>
                    <a:pt x="46687" y="42781"/>
                    <a:pt x="49833" y="45121"/>
                    <a:pt x="51964" y="48203"/>
                  </a:cubicBezTo>
                  <a:cubicBezTo>
                    <a:pt x="54093" y="51286"/>
                    <a:pt x="55159" y="55756"/>
                    <a:pt x="55159" y="61646"/>
                  </a:cubicBezTo>
                  <a:lnTo>
                    <a:pt x="55159" y="63986"/>
                  </a:lnTo>
                  <a:cubicBezTo>
                    <a:pt x="55159" y="72991"/>
                    <a:pt x="52948" y="79543"/>
                    <a:pt x="48526" y="83642"/>
                  </a:cubicBezTo>
                  <a:cubicBezTo>
                    <a:pt x="44104" y="87741"/>
                    <a:pt x="38165" y="89774"/>
                    <a:pt x="30726" y="89774"/>
                  </a:cubicBezTo>
                  <a:lnTo>
                    <a:pt x="5793" y="89774"/>
                  </a:lnTo>
                  <a:cubicBezTo>
                    <a:pt x="4067" y="89774"/>
                    <a:pt x="2679" y="89371"/>
                    <a:pt x="1614" y="88548"/>
                  </a:cubicBezTo>
                  <a:cubicBezTo>
                    <a:pt x="533" y="87724"/>
                    <a:pt x="0" y="86756"/>
                    <a:pt x="0" y="85594"/>
                  </a:cubicBezTo>
                  <a:close/>
                  <a:moveTo>
                    <a:pt x="12894" y="35987"/>
                  </a:moveTo>
                  <a:lnTo>
                    <a:pt x="27515" y="35987"/>
                  </a:lnTo>
                  <a:cubicBezTo>
                    <a:pt x="35777" y="35987"/>
                    <a:pt x="39925" y="31775"/>
                    <a:pt x="39925" y="23335"/>
                  </a:cubicBezTo>
                  <a:cubicBezTo>
                    <a:pt x="39925" y="15476"/>
                    <a:pt x="35712" y="11539"/>
                    <a:pt x="27272" y="11539"/>
                  </a:cubicBezTo>
                  <a:lnTo>
                    <a:pt x="12910" y="11539"/>
                  </a:lnTo>
                  <a:lnTo>
                    <a:pt x="12910" y="35987"/>
                  </a:lnTo>
                  <a:close/>
                  <a:moveTo>
                    <a:pt x="12894" y="78235"/>
                  </a:moveTo>
                  <a:lnTo>
                    <a:pt x="28241" y="78235"/>
                  </a:lnTo>
                  <a:cubicBezTo>
                    <a:pt x="37488" y="78235"/>
                    <a:pt x="42119" y="73168"/>
                    <a:pt x="42119" y="63001"/>
                  </a:cubicBezTo>
                  <a:lnTo>
                    <a:pt x="42119" y="61033"/>
                  </a:lnTo>
                  <a:cubicBezTo>
                    <a:pt x="42119" y="55788"/>
                    <a:pt x="40957" y="52028"/>
                    <a:pt x="38618" y="49736"/>
                  </a:cubicBezTo>
                  <a:cubicBezTo>
                    <a:pt x="36277" y="47445"/>
                    <a:pt x="32824" y="46299"/>
                    <a:pt x="28241" y="46299"/>
                  </a:cubicBezTo>
                  <a:lnTo>
                    <a:pt x="12894" y="46299"/>
                  </a:lnTo>
                  <a:lnTo>
                    <a:pt x="12894" y="782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56" name="Figura a mano libera: forma 955">
              <a:extLst>
                <a:ext uri="{FF2B5EF4-FFF2-40B4-BE49-F238E27FC236}">
                  <a16:creationId xmlns:a16="http://schemas.microsoft.com/office/drawing/2014/main" id="{536EB84A-2CDB-C394-E00A-F68231B4F2A3}"/>
                </a:ext>
              </a:extLst>
            </p:cNvPr>
            <p:cNvSpPr/>
            <p:nvPr/>
          </p:nvSpPr>
          <p:spPr>
            <a:xfrm>
              <a:off x="9144839" y="5137897"/>
              <a:ext cx="53786" cy="89822"/>
            </a:xfrm>
            <a:custGeom>
              <a:avLst/>
              <a:gdLst>
                <a:gd name="connsiteX0" fmla="*/ 0 w 53786"/>
                <a:gd name="connsiteY0" fmla="*/ 85465 h 89822"/>
                <a:gd name="connsiteX1" fmla="*/ 0 w 53786"/>
                <a:gd name="connsiteY1" fmla="*/ 4293 h 89822"/>
                <a:gd name="connsiteX2" fmla="*/ 1726 w 53786"/>
                <a:gd name="connsiteY2" fmla="*/ 1162 h 89822"/>
                <a:gd name="connsiteX3" fmla="*/ 5777 w 53786"/>
                <a:gd name="connsiteY3" fmla="*/ 0 h 89822"/>
                <a:gd name="connsiteX4" fmla="*/ 49494 w 53786"/>
                <a:gd name="connsiteY4" fmla="*/ 0 h 89822"/>
                <a:gd name="connsiteX5" fmla="*/ 52689 w 53786"/>
                <a:gd name="connsiteY5" fmla="*/ 1727 h 89822"/>
                <a:gd name="connsiteX6" fmla="*/ 53787 w 53786"/>
                <a:gd name="connsiteY6" fmla="*/ 5664 h 89822"/>
                <a:gd name="connsiteX7" fmla="*/ 52625 w 53786"/>
                <a:gd name="connsiteY7" fmla="*/ 9844 h 89822"/>
                <a:gd name="connsiteX8" fmla="*/ 49494 w 53786"/>
                <a:gd name="connsiteY8" fmla="*/ 11571 h 89822"/>
                <a:gd name="connsiteX9" fmla="*/ 13023 w 53786"/>
                <a:gd name="connsiteY9" fmla="*/ 11571 h 89822"/>
                <a:gd name="connsiteX10" fmla="*/ 13023 w 53786"/>
                <a:gd name="connsiteY10" fmla="*/ 39699 h 89822"/>
                <a:gd name="connsiteX11" fmla="*/ 31936 w 53786"/>
                <a:gd name="connsiteY11" fmla="*/ 39699 h 89822"/>
                <a:gd name="connsiteX12" fmla="*/ 35067 w 53786"/>
                <a:gd name="connsiteY12" fmla="*/ 41232 h 89822"/>
                <a:gd name="connsiteX13" fmla="*/ 36229 w 53786"/>
                <a:gd name="connsiteY13" fmla="*/ 44976 h 89822"/>
                <a:gd name="connsiteX14" fmla="*/ 35115 w 53786"/>
                <a:gd name="connsiteY14" fmla="*/ 48478 h 89822"/>
                <a:gd name="connsiteX15" fmla="*/ 31920 w 53786"/>
                <a:gd name="connsiteY15" fmla="*/ 50011 h 89822"/>
                <a:gd name="connsiteX16" fmla="*/ 13007 w 53786"/>
                <a:gd name="connsiteY16" fmla="*/ 50011 h 89822"/>
                <a:gd name="connsiteX17" fmla="*/ 13007 w 53786"/>
                <a:gd name="connsiteY17" fmla="*/ 78251 h 89822"/>
                <a:gd name="connsiteX18" fmla="*/ 49478 w 53786"/>
                <a:gd name="connsiteY18" fmla="*/ 78251 h 89822"/>
                <a:gd name="connsiteX19" fmla="*/ 52609 w 53786"/>
                <a:gd name="connsiteY19" fmla="*/ 79978 h 89822"/>
                <a:gd name="connsiteX20" fmla="*/ 53770 w 53786"/>
                <a:gd name="connsiteY20" fmla="*/ 84158 h 89822"/>
                <a:gd name="connsiteX21" fmla="*/ 52674 w 53786"/>
                <a:gd name="connsiteY21" fmla="*/ 88096 h 89822"/>
                <a:gd name="connsiteX22" fmla="*/ 49478 w 53786"/>
                <a:gd name="connsiteY22" fmla="*/ 89822 h 89822"/>
                <a:gd name="connsiteX23" fmla="*/ 5761 w 53786"/>
                <a:gd name="connsiteY23" fmla="*/ 89822 h 89822"/>
                <a:gd name="connsiteX24" fmla="*/ 1711 w 53786"/>
                <a:gd name="connsiteY24" fmla="*/ 88660 h 89822"/>
                <a:gd name="connsiteX25" fmla="*/ 0 w 53786"/>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86" h="89822">
                  <a:moveTo>
                    <a:pt x="0" y="85465"/>
                  </a:moveTo>
                  <a:lnTo>
                    <a:pt x="0" y="4293"/>
                  </a:lnTo>
                  <a:cubicBezTo>
                    <a:pt x="0" y="2986"/>
                    <a:pt x="565" y="1936"/>
                    <a:pt x="1726" y="1162"/>
                  </a:cubicBezTo>
                  <a:cubicBezTo>
                    <a:pt x="2872" y="387"/>
                    <a:pt x="4228" y="0"/>
                    <a:pt x="5777" y="0"/>
                  </a:cubicBezTo>
                  <a:lnTo>
                    <a:pt x="49494" y="0"/>
                  </a:lnTo>
                  <a:cubicBezTo>
                    <a:pt x="50882" y="0"/>
                    <a:pt x="51947" y="581"/>
                    <a:pt x="52689" y="1727"/>
                  </a:cubicBezTo>
                  <a:cubicBezTo>
                    <a:pt x="53432" y="2873"/>
                    <a:pt x="53787" y="4180"/>
                    <a:pt x="53787" y="5664"/>
                  </a:cubicBezTo>
                  <a:cubicBezTo>
                    <a:pt x="53787" y="7310"/>
                    <a:pt x="53399" y="8698"/>
                    <a:pt x="52625" y="9844"/>
                  </a:cubicBezTo>
                  <a:cubicBezTo>
                    <a:pt x="51850" y="10990"/>
                    <a:pt x="50801" y="11571"/>
                    <a:pt x="49494" y="11571"/>
                  </a:cubicBezTo>
                  <a:lnTo>
                    <a:pt x="13023" y="11571"/>
                  </a:lnTo>
                  <a:lnTo>
                    <a:pt x="13023" y="39699"/>
                  </a:lnTo>
                  <a:lnTo>
                    <a:pt x="31936" y="39699"/>
                  </a:lnTo>
                  <a:cubicBezTo>
                    <a:pt x="33244" y="39699"/>
                    <a:pt x="34293" y="40215"/>
                    <a:pt x="35067" y="41232"/>
                  </a:cubicBezTo>
                  <a:cubicBezTo>
                    <a:pt x="35842" y="42248"/>
                    <a:pt x="36229" y="43507"/>
                    <a:pt x="36229" y="44976"/>
                  </a:cubicBezTo>
                  <a:cubicBezTo>
                    <a:pt x="36229" y="46283"/>
                    <a:pt x="35858" y="47461"/>
                    <a:pt x="35115" y="48478"/>
                  </a:cubicBezTo>
                  <a:cubicBezTo>
                    <a:pt x="34373" y="49510"/>
                    <a:pt x="33308" y="50011"/>
                    <a:pt x="31920" y="50011"/>
                  </a:cubicBezTo>
                  <a:lnTo>
                    <a:pt x="13007" y="50011"/>
                  </a:lnTo>
                  <a:lnTo>
                    <a:pt x="13007" y="78251"/>
                  </a:lnTo>
                  <a:lnTo>
                    <a:pt x="49478" y="78251"/>
                  </a:lnTo>
                  <a:cubicBezTo>
                    <a:pt x="50786" y="78251"/>
                    <a:pt x="51834" y="78833"/>
                    <a:pt x="52609" y="79978"/>
                  </a:cubicBezTo>
                  <a:cubicBezTo>
                    <a:pt x="53383" y="81124"/>
                    <a:pt x="53770" y="82512"/>
                    <a:pt x="53770" y="84158"/>
                  </a:cubicBezTo>
                  <a:cubicBezTo>
                    <a:pt x="53770" y="85627"/>
                    <a:pt x="53399" y="86950"/>
                    <a:pt x="52674" y="88096"/>
                  </a:cubicBezTo>
                  <a:cubicBezTo>
                    <a:pt x="51931" y="89241"/>
                    <a:pt x="50866" y="89822"/>
                    <a:pt x="49478" y="89822"/>
                  </a:cubicBezTo>
                  <a:lnTo>
                    <a:pt x="5761" y="89822"/>
                  </a:lnTo>
                  <a:cubicBezTo>
                    <a:pt x="4212" y="89822"/>
                    <a:pt x="2856" y="89435"/>
                    <a:pt x="1711"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57" name="Figura a mano libera: forma 956">
              <a:extLst>
                <a:ext uri="{FF2B5EF4-FFF2-40B4-BE49-F238E27FC236}">
                  <a16:creationId xmlns:a16="http://schemas.microsoft.com/office/drawing/2014/main" id="{2FA407DC-34B1-81A8-A27A-98748E499935}"/>
                </a:ext>
              </a:extLst>
            </p:cNvPr>
            <p:cNvSpPr/>
            <p:nvPr/>
          </p:nvSpPr>
          <p:spPr>
            <a:xfrm>
              <a:off x="9204531" y="5137526"/>
              <a:ext cx="55143" cy="91096"/>
            </a:xfrm>
            <a:custGeom>
              <a:avLst/>
              <a:gdLst>
                <a:gd name="connsiteX0" fmla="*/ 0 w 55143"/>
                <a:gd name="connsiteY0" fmla="*/ 76622 h 91096"/>
                <a:gd name="connsiteX1" fmla="*/ 1711 w 55143"/>
                <a:gd name="connsiteY1" fmla="*/ 71958 h 91096"/>
                <a:gd name="connsiteX2" fmla="*/ 5648 w 55143"/>
                <a:gd name="connsiteY2" fmla="*/ 69618 h 91096"/>
                <a:gd name="connsiteX3" fmla="*/ 8908 w 55143"/>
                <a:gd name="connsiteY3" fmla="*/ 71200 h 91096"/>
                <a:gd name="connsiteX4" fmla="*/ 12652 w 55143"/>
                <a:gd name="connsiteY4" fmla="*/ 74604 h 91096"/>
                <a:gd name="connsiteX5" fmla="*/ 18236 w 55143"/>
                <a:gd name="connsiteY5" fmla="*/ 78010 h 91096"/>
                <a:gd name="connsiteX6" fmla="*/ 26644 w 55143"/>
                <a:gd name="connsiteY6" fmla="*/ 79591 h 91096"/>
                <a:gd name="connsiteX7" fmla="*/ 37875 w 55143"/>
                <a:gd name="connsiteY7" fmla="*/ 76250 h 91096"/>
                <a:gd name="connsiteX8" fmla="*/ 42119 w 55143"/>
                <a:gd name="connsiteY8" fmla="*/ 66487 h 91096"/>
                <a:gd name="connsiteX9" fmla="*/ 38005 w 55143"/>
                <a:gd name="connsiteY9" fmla="*/ 56611 h 91096"/>
                <a:gd name="connsiteX10" fmla="*/ 28064 w 55143"/>
                <a:gd name="connsiteY10" fmla="*/ 50317 h 91096"/>
                <a:gd name="connsiteX11" fmla="*/ 16331 w 55143"/>
                <a:gd name="connsiteY11" fmla="*/ 45250 h 91096"/>
                <a:gd name="connsiteX12" fmla="*/ 6327 w 55143"/>
                <a:gd name="connsiteY12" fmla="*/ 37100 h 91096"/>
                <a:gd name="connsiteX13" fmla="*/ 2211 w 55143"/>
                <a:gd name="connsiteY13" fmla="*/ 23513 h 91096"/>
                <a:gd name="connsiteX14" fmla="*/ 4729 w 55143"/>
                <a:gd name="connsiteY14" fmla="*/ 12249 h 91096"/>
                <a:gd name="connsiteX15" fmla="*/ 11539 w 55143"/>
                <a:gd name="connsiteY15" fmla="*/ 4890 h 91096"/>
                <a:gd name="connsiteX16" fmla="*/ 20560 w 55143"/>
                <a:gd name="connsiteY16" fmla="*/ 1162 h 91096"/>
                <a:gd name="connsiteX17" fmla="*/ 30565 w 55143"/>
                <a:gd name="connsiteY17" fmla="*/ 0 h 91096"/>
                <a:gd name="connsiteX18" fmla="*/ 37504 w 55143"/>
                <a:gd name="connsiteY18" fmla="*/ 420 h 91096"/>
                <a:gd name="connsiteX19" fmla="*/ 44686 w 55143"/>
                <a:gd name="connsiteY19" fmla="*/ 1824 h 91096"/>
                <a:gd name="connsiteX20" fmla="*/ 50576 w 55143"/>
                <a:gd name="connsiteY20" fmla="*/ 4616 h 91096"/>
                <a:gd name="connsiteX21" fmla="*/ 52915 w 55143"/>
                <a:gd name="connsiteY21" fmla="*/ 8746 h 91096"/>
                <a:gd name="connsiteX22" fmla="*/ 51447 w 55143"/>
                <a:gd name="connsiteY22" fmla="*/ 13394 h 91096"/>
                <a:gd name="connsiteX23" fmla="*/ 47510 w 55143"/>
                <a:gd name="connsiteY23" fmla="*/ 15734 h 91096"/>
                <a:gd name="connsiteX24" fmla="*/ 44201 w 55143"/>
                <a:gd name="connsiteY24" fmla="*/ 14556 h 91096"/>
                <a:gd name="connsiteX25" fmla="*/ 38618 w 55143"/>
                <a:gd name="connsiteY25" fmla="*/ 12216 h 91096"/>
                <a:gd name="connsiteX26" fmla="*/ 30581 w 55143"/>
                <a:gd name="connsiteY26" fmla="*/ 11038 h 91096"/>
                <a:gd name="connsiteX27" fmla="*/ 19414 w 55143"/>
                <a:gd name="connsiteY27" fmla="*/ 13814 h 91096"/>
                <a:gd name="connsiteX28" fmla="*/ 15235 w 55143"/>
                <a:gd name="connsiteY28" fmla="*/ 22270 h 91096"/>
                <a:gd name="connsiteX29" fmla="*/ 17445 w 55143"/>
                <a:gd name="connsiteY29" fmla="*/ 28628 h 91096"/>
                <a:gd name="connsiteX30" fmla="*/ 23158 w 55143"/>
                <a:gd name="connsiteY30" fmla="*/ 33018 h 91096"/>
                <a:gd name="connsiteX31" fmla="*/ 30952 w 55143"/>
                <a:gd name="connsiteY31" fmla="*/ 36407 h 91096"/>
                <a:gd name="connsiteX32" fmla="*/ 39489 w 55143"/>
                <a:gd name="connsiteY32" fmla="*/ 40296 h 91096"/>
                <a:gd name="connsiteX33" fmla="*/ 47219 w 55143"/>
                <a:gd name="connsiteY33" fmla="*/ 45428 h 91096"/>
                <a:gd name="connsiteX34" fmla="*/ 52932 w 55143"/>
                <a:gd name="connsiteY34" fmla="*/ 53383 h 91096"/>
                <a:gd name="connsiteX35" fmla="*/ 55143 w 55143"/>
                <a:gd name="connsiteY35" fmla="*/ 65116 h 91096"/>
                <a:gd name="connsiteX36" fmla="*/ 47461 w 55143"/>
                <a:gd name="connsiteY36" fmla="*/ 84448 h 91096"/>
                <a:gd name="connsiteX37" fmla="*/ 27144 w 55143"/>
                <a:gd name="connsiteY37" fmla="*/ 91097 h 91096"/>
                <a:gd name="connsiteX38" fmla="*/ 7924 w 55143"/>
                <a:gd name="connsiteY38" fmla="*/ 86369 h 91096"/>
                <a:gd name="connsiteX39" fmla="*/ 0 w 55143"/>
                <a:gd name="connsiteY39" fmla="*/ 76622 h 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143" h="91096">
                  <a:moveTo>
                    <a:pt x="0" y="76622"/>
                  </a:moveTo>
                  <a:cubicBezTo>
                    <a:pt x="0" y="75072"/>
                    <a:pt x="565" y="73507"/>
                    <a:pt x="1711" y="71958"/>
                  </a:cubicBezTo>
                  <a:cubicBezTo>
                    <a:pt x="2856" y="70409"/>
                    <a:pt x="4164" y="69618"/>
                    <a:pt x="5648" y="69618"/>
                  </a:cubicBezTo>
                  <a:cubicBezTo>
                    <a:pt x="6552" y="69618"/>
                    <a:pt x="7634" y="70150"/>
                    <a:pt x="8908" y="71200"/>
                  </a:cubicBezTo>
                  <a:cubicBezTo>
                    <a:pt x="10183" y="72248"/>
                    <a:pt x="11426" y="73378"/>
                    <a:pt x="12652" y="74604"/>
                  </a:cubicBezTo>
                  <a:cubicBezTo>
                    <a:pt x="13879" y="75815"/>
                    <a:pt x="15734" y="76960"/>
                    <a:pt x="18236" y="78010"/>
                  </a:cubicBezTo>
                  <a:cubicBezTo>
                    <a:pt x="20737" y="79058"/>
                    <a:pt x="23529" y="79591"/>
                    <a:pt x="26644" y="79591"/>
                  </a:cubicBezTo>
                  <a:cubicBezTo>
                    <a:pt x="31308" y="79591"/>
                    <a:pt x="35051" y="78478"/>
                    <a:pt x="37875" y="76250"/>
                  </a:cubicBezTo>
                  <a:cubicBezTo>
                    <a:pt x="40700" y="74024"/>
                    <a:pt x="42119" y="70780"/>
                    <a:pt x="42119" y="66487"/>
                  </a:cubicBezTo>
                  <a:cubicBezTo>
                    <a:pt x="42119" y="62533"/>
                    <a:pt x="40748" y="59241"/>
                    <a:pt x="38005" y="56611"/>
                  </a:cubicBezTo>
                  <a:cubicBezTo>
                    <a:pt x="35261" y="53980"/>
                    <a:pt x="31953" y="51883"/>
                    <a:pt x="28064" y="50317"/>
                  </a:cubicBezTo>
                  <a:cubicBezTo>
                    <a:pt x="24175" y="48752"/>
                    <a:pt x="20269" y="47073"/>
                    <a:pt x="16331" y="45250"/>
                  </a:cubicBezTo>
                  <a:cubicBezTo>
                    <a:pt x="12411" y="43442"/>
                    <a:pt x="9070" y="40715"/>
                    <a:pt x="6327" y="37100"/>
                  </a:cubicBezTo>
                  <a:cubicBezTo>
                    <a:pt x="3583" y="33486"/>
                    <a:pt x="2211" y="28951"/>
                    <a:pt x="2211" y="23513"/>
                  </a:cubicBezTo>
                  <a:cubicBezTo>
                    <a:pt x="2211" y="19188"/>
                    <a:pt x="3050" y="15428"/>
                    <a:pt x="4729" y="12249"/>
                  </a:cubicBezTo>
                  <a:cubicBezTo>
                    <a:pt x="6407" y="9070"/>
                    <a:pt x="8683" y="6617"/>
                    <a:pt x="11539" y="4890"/>
                  </a:cubicBezTo>
                  <a:cubicBezTo>
                    <a:pt x="14411" y="3179"/>
                    <a:pt x="17413" y="1936"/>
                    <a:pt x="20560" y="1162"/>
                  </a:cubicBezTo>
                  <a:cubicBezTo>
                    <a:pt x="23707" y="387"/>
                    <a:pt x="27047" y="0"/>
                    <a:pt x="30565" y="0"/>
                  </a:cubicBezTo>
                  <a:cubicBezTo>
                    <a:pt x="32776" y="0"/>
                    <a:pt x="35084" y="145"/>
                    <a:pt x="37504" y="420"/>
                  </a:cubicBezTo>
                  <a:cubicBezTo>
                    <a:pt x="39925" y="710"/>
                    <a:pt x="42313" y="1162"/>
                    <a:pt x="44686" y="1824"/>
                  </a:cubicBezTo>
                  <a:cubicBezTo>
                    <a:pt x="47058" y="2469"/>
                    <a:pt x="49027" y="3405"/>
                    <a:pt x="50576" y="4616"/>
                  </a:cubicBezTo>
                  <a:cubicBezTo>
                    <a:pt x="52125" y="5826"/>
                    <a:pt x="52915" y="7213"/>
                    <a:pt x="52915" y="8746"/>
                  </a:cubicBezTo>
                  <a:cubicBezTo>
                    <a:pt x="52915" y="10280"/>
                    <a:pt x="52432" y="11845"/>
                    <a:pt x="51447" y="13394"/>
                  </a:cubicBezTo>
                  <a:cubicBezTo>
                    <a:pt x="50462" y="14960"/>
                    <a:pt x="49156" y="15734"/>
                    <a:pt x="47510" y="15734"/>
                  </a:cubicBezTo>
                  <a:cubicBezTo>
                    <a:pt x="46687" y="15734"/>
                    <a:pt x="45589" y="15347"/>
                    <a:pt x="44201" y="14556"/>
                  </a:cubicBezTo>
                  <a:cubicBezTo>
                    <a:pt x="42814" y="13765"/>
                    <a:pt x="40941" y="12991"/>
                    <a:pt x="38618" y="12216"/>
                  </a:cubicBezTo>
                  <a:cubicBezTo>
                    <a:pt x="36278" y="11442"/>
                    <a:pt x="33599" y="11038"/>
                    <a:pt x="30581" y="11038"/>
                  </a:cubicBezTo>
                  <a:cubicBezTo>
                    <a:pt x="25917" y="11038"/>
                    <a:pt x="22189" y="11958"/>
                    <a:pt x="19414" y="13814"/>
                  </a:cubicBezTo>
                  <a:cubicBezTo>
                    <a:pt x="16622" y="15670"/>
                    <a:pt x="15235" y="18494"/>
                    <a:pt x="15235" y="22270"/>
                  </a:cubicBezTo>
                  <a:cubicBezTo>
                    <a:pt x="15235" y="24739"/>
                    <a:pt x="15977" y="26853"/>
                    <a:pt x="17445" y="28628"/>
                  </a:cubicBezTo>
                  <a:cubicBezTo>
                    <a:pt x="18914" y="30403"/>
                    <a:pt x="20818" y="31856"/>
                    <a:pt x="23158" y="33018"/>
                  </a:cubicBezTo>
                  <a:cubicBezTo>
                    <a:pt x="25498" y="34163"/>
                    <a:pt x="28096" y="35309"/>
                    <a:pt x="30952" y="36407"/>
                  </a:cubicBezTo>
                  <a:cubicBezTo>
                    <a:pt x="33825" y="37520"/>
                    <a:pt x="36665" y="38811"/>
                    <a:pt x="39489" y="40296"/>
                  </a:cubicBezTo>
                  <a:cubicBezTo>
                    <a:pt x="42313" y="41781"/>
                    <a:pt x="44895" y="43491"/>
                    <a:pt x="47219" y="45428"/>
                  </a:cubicBezTo>
                  <a:cubicBezTo>
                    <a:pt x="49559" y="47364"/>
                    <a:pt x="51463" y="50011"/>
                    <a:pt x="52932" y="53383"/>
                  </a:cubicBezTo>
                  <a:cubicBezTo>
                    <a:pt x="54401" y="56756"/>
                    <a:pt x="55143" y="60662"/>
                    <a:pt x="55143" y="65116"/>
                  </a:cubicBezTo>
                  <a:cubicBezTo>
                    <a:pt x="55143" y="73572"/>
                    <a:pt x="52577" y="80027"/>
                    <a:pt x="47461" y="84448"/>
                  </a:cubicBezTo>
                  <a:cubicBezTo>
                    <a:pt x="42346" y="88886"/>
                    <a:pt x="35567" y="91097"/>
                    <a:pt x="27144" y="91097"/>
                  </a:cubicBezTo>
                  <a:cubicBezTo>
                    <a:pt x="19608" y="91097"/>
                    <a:pt x="13201" y="89516"/>
                    <a:pt x="7924" y="86369"/>
                  </a:cubicBezTo>
                  <a:cubicBezTo>
                    <a:pt x="2631" y="83238"/>
                    <a:pt x="0" y="79978"/>
                    <a:pt x="0" y="7662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58" name="Figura a mano libera: forma 957">
              <a:extLst>
                <a:ext uri="{FF2B5EF4-FFF2-40B4-BE49-F238E27FC236}">
                  <a16:creationId xmlns:a16="http://schemas.microsoft.com/office/drawing/2014/main" id="{7CB63966-2DC6-9705-2569-36858005BE69}"/>
                </a:ext>
              </a:extLst>
            </p:cNvPr>
            <p:cNvSpPr/>
            <p:nvPr/>
          </p:nvSpPr>
          <p:spPr>
            <a:xfrm>
              <a:off x="9271938" y="5137881"/>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3" y="0"/>
                    <a:pt x="6504" y="0"/>
                  </a:cubicBezTo>
                  <a:cubicBezTo>
                    <a:pt x="8312" y="0"/>
                    <a:pt x="9844" y="355"/>
                    <a:pt x="11103" y="1049"/>
                  </a:cubicBezTo>
                  <a:cubicBezTo>
                    <a:pt x="12378" y="1743"/>
                    <a:pt x="13007" y="2792"/>
                    <a:pt x="13007" y="4180"/>
                  </a:cubicBezTo>
                  <a:lnTo>
                    <a:pt x="13007" y="85481"/>
                  </a:lnTo>
                  <a:cubicBezTo>
                    <a:pt x="13007" y="86788"/>
                    <a:pt x="12378" y="87838"/>
                    <a:pt x="11103" y="88612"/>
                  </a:cubicBezTo>
                  <a:cubicBezTo>
                    <a:pt x="9828" y="89387"/>
                    <a:pt x="8295" y="89774"/>
                    <a:pt x="6504" y="89774"/>
                  </a:cubicBezTo>
                  <a:cubicBezTo>
                    <a:pt x="4777" y="89774"/>
                    <a:pt x="3276" y="89387"/>
                    <a:pt x="1953" y="88612"/>
                  </a:cubicBezTo>
                  <a:cubicBezTo>
                    <a:pt x="662" y="87838"/>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59" name="Figura a mano libera: forma 958">
              <a:extLst>
                <a:ext uri="{FF2B5EF4-FFF2-40B4-BE49-F238E27FC236}">
                  <a16:creationId xmlns:a16="http://schemas.microsoft.com/office/drawing/2014/main" id="{D8107101-50DA-5E82-0D50-58A900267CD3}"/>
                </a:ext>
              </a:extLst>
            </p:cNvPr>
            <p:cNvSpPr/>
            <p:nvPr/>
          </p:nvSpPr>
          <p:spPr>
            <a:xfrm>
              <a:off x="9294790" y="5137881"/>
              <a:ext cx="59580" cy="89773"/>
            </a:xfrm>
            <a:custGeom>
              <a:avLst/>
              <a:gdLst>
                <a:gd name="connsiteX0" fmla="*/ 0 w 59580"/>
                <a:gd name="connsiteY0" fmla="*/ 5971 h 89773"/>
                <a:gd name="connsiteX1" fmla="*/ 1113 w 59580"/>
                <a:gd name="connsiteY1" fmla="*/ 1808 h 89773"/>
                <a:gd name="connsiteX2" fmla="*/ 4309 w 59580"/>
                <a:gd name="connsiteY2" fmla="*/ 0 h 89773"/>
                <a:gd name="connsiteX3" fmla="*/ 55271 w 59580"/>
                <a:gd name="connsiteY3" fmla="*/ 0 h 89773"/>
                <a:gd name="connsiteX4" fmla="*/ 58467 w 59580"/>
                <a:gd name="connsiteY4" fmla="*/ 1743 h 89773"/>
                <a:gd name="connsiteX5" fmla="*/ 59580 w 59580"/>
                <a:gd name="connsiteY5" fmla="*/ 5842 h 89773"/>
                <a:gd name="connsiteX6" fmla="*/ 58419 w 59580"/>
                <a:gd name="connsiteY6" fmla="*/ 10248 h 89773"/>
                <a:gd name="connsiteX7" fmla="*/ 55288 w 59580"/>
                <a:gd name="connsiteY7" fmla="*/ 12039 h 89773"/>
                <a:gd name="connsiteX8" fmla="*/ 36374 w 59580"/>
                <a:gd name="connsiteY8" fmla="*/ 12039 h 89773"/>
                <a:gd name="connsiteX9" fmla="*/ 36374 w 59580"/>
                <a:gd name="connsiteY9" fmla="*/ 85481 h 89773"/>
                <a:gd name="connsiteX10" fmla="*/ 34405 w 59580"/>
                <a:gd name="connsiteY10" fmla="*/ 88612 h 89773"/>
                <a:gd name="connsiteX11" fmla="*/ 29855 w 59580"/>
                <a:gd name="connsiteY11" fmla="*/ 89774 h 89773"/>
                <a:gd name="connsiteX12" fmla="*/ 25255 w 59580"/>
                <a:gd name="connsiteY12" fmla="*/ 88612 h 89773"/>
                <a:gd name="connsiteX13" fmla="*/ 23352 w 59580"/>
                <a:gd name="connsiteY13" fmla="*/ 85481 h 89773"/>
                <a:gd name="connsiteX14" fmla="*/ 23352 w 59580"/>
                <a:gd name="connsiteY14" fmla="*/ 12039 h 89773"/>
                <a:gd name="connsiteX15" fmla="*/ 4325 w 59580"/>
                <a:gd name="connsiteY15" fmla="*/ 12039 h 89773"/>
                <a:gd name="connsiteX16" fmla="*/ 1195 w 59580"/>
                <a:gd name="connsiteY16" fmla="*/ 10248 h 89773"/>
                <a:gd name="connsiteX17" fmla="*/ 0 w 59580"/>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80" h="89773">
                  <a:moveTo>
                    <a:pt x="0" y="5971"/>
                  </a:moveTo>
                  <a:cubicBezTo>
                    <a:pt x="0" y="4406"/>
                    <a:pt x="371" y="3018"/>
                    <a:pt x="1113" y="1808"/>
                  </a:cubicBezTo>
                  <a:cubicBezTo>
                    <a:pt x="1856" y="597"/>
                    <a:pt x="2921" y="0"/>
                    <a:pt x="4309" y="0"/>
                  </a:cubicBezTo>
                  <a:lnTo>
                    <a:pt x="55271" y="0"/>
                  </a:lnTo>
                  <a:cubicBezTo>
                    <a:pt x="56659" y="0"/>
                    <a:pt x="57724" y="581"/>
                    <a:pt x="58467" y="1743"/>
                  </a:cubicBezTo>
                  <a:cubicBezTo>
                    <a:pt x="59209" y="2905"/>
                    <a:pt x="59580" y="4261"/>
                    <a:pt x="59580" y="5842"/>
                  </a:cubicBezTo>
                  <a:cubicBezTo>
                    <a:pt x="59580" y="7585"/>
                    <a:pt x="59193" y="9053"/>
                    <a:pt x="58419" y="10248"/>
                  </a:cubicBezTo>
                  <a:cubicBezTo>
                    <a:pt x="57644" y="11442"/>
                    <a:pt x="56594" y="12039"/>
                    <a:pt x="55288" y="12039"/>
                  </a:cubicBezTo>
                  <a:lnTo>
                    <a:pt x="36374" y="12039"/>
                  </a:lnTo>
                  <a:lnTo>
                    <a:pt x="36374" y="85481"/>
                  </a:lnTo>
                  <a:cubicBezTo>
                    <a:pt x="36374" y="86788"/>
                    <a:pt x="35712" y="87838"/>
                    <a:pt x="34405" y="88612"/>
                  </a:cubicBezTo>
                  <a:cubicBezTo>
                    <a:pt x="33099" y="89387"/>
                    <a:pt x="31581" y="89774"/>
                    <a:pt x="29855" y="89774"/>
                  </a:cubicBezTo>
                  <a:cubicBezTo>
                    <a:pt x="28047" y="89774"/>
                    <a:pt x="26514" y="89387"/>
                    <a:pt x="25255" y="88612"/>
                  </a:cubicBezTo>
                  <a:cubicBezTo>
                    <a:pt x="23980" y="87838"/>
                    <a:pt x="23352" y="86788"/>
                    <a:pt x="23352" y="85481"/>
                  </a:cubicBezTo>
                  <a:lnTo>
                    <a:pt x="23352" y="12039"/>
                  </a:lnTo>
                  <a:lnTo>
                    <a:pt x="4325" y="12039"/>
                  </a:lnTo>
                  <a:cubicBezTo>
                    <a:pt x="3018" y="12039"/>
                    <a:pt x="1969" y="11442"/>
                    <a:pt x="1195" y="10248"/>
                  </a:cubicBezTo>
                  <a:cubicBezTo>
                    <a:pt x="420" y="9053"/>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60" name="Figura a mano libera: forma 959">
              <a:extLst>
                <a:ext uri="{FF2B5EF4-FFF2-40B4-BE49-F238E27FC236}">
                  <a16:creationId xmlns:a16="http://schemas.microsoft.com/office/drawing/2014/main" id="{D3589682-8004-FE8A-6DAF-AAE393C7BC28}"/>
                </a:ext>
              </a:extLst>
            </p:cNvPr>
            <p:cNvSpPr/>
            <p:nvPr/>
          </p:nvSpPr>
          <p:spPr>
            <a:xfrm>
              <a:off x="9357662" y="5137881"/>
              <a:ext cx="65325" cy="89757"/>
            </a:xfrm>
            <a:custGeom>
              <a:avLst/>
              <a:gdLst>
                <a:gd name="connsiteX0" fmla="*/ 0 w 65325"/>
                <a:gd name="connsiteY0" fmla="*/ 5406 h 89757"/>
                <a:gd name="connsiteX1" fmla="*/ 2695 w 65325"/>
                <a:gd name="connsiteY1" fmla="*/ 1598 h 89757"/>
                <a:gd name="connsiteX2" fmla="*/ 8215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9 w 65325"/>
                <a:gd name="connsiteY7" fmla="*/ 1598 h 89757"/>
                <a:gd name="connsiteX8" fmla="*/ 65325 w 65325"/>
                <a:gd name="connsiteY8" fmla="*/ 5406 h 89757"/>
                <a:gd name="connsiteX9" fmla="*/ 64954 w 65325"/>
                <a:gd name="connsiteY9" fmla="*/ 7246 h 89757"/>
                <a:gd name="connsiteX10" fmla="*/ 39537 w 65325"/>
                <a:gd name="connsiteY10" fmla="*/ 53045 h 89757"/>
                <a:gd name="connsiteX11" fmla="*/ 39295 w 65325"/>
                <a:gd name="connsiteY11" fmla="*/ 54400 h 89757"/>
                <a:gd name="connsiteX12" fmla="*/ 39295 w 65325"/>
                <a:gd name="connsiteY12" fmla="*/ 85465 h 89757"/>
                <a:gd name="connsiteX13" fmla="*/ 37326 w 65325"/>
                <a:gd name="connsiteY13" fmla="*/ 88596 h 89757"/>
                <a:gd name="connsiteX14" fmla="*/ 32776 w 65325"/>
                <a:gd name="connsiteY14" fmla="*/ 89758 h 89757"/>
                <a:gd name="connsiteX15" fmla="*/ 28176 w 65325"/>
                <a:gd name="connsiteY15" fmla="*/ 88596 h 89757"/>
                <a:gd name="connsiteX16" fmla="*/ 26273 w 65325"/>
                <a:gd name="connsiteY16" fmla="*/ 85465 h 89757"/>
                <a:gd name="connsiteX17" fmla="*/ 26273 w 65325"/>
                <a:gd name="connsiteY17" fmla="*/ 54400 h 89757"/>
                <a:gd name="connsiteX18" fmla="*/ 25901 w 65325"/>
                <a:gd name="connsiteY18" fmla="*/ 53045 h 89757"/>
                <a:gd name="connsiteX19" fmla="*/ 485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7"/>
                    <a:pt x="904" y="2663"/>
                    <a:pt x="2695" y="1598"/>
                  </a:cubicBezTo>
                  <a:cubicBezTo>
                    <a:pt x="4502" y="533"/>
                    <a:pt x="6342" y="0"/>
                    <a:pt x="8215" y="0"/>
                  </a:cubicBezTo>
                  <a:cubicBezTo>
                    <a:pt x="10021" y="0"/>
                    <a:pt x="11442" y="985"/>
                    <a:pt x="12507" y="2953"/>
                  </a:cubicBezTo>
                  <a:lnTo>
                    <a:pt x="32776" y="41877"/>
                  </a:lnTo>
                  <a:lnTo>
                    <a:pt x="52915" y="2953"/>
                  </a:lnTo>
                  <a:cubicBezTo>
                    <a:pt x="53900" y="985"/>
                    <a:pt x="55336" y="0"/>
                    <a:pt x="57208" y="0"/>
                  </a:cubicBezTo>
                  <a:cubicBezTo>
                    <a:pt x="59080" y="0"/>
                    <a:pt x="60904" y="533"/>
                    <a:pt x="62679" y="1598"/>
                  </a:cubicBezTo>
                  <a:cubicBezTo>
                    <a:pt x="64438" y="2663"/>
                    <a:pt x="65325" y="3937"/>
                    <a:pt x="65325" y="5406"/>
                  </a:cubicBezTo>
                  <a:cubicBezTo>
                    <a:pt x="65325" y="6149"/>
                    <a:pt x="65196" y="6762"/>
                    <a:pt x="64954" y="7246"/>
                  </a:cubicBezTo>
                  <a:lnTo>
                    <a:pt x="39537" y="53045"/>
                  </a:lnTo>
                  <a:cubicBezTo>
                    <a:pt x="39376" y="53529"/>
                    <a:pt x="39295" y="53980"/>
                    <a:pt x="39295" y="54400"/>
                  </a:cubicBezTo>
                  <a:lnTo>
                    <a:pt x="39295" y="85465"/>
                  </a:lnTo>
                  <a:cubicBezTo>
                    <a:pt x="39295" y="86772"/>
                    <a:pt x="38633" y="87821"/>
                    <a:pt x="37326" y="88596"/>
                  </a:cubicBezTo>
                  <a:cubicBezTo>
                    <a:pt x="36020" y="89371"/>
                    <a:pt x="34502" y="89758"/>
                    <a:pt x="32776" y="89758"/>
                  </a:cubicBezTo>
                  <a:cubicBezTo>
                    <a:pt x="30968" y="89758"/>
                    <a:pt x="29435" y="89371"/>
                    <a:pt x="28176" y="88596"/>
                  </a:cubicBezTo>
                  <a:cubicBezTo>
                    <a:pt x="26901" y="87821"/>
                    <a:pt x="26273" y="86772"/>
                    <a:pt x="26273" y="85465"/>
                  </a:cubicBezTo>
                  <a:lnTo>
                    <a:pt x="26273" y="54400"/>
                  </a:lnTo>
                  <a:cubicBezTo>
                    <a:pt x="26273" y="54239"/>
                    <a:pt x="26143" y="53787"/>
                    <a:pt x="25901" y="53045"/>
                  </a:cubicBezTo>
                  <a:lnTo>
                    <a:pt x="485" y="7246"/>
                  </a:lnTo>
                  <a:cubicBezTo>
                    <a:pt x="162"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907" name="Figura a mano libera: forma 906">
            <a:extLst>
              <a:ext uri="{FF2B5EF4-FFF2-40B4-BE49-F238E27FC236}">
                <a16:creationId xmlns:a16="http://schemas.microsoft.com/office/drawing/2014/main" id="{823AB485-8411-92BD-E3F9-1C91DEB1F725}"/>
              </a:ext>
            </a:extLst>
          </p:cNvPr>
          <p:cNvSpPr/>
          <p:nvPr/>
        </p:nvSpPr>
        <p:spPr>
          <a:xfrm>
            <a:off x="4905937" y="5610187"/>
            <a:ext cx="1669384" cy="965572"/>
          </a:xfrm>
          <a:custGeom>
            <a:avLst/>
            <a:gdLst>
              <a:gd name="connsiteX0" fmla="*/ 0 w 1179743"/>
              <a:gd name="connsiteY0" fmla="*/ 604048 h 682364"/>
              <a:gd name="connsiteX1" fmla="*/ 78332 w 1179743"/>
              <a:gd name="connsiteY1" fmla="*/ 682364 h 682364"/>
              <a:gd name="connsiteX2" fmla="*/ 1101412 w 1179743"/>
              <a:gd name="connsiteY2" fmla="*/ 682364 h 682364"/>
              <a:gd name="connsiteX3" fmla="*/ 1179744 w 1179743"/>
              <a:gd name="connsiteY3" fmla="*/ 604048 h 682364"/>
              <a:gd name="connsiteX4" fmla="*/ 1179744 w 1179743"/>
              <a:gd name="connsiteY4" fmla="*/ 78332 h 682364"/>
              <a:gd name="connsiteX5" fmla="*/ 1101412 w 1179743"/>
              <a:gd name="connsiteY5" fmla="*/ 0 h 682364"/>
              <a:gd name="connsiteX6" fmla="*/ 78332 w 1179743"/>
              <a:gd name="connsiteY6" fmla="*/ 0 h 682364"/>
              <a:gd name="connsiteX7" fmla="*/ 0 w 1179743"/>
              <a:gd name="connsiteY7" fmla="*/ 78332 h 682364"/>
              <a:gd name="connsiteX8" fmla="*/ 0 w 1179743"/>
              <a:gd name="connsiteY8" fmla="*/ 604048 h 6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64">
                <a:moveTo>
                  <a:pt x="0" y="604048"/>
                </a:moveTo>
                <a:cubicBezTo>
                  <a:pt x="0" y="647233"/>
                  <a:pt x="35164" y="682364"/>
                  <a:pt x="78332" y="682364"/>
                </a:cubicBezTo>
                <a:lnTo>
                  <a:pt x="1101412" y="682364"/>
                </a:lnTo>
                <a:cubicBezTo>
                  <a:pt x="1144612" y="682364"/>
                  <a:pt x="1179744" y="647233"/>
                  <a:pt x="1179744" y="604048"/>
                </a:cubicBezTo>
                <a:lnTo>
                  <a:pt x="1179744" y="78332"/>
                </a:lnTo>
                <a:cubicBezTo>
                  <a:pt x="1179744" y="35132"/>
                  <a:pt x="1144596" y="0"/>
                  <a:pt x="1101412" y="0"/>
                </a:cubicBezTo>
                <a:lnTo>
                  <a:pt x="78332" y="0"/>
                </a:lnTo>
                <a:cubicBezTo>
                  <a:pt x="35148" y="0"/>
                  <a:pt x="0" y="35132"/>
                  <a:pt x="0" y="78332"/>
                </a:cubicBezTo>
                <a:lnTo>
                  <a:pt x="0" y="604048"/>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sp>
        <p:nvSpPr>
          <p:cNvPr id="908" name="Figura a mano libera: forma 907">
            <a:extLst>
              <a:ext uri="{FF2B5EF4-FFF2-40B4-BE49-F238E27FC236}">
                <a16:creationId xmlns:a16="http://schemas.microsoft.com/office/drawing/2014/main" id="{C9AAE42F-C8AE-EB5F-AB13-D9917586AB09}"/>
              </a:ext>
            </a:extLst>
          </p:cNvPr>
          <p:cNvSpPr/>
          <p:nvPr/>
        </p:nvSpPr>
        <p:spPr>
          <a:xfrm>
            <a:off x="4942942" y="5656132"/>
            <a:ext cx="1577402" cy="873637"/>
          </a:xfrm>
          <a:custGeom>
            <a:avLst/>
            <a:gdLst>
              <a:gd name="connsiteX0" fmla="*/ 1068909 w 1114740"/>
              <a:gd name="connsiteY0" fmla="*/ 0 h 617394"/>
              <a:gd name="connsiteX1" fmla="*/ 1114741 w 1114740"/>
              <a:gd name="connsiteY1" fmla="*/ 45847 h 617394"/>
              <a:gd name="connsiteX2" fmla="*/ 1114741 w 1114740"/>
              <a:gd name="connsiteY2" fmla="*/ 571563 h 617394"/>
              <a:gd name="connsiteX3" fmla="*/ 1068909 w 1114740"/>
              <a:gd name="connsiteY3" fmla="*/ 617395 h 617394"/>
              <a:gd name="connsiteX4" fmla="*/ 45847 w 1114740"/>
              <a:gd name="connsiteY4" fmla="*/ 617395 h 617394"/>
              <a:gd name="connsiteX5" fmla="*/ 0 w 1114740"/>
              <a:gd name="connsiteY5" fmla="*/ 571563 h 617394"/>
              <a:gd name="connsiteX6" fmla="*/ 0 w 1114740"/>
              <a:gd name="connsiteY6" fmla="*/ 45847 h 617394"/>
              <a:gd name="connsiteX7" fmla="*/ 45847 w 1114740"/>
              <a:gd name="connsiteY7" fmla="*/ 0 h 617394"/>
              <a:gd name="connsiteX8" fmla="*/ 1068909 w 1114740"/>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40" h="617394">
                <a:moveTo>
                  <a:pt x="1068909" y="0"/>
                </a:moveTo>
                <a:cubicBezTo>
                  <a:pt x="1094230" y="0"/>
                  <a:pt x="1114741" y="20527"/>
                  <a:pt x="1114741" y="45847"/>
                </a:cubicBezTo>
                <a:lnTo>
                  <a:pt x="1114741" y="571563"/>
                </a:lnTo>
                <a:cubicBezTo>
                  <a:pt x="1114741" y="596884"/>
                  <a:pt x="1094230" y="617395"/>
                  <a:pt x="1068909" y="617395"/>
                </a:cubicBezTo>
                <a:lnTo>
                  <a:pt x="45847" y="617395"/>
                </a:lnTo>
                <a:cubicBezTo>
                  <a:pt x="20527" y="617395"/>
                  <a:pt x="0" y="596868"/>
                  <a:pt x="0" y="571563"/>
                </a:cubicBezTo>
                <a:lnTo>
                  <a:pt x="0" y="45847"/>
                </a:lnTo>
                <a:cubicBezTo>
                  <a:pt x="0" y="20511"/>
                  <a:pt x="20527" y="0"/>
                  <a:pt x="45847" y="0"/>
                </a:cubicBezTo>
                <a:lnTo>
                  <a:pt x="1068909" y="0"/>
                </a:lnTo>
                <a:close/>
              </a:path>
            </a:pathLst>
          </a:custGeom>
          <a:solidFill>
            <a:srgbClr val="2D6D0B"/>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grpSp>
        <p:nvGrpSpPr>
          <p:cNvPr id="909" name="Elemento grafico 56">
            <a:extLst>
              <a:ext uri="{FF2B5EF4-FFF2-40B4-BE49-F238E27FC236}">
                <a16:creationId xmlns:a16="http://schemas.microsoft.com/office/drawing/2014/main" id="{24323480-288D-085B-507E-B6160ED727BA}"/>
              </a:ext>
            </a:extLst>
          </p:cNvPr>
          <p:cNvGrpSpPr/>
          <p:nvPr/>
        </p:nvGrpSpPr>
        <p:grpSpPr>
          <a:xfrm>
            <a:off x="5170245" y="5761266"/>
            <a:ext cx="1143209" cy="476529"/>
            <a:chOff x="7486146" y="5014508"/>
            <a:chExt cx="807899" cy="336760"/>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910" name="Figura a mano libera: forma 909">
              <a:extLst>
                <a:ext uri="{FF2B5EF4-FFF2-40B4-BE49-F238E27FC236}">
                  <a16:creationId xmlns:a16="http://schemas.microsoft.com/office/drawing/2014/main" id="{19D4A284-A143-A6CE-2501-0CDB8FC9A12A}"/>
                </a:ext>
              </a:extLst>
            </p:cNvPr>
            <p:cNvSpPr/>
            <p:nvPr/>
          </p:nvSpPr>
          <p:spPr>
            <a:xfrm>
              <a:off x="7691159" y="5015234"/>
              <a:ext cx="13006" cy="89773"/>
            </a:xfrm>
            <a:custGeom>
              <a:avLst/>
              <a:gdLst>
                <a:gd name="connsiteX0" fmla="*/ 0 w 13006"/>
                <a:gd name="connsiteY0" fmla="*/ 85481 h 89773"/>
                <a:gd name="connsiteX1" fmla="*/ 0 w 13006"/>
                <a:gd name="connsiteY1" fmla="*/ 4180 h 89773"/>
                <a:gd name="connsiteX2" fmla="*/ 1904 w 13006"/>
                <a:gd name="connsiteY2" fmla="*/ 1049 h 89773"/>
                <a:gd name="connsiteX3" fmla="*/ 6503 w 13006"/>
                <a:gd name="connsiteY3" fmla="*/ 0 h 89773"/>
                <a:gd name="connsiteX4" fmla="*/ 11103 w 13006"/>
                <a:gd name="connsiteY4" fmla="*/ 1049 h 89773"/>
                <a:gd name="connsiteX5" fmla="*/ 13006 w 13006"/>
                <a:gd name="connsiteY5" fmla="*/ 4180 h 89773"/>
                <a:gd name="connsiteX6" fmla="*/ 13006 w 13006"/>
                <a:gd name="connsiteY6" fmla="*/ 85481 h 89773"/>
                <a:gd name="connsiteX7" fmla="*/ 11103 w 13006"/>
                <a:gd name="connsiteY7" fmla="*/ 88612 h 89773"/>
                <a:gd name="connsiteX8" fmla="*/ 6503 w 13006"/>
                <a:gd name="connsiteY8" fmla="*/ 89774 h 89773"/>
                <a:gd name="connsiteX9" fmla="*/ 1953 w 13006"/>
                <a:gd name="connsiteY9" fmla="*/ 88612 h 89773"/>
                <a:gd name="connsiteX10" fmla="*/ 0 w 13006"/>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6" h="89773">
                  <a:moveTo>
                    <a:pt x="0" y="85481"/>
                  </a:moveTo>
                  <a:lnTo>
                    <a:pt x="0" y="4180"/>
                  </a:lnTo>
                  <a:cubicBezTo>
                    <a:pt x="0" y="2792"/>
                    <a:pt x="629" y="1743"/>
                    <a:pt x="1904" y="1049"/>
                  </a:cubicBezTo>
                  <a:cubicBezTo>
                    <a:pt x="3179" y="355"/>
                    <a:pt x="4712" y="0"/>
                    <a:pt x="6503" y="0"/>
                  </a:cubicBezTo>
                  <a:cubicBezTo>
                    <a:pt x="8311" y="0"/>
                    <a:pt x="9843" y="355"/>
                    <a:pt x="11103" y="1049"/>
                  </a:cubicBezTo>
                  <a:cubicBezTo>
                    <a:pt x="12377" y="1743"/>
                    <a:pt x="13006" y="2792"/>
                    <a:pt x="13006" y="4180"/>
                  </a:cubicBezTo>
                  <a:lnTo>
                    <a:pt x="13006" y="85481"/>
                  </a:lnTo>
                  <a:cubicBezTo>
                    <a:pt x="13006" y="86788"/>
                    <a:pt x="12377" y="87838"/>
                    <a:pt x="11103" y="88612"/>
                  </a:cubicBezTo>
                  <a:cubicBezTo>
                    <a:pt x="9828" y="89387"/>
                    <a:pt x="8294" y="89774"/>
                    <a:pt x="6503" y="89774"/>
                  </a:cubicBezTo>
                  <a:cubicBezTo>
                    <a:pt x="4777" y="89774"/>
                    <a:pt x="3276" y="89387"/>
                    <a:pt x="1953" y="88612"/>
                  </a:cubicBezTo>
                  <a:cubicBezTo>
                    <a:pt x="661" y="87838"/>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11" name="Figura a mano libera: forma 910">
              <a:extLst>
                <a:ext uri="{FF2B5EF4-FFF2-40B4-BE49-F238E27FC236}">
                  <a16:creationId xmlns:a16="http://schemas.microsoft.com/office/drawing/2014/main" id="{936DADFD-1517-49F7-5EEF-CDA09B1A6418}"/>
                </a:ext>
              </a:extLst>
            </p:cNvPr>
            <p:cNvSpPr/>
            <p:nvPr/>
          </p:nvSpPr>
          <p:spPr>
            <a:xfrm>
              <a:off x="7713993" y="5015234"/>
              <a:ext cx="59563" cy="89773"/>
            </a:xfrm>
            <a:custGeom>
              <a:avLst/>
              <a:gdLst>
                <a:gd name="connsiteX0" fmla="*/ 0 w 59563"/>
                <a:gd name="connsiteY0" fmla="*/ 5971 h 89773"/>
                <a:gd name="connsiteX1" fmla="*/ 1113 w 59563"/>
                <a:gd name="connsiteY1" fmla="*/ 1808 h 89773"/>
                <a:gd name="connsiteX2" fmla="*/ 4309 w 59563"/>
                <a:gd name="connsiteY2" fmla="*/ 0 h 89773"/>
                <a:gd name="connsiteX3" fmla="*/ 55271 w 59563"/>
                <a:gd name="connsiteY3" fmla="*/ 0 h 89773"/>
                <a:gd name="connsiteX4" fmla="*/ 58467 w 59563"/>
                <a:gd name="connsiteY4" fmla="*/ 1743 h 89773"/>
                <a:gd name="connsiteX5" fmla="*/ 59564 w 59563"/>
                <a:gd name="connsiteY5" fmla="*/ 5842 h 89773"/>
                <a:gd name="connsiteX6" fmla="*/ 58402 w 59563"/>
                <a:gd name="connsiteY6" fmla="*/ 10248 h 89773"/>
                <a:gd name="connsiteX7" fmla="*/ 55271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38 w 59563"/>
                <a:gd name="connsiteY11" fmla="*/ 89774 h 89773"/>
                <a:gd name="connsiteX12" fmla="*/ 25239 w 59563"/>
                <a:gd name="connsiteY12" fmla="*/ 88612 h 89773"/>
                <a:gd name="connsiteX13" fmla="*/ 23335 w 59563"/>
                <a:gd name="connsiteY13" fmla="*/ 85481 h 89773"/>
                <a:gd name="connsiteX14" fmla="*/ 23335 w 59563"/>
                <a:gd name="connsiteY14" fmla="*/ 12039 h 89773"/>
                <a:gd name="connsiteX15" fmla="*/ 4309 w 59563"/>
                <a:gd name="connsiteY15" fmla="*/ 12039 h 89773"/>
                <a:gd name="connsiteX16" fmla="*/ 1178 w 59563"/>
                <a:gd name="connsiteY16" fmla="*/ 10248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8"/>
                  </a:cubicBezTo>
                  <a:cubicBezTo>
                    <a:pt x="1856" y="613"/>
                    <a:pt x="2921" y="0"/>
                    <a:pt x="4309" y="0"/>
                  </a:cubicBezTo>
                  <a:lnTo>
                    <a:pt x="55271" y="0"/>
                  </a:lnTo>
                  <a:cubicBezTo>
                    <a:pt x="56659" y="0"/>
                    <a:pt x="57724" y="581"/>
                    <a:pt x="58467" y="1743"/>
                  </a:cubicBezTo>
                  <a:cubicBezTo>
                    <a:pt x="59209" y="2905"/>
                    <a:pt x="59564" y="4261"/>
                    <a:pt x="59564" y="5842"/>
                  </a:cubicBezTo>
                  <a:cubicBezTo>
                    <a:pt x="59564" y="7585"/>
                    <a:pt x="59177" y="9053"/>
                    <a:pt x="58402" y="10248"/>
                  </a:cubicBezTo>
                  <a:cubicBezTo>
                    <a:pt x="57628" y="11442"/>
                    <a:pt x="56579" y="12039"/>
                    <a:pt x="55271" y="12039"/>
                  </a:cubicBezTo>
                  <a:lnTo>
                    <a:pt x="36358" y="12039"/>
                  </a:lnTo>
                  <a:lnTo>
                    <a:pt x="36358" y="85481"/>
                  </a:lnTo>
                  <a:cubicBezTo>
                    <a:pt x="36358" y="86788"/>
                    <a:pt x="35697" y="87838"/>
                    <a:pt x="34389" y="88612"/>
                  </a:cubicBezTo>
                  <a:cubicBezTo>
                    <a:pt x="33082" y="89387"/>
                    <a:pt x="31565" y="89774"/>
                    <a:pt x="29838" y="89774"/>
                  </a:cubicBezTo>
                  <a:cubicBezTo>
                    <a:pt x="28031" y="89774"/>
                    <a:pt x="26498" y="89387"/>
                    <a:pt x="25239" y="88612"/>
                  </a:cubicBezTo>
                  <a:cubicBezTo>
                    <a:pt x="23965" y="87838"/>
                    <a:pt x="23335" y="86788"/>
                    <a:pt x="23335" y="85481"/>
                  </a:cubicBezTo>
                  <a:lnTo>
                    <a:pt x="23335" y="12039"/>
                  </a:lnTo>
                  <a:lnTo>
                    <a:pt x="4309" y="12039"/>
                  </a:lnTo>
                  <a:cubicBezTo>
                    <a:pt x="3001" y="12039"/>
                    <a:pt x="1953" y="11442"/>
                    <a:pt x="1178" y="10248"/>
                  </a:cubicBezTo>
                  <a:cubicBezTo>
                    <a:pt x="387"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12" name="Figura a mano libera: forma 911">
              <a:extLst>
                <a:ext uri="{FF2B5EF4-FFF2-40B4-BE49-F238E27FC236}">
                  <a16:creationId xmlns:a16="http://schemas.microsoft.com/office/drawing/2014/main" id="{927737BD-3B3C-16BD-6B04-FA1BE021FE83}"/>
                </a:ext>
              </a:extLst>
            </p:cNvPr>
            <p:cNvSpPr/>
            <p:nvPr/>
          </p:nvSpPr>
          <p:spPr>
            <a:xfrm>
              <a:off x="7770040" y="5014508"/>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2 w 66664"/>
                <a:gd name="connsiteY5" fmla="*/ 83690 h 90516"/>
                <a:gd name="connsiteX6" fmla="*/ 66665 w 66664"/>
                <a:gd name="connsiteY6" fmla="*/ 84852 h 90516"/>
                <a:gd name="connsiteX7" fmla="*/ 63808 w 66664"/>
                <a:gd name="connsiteY7" fmla="*/ 88838 h 90516"/>
                <a:gd name="connsiteX8" fmla="*/ 57740 w 66664"/>
                <a:gd name="connsiteY8" fmla="*/ 90516 h 90516"/>
                <a:gd name="connsiteX9" fmla="*/ 52931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3 h 90516"/>
                <a:gd name="connsiteX15" fmla="*/ 0 w 66664"/>
                <a:gd name="connsiteY15" fmla="*/ 85110 h 90516"/>
                <a:gd name="connsiteX16" fmla="*/ 20591 w 66664"/>
                <a:gd name="connsiteY16" fmla="*/ 59919 h 90516"/>
                <a:gd name="connsiteX17" fmla="*/ 44976 w 66664"/>
                <a:gd name="connsiteY17" fmla="*/ 59919 h 90516"/>
                <a:gd name="connsiteX18" fmla="*/ 32662 w 66664"/>
                <a:gd name="connsiteY18" fmla="*/ 17768 h 90516"/>
                <a:gd name="connsiteX19" fmla="*/ 20591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4" y="0"/>
                  </a:cubicBezTo>
                  <a:cubicBezTo>
                    <a:pt x="38101" y="0"/>
                    <a:pt x="41054" y="1372"/>
                    <a:pt x="42103" y="4115"/>
                  </a:cubicBezTo>
                  <a:lnTo>
                    <a:pt x="66422" y="83690"/>
                  </a:lnTo>
                  <a:cubicBezTo>
                    <a:pt x="66584" y="84206"/>
                    <a:pt x="66665" y="84593"/>
                    <a:pt x="66665" y="84852"/>
                  </a:cubicBezTo>
                  <a:cubicBezTo>
                    <a:pt x="66665" y="86401"/>
                    <a:pt x="65712" y="87724"/>
                    <a:pt x="63808" y="88838"/>
                  </a:cubicBezTo>
                  <a:cubicBezTo>
                    <a:pt x="61904" y="89951"/>
                    <a:pt x="59871" y="90516"/>
                    <a:pt x="57740" y="90516"/>
                  </a:cubicBezTo>
                  <a:cubicBezTo>
                    <a:pt x="55158" y="90516"/>
                    <a:pt x="53544" y="89629"/>
                    <a:pt x="52931" y="87837"/>
                  </a:cubicBezTo>
                  <a:lnTo>
                    <a:pt x="47848" y="70247"/>
                  </a:lnTo>
                  <a:lnTo>
                    <a:pt x="17655" y="70247"/>
                  </a:lnTo>
                  <a:lnTo>
                    <a:pt x="12636" y="87789"/>
                  </a:lnTo>
                  <a:cubicBezTo>
                    <a:pt x="12071" y="89596"/>
                    <a:pt x="10554" y="90500"/>
                    <a:pt x="8101" y="90500"/>
                  </a:cubicBezTo>
                  <a:cubicBezTo>
                    <a:pt x="6132" y="90500"/>
                    <a:pt x="4309" y="89967"/>
                    <a:pt x="2582" y="88903"/>
                  </a:cubicBezTo>
                  <a:cubicBezTo>
                    <a:pt x="855" y="87853"/>
                    <a:pt x="0" y="86578"/>
                    <a:pt x="0" y="85110"/>
                  </a:cubicBezTo>
                  <a:close/>
                  <a:moveTo>
                    <a:pt x="20591" y="59919"/>
                  </a:moveTo>
                  <a:lnTo>
                    <a:pt x="44976" y="59919"/>
                  </a:lnTo>
                  <a:lnTo>
                    <a:pt x="32662" y="17768"/>
                  </a:lnTo>
                  <a:lnTo>
                    <a:pt x="20591"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13" name="Figura a mano libera: forma 912">
              <a:extLst>
                <a:ext uri="{FF2B5EF4-FFF2-40B4-BE49-F238E27FC236}">
                  <a16:creationId xmlns:a16="http://schemas.microsoft.com/office/drawing/2014/main" id="{CC4A1AF0-8BB2-4DA1-449C-B5BEFDF4AAC5}"/>
                </a:ext>
              </a:extLst>
            </p:cNvPr>
            <p:cNvSpPr/>
            <p:nvPr/>
          </p:nvSpPr>
          <p:spPr>
            <a:xfrm>
              <a:off x="7845402" y="5015234"/>
              <a:ext cx="48881" cy="89790"/>
            </a:xfrm>
            <a:custGeom>
              <a:avLst/>
              <a:gdLst>
                <a:gd name="connsiteX0" fmla="*/ 0 w 48881"/>
                <a:gd name="connsiteY0" fmla="*/ 85481 h 89790"/>
                <a:gd name="connsiteX1" fmla="*/ 0 w 48881"/>
                <a:gd name="connsiteY1" fmla="*/ 4180 h 89790"/>
                <a:gd name="connsiteX2" fmla="*/ 1905 w 48881"/>
                <a:gd name="connsiteY2" fmla="*/ 1049 h 89790"/>
                <a:gd name="connsiteX3" fmla="*/ 6504 w 48881"/>
                <a:gd name="connsiteY3" fmla="*/ 0 h 89790"/>
                <a:gd name="connsiteX4" fmla="*/ 11103 w 48881"/>
                <a:gd name="connsiteY4" fmla="*/ 1049 h 89790"/>
                <a:gd name="connsiteX5" fmla="*/ 13007 w 48881"/>
                <a:gd name="connsiteY5" fmla="*/ 4180 h 89790"/>
                <a:gd name="connsiteX6" fmla="*/ 13007 w 48881"/>
                <a:gd name="connsiteY6" fmla="*/ 78235 h 89790"/>
                <a:gd name="connsiteX7" fmla="*/ 44944 w 48881"/>
                <a:gd name="connsiteY7" fmla="*/ 78235 h 89790"/>
                <a:gd name="connsiteX8" fmla="*/ 47832 w 48881"/>
                <a:gd name="connsiteY8" fmla="*/ 79962 h 89790"/>
                <a:gd name="connsiteX9" fmla="*/ 48881 w 48881"/>
                <a:gd name="connsiteY9" fmla="*/ 84013 h 89790"/>
                <a:gd name="connsiteX10" fmla="*/ 47832 w 48881"/>
                <a:gd name="connsiteY10" fmla="*/ 88063 h 89790"/>
                <a:gd name="connsiteX11" fmla="*/ 44944 w 48881"/>
                <a:gd name="connsiteY11" fmla="*/ 89790 h 89790"/>
                <a:gd name="connsiteX12" fmla="*/ 5762 w 48881"/>
                <a:gd name="connsiteY12" fmla="*/ 89790 h 89790"/>
                <a:gd name="connsiteX13" fmla="*/ 1711 w 48881"/>
                <a:gd name="connsiteY13" fmla="*/ 88628 h 89790"/>
                <a:gd name="connsiteX14" fmla="*/ 0 w 48881"/>
                <a:gd name="connsiteY14" fmla="*/ 85481 h 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90">
                  <a:moveTo>
                    <a:pt x="0" y="85481"/>
                  </a:moveTo>
                  <a:lnTo>
                    <a:pt x="0" y="4180"/>
                  </a:lnTo>
                  <a:cubicBezTo>
                    <a:pt x="0" y="2792"/>
                    <a:pt x="630" y="1743"/>
                    <a:pt x="1905" y="1049"/>
                  </a:cubicBezTo>
                  <a:cubicBezTo>
                    <a:pt x="3179" y="355"/>
                    <a:pt x="4713" y="0"/>
                    <a:pt x="6504" y="0"/>
                  </a:cubicBezTo>
                  <a:cubicBezTo>
                    <a:pt x="8312" y="0"/>
                    <a:pt x="9844" y="355"/>
                    <a:pt x="11103" y="1049"/>
                  </a:cubicBezTo>
                  <a:cubicBezTo>
                    <a:pt x="12378" y="1743"/>
                    <a:pt x="13007" y="2792"/>
                    <a:pt x="13007" y="4180"/>
                  </a:cubicBezTo>
                  <a:lnTo>
                    <a:pt x="13007" y="78235"/>
                  </a:lnTo>
                  <a:lnTo>
                    <a:pt x="44944" y="78235"/>
                  </a:lnTo>
                  <a:cubicBezTo>
                    <a:pt x="46170" y="78235"/>
                    <a:pt x="47138" y="78816"/>
                    <a:pt x="47832" y="79962"/>
                  </a:cubicBezTo>
                  <a:cubicBezTo>
                    <a:pt x="48526" y="81108"/>
                    <a:pt x="48881" y="82464"/>
                    <a:pt x="48881" y="84013"/>
                  </a:cubicBezTo>
                  <a:cubicBezTo>
                    <a:pt x="48881" y="85562"/>
                    <a:pt x="48526" y="86918"/>
                    <a:pt x="47832" y="88063"/>
                  </a:cubicBezTo>
                  <a:cubicBezTo>
                    <a:pt x="47138" y="89209"/>
                    <a:pt x="46170" y="89790"/>
                    <a:pt x="44944" y="89790"/>
                  </a:cubicBezTo>
                  <a:lnTo>
                    <a:pt x="5762" y="89790"/>
                  </a:lnTo>
                  <a:cubicBezTo>
                    <a:pt x="4212" y="89790"/>
                    <a:pt x="2856" y="89403"/>
                    <a:pt x="1711" y="88628"/>
                  </a:cubicBezTo>
                  <a:cubicBezTo>
                    <a:pt x="565" y="87838"/>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14" name="Figura a mano libera: forma 913">
              <a:extLst>
                <a:ext uri="{FF2B5EF4-FFF2-40B4-BE49-F238E27FC236}">
                  <a16:creationId xmlns:a16="http://schemas.microsoft.com/office/drawing/2014/main" id="{6A8EA5A3-7E61-B3A8-7368-8D1729ABCF39}"/>
                </a:ext>
              </a:extLst>
            </p:cNvPr>
            <p:cNvSpPr/>
            <p:nvPr/>
          </p:nvSpPr>
          <p:spPr>
            <a:xfrm>
              <a:off x="7903982" y="5015234"/>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3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3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4" y="1049"/>
                  </a:cubicBezTo>
                  <a:cubicBezTo>
                    <a:pt x="3179" y="355"/>
                    <a:pt x="4712" y="0"/>
                    <a:pt x="6503" y="0"/>
                  </a:cubicBezTo>
                  <a:cubicBezTo>
                    <a:pt x="8311" y="0"/>
                    <a:pt x="9844" y="355"/>
                    <a:pt x="11103" y="1049"/>
                  </a:cubicBezTo>
                  <a:cubicBezTo>
                    <a:pt x="12377" y="1743"/>
                    <a:pt x="13007" y="2792"/>
                    <a:pt x="13007" y="4180"/>
                  </a:cubicBezTo>
                  <a:lnTo>
                    <a:pt x="13007" y="85481"/>
                  </a:lnTo>
                  <a:cubicBezTo>
                    <a:pt x="13007" y="86788"/>
                    <a:pt x="12377" y="87838"/>
                    <a:pt x="11103" y="88612"/>
                  </a:cubicBezTo>
                  <a:cubicBezTo>
                    <a:pt x="9828" y="89387"/>
                    <a:pt x="8295" y="89774"/>
                    <a:pt x="6503" y="89774"/>
                  </a:cubicBezTo>
                  <a:cubicBezTo>
                    <a:pt x="4777" y="89774"/>
                    <a:pt x="3276" y="89387"/>
                    <a:pt x="1953" y="88612"/>
                  </a:cubicBezTo>
                  <a:cubicBezTo>
                    <a:pt x="645" y="87838"/>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15" name="Figura a mano libera: forma 914">
              <a:extLst>
                <a:ext uri="{FF2B5EF4-FFF2-40B4-BE49-F238E27FC236}">
                  <a16:creationId xmlns:a16="http://schemas.microsoft.com/office/drawing/2014/main" id="{3C5D264B-40F3-FF60-1E5F-9C635F9C6387}"/>
                </a:ext>
              </a:extLst>
            </p:cNvPr>
            <p:cNvSpPr/>
            <p:nvPr/>
          </p:nvSpPr>
          <p:spPr>
            <a:xfrm>
              <a:off x="7926849" y="5014508"/>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0 w 66664"/>
                <a:gd name="connsiteY8" fmla="*/ 90516 h 90516"/>
                <a:gd name="connsiteX9" fmla="*/ 52931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3 h 90516"/>
                <a:gd name="connsiteX15" fmla="*/ 0 w 66664"/>
                <a:gd name="connsiteY15" fmla="*/ 85110 h 90516"/>
                <a:gd name="connsiteX16" fmla="*/ 20608 w 66664"/>
                <a:gd name="connsiteY16" fmla="*/ 59919 h 90516"/>
                <a:gd name="connsiteX17" fmla="*/ 44992 w 66664"/>
                <a:gd name="connsiteY17" fmla="*/ 59919 h 90516"/>
                <a:gd name="connsiteX18" fmla="*/ 32679 w 66664"/>
                <a:gd name="connsiteY18" fmla="*/ 17768 h 90516"/>
                <a:gd name="connsiteX19" fmla="*/ 20608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4" y="0"/>
                  </a:cubicBezTo>
                  <a:cubicBezTo>
                    <a:pt x="38101" y="0"/>
                    <a:pt x="41054" y="1372"/>
                    <a:pt x="42103" y="4115"/>
                  </a:cubicBezTo>
                  <a:lnTo>
                    <a:pt x="66423" y="83690"/>
                  </a:lnTo>
                  <a:cubicBezTo>
                    <a:pt x="66584" y="84206"/>
                    <a:pt x="66665" y="84593"/>
                    <a:pt x="66665" y="84852"/>
                  </a:cubicBezTo>
                  <a:cubicBezTo>
                    <a:pt x="66665" y="86401"/>
                    <a:pt x="65713" y="87724"/>
                    <a:pt x="63808" y="88838"/>
                  </a:cubicBezTo>
                  <a:cubicBezTo>
                    <a:pt x="61904" y="89951"/>
                    <a:pt x="59871" y="90516"/>
                    <a:pt x="57740" y="90516"/>
                  </a:cubicBezTo>
                  <a:cubicBezTo>
                    <a:pt x="55159" y="90516"/>
                    <a:pt x="53545" y="89629"/>
                    <a:pt x="52931" y="87837"/>
                  </a:cubicBezTo>
                  <a:lnTo>
                    <a:pt x="47848" y="70247"/>
                  </a:lnTo>
                  <a:lnTo>
                    <a:pt x="17655" y="70247"/>
                  </a:lnTo>
                  <a:lnTo>
                    <a:pt x="12636" y="87789"/>
                  </a:lnTo>
                  <a:cubicBezTo>
                    <a:pt x="12071" y="89596"/>
                    <a:pt x="10554" y="90500"/>
                    <a:pt x="8101" y="90500"/>
                  </a:cubicBezTo>
                  <a:cubicBezTo>
                    <a:pt x="6132" y="90500"/>
                    <a:pt x="4309" y="89967"/>
                    <a:pt x="2582" y="88903"/>
                  </a:cubicBezTo>
                  <a:cubicBezTo>
                    <a:pt x="855" y="87853"/>
                    <a:pt x="0" y="86578"/>
                    <a:pt x="0" y="85110"/>
                  </a:cubicBezTo>
                  <a:close/>
                  <a:moveTo>
                    <a:pt x="20608" y="59919"/>
                  </a:moveTo>
                  <a:lnTo>
                    <a:pt x="44992" y="59919"/>
                  </a:lnTo>
                  <a:lnTo>
                    <a:pt x="32679" y="17768"/>
                  </a:lnTo>
                  <a:lnTo>
                    <a:pt x="20608"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16" name="Figura a mano libera: forma 915">
              <a:extLst>
                <a:ext uri="{FF2B5EF4-FFF2-40B4-BE49-F238E27FC236}">
                  <a16:creationId xmlns:a16="http://schemas.microsoft.com/office/drawing/2014/main" id="{1922E9AF-FF80-87C7-76AF-DEA08BC0F055}"/>
                </a:ext>
              </a:extLst>
            </p:cNvPr>
            <p:cNvSpPr/>
            <p:nvPr/>
          </p:nvSpPr>
          <p:spPr>
            <a:xfrm>
              <a:off x="8002212" y="5015250"/>
              <a:ext cx="56577" cy="89773"/>
            </a:xfrm>
            <a:custGeom>
              <a:avLst/>
              <a:gdLst>
                <a:gd name="connsiteX0" fmla="*/ 0 w 56577"/>
                <a:gd name="connsiteY0" fmla="*/ 85465 h 89773"/>
                <a:gd name="connsiteX1" fmla="*/ 0 w 56577"/>
                <a:gd name="connsiteY1" fmla="*/ 4293 h 89773"/>
                <a:gd name="connsiteX2" fmla="*/ 6503 w 56577"/>
                <a:gd name="connsiteY2" fmla="*/ 0 h 89773"/>
                <a:gd name="connsiteX3" fmla="*/ 12022 w 56577"/>
                <a:gd name="connsiteY3" fmla="*/ 1533 h 89773"/>
                <a:gd name="connsiteX4" fmla="*/ 16315 w 56577"/>
                <a:gd name="connsiteY4" fmla="*/ 7375 h 89773"/>
                <a:gd name="connsiteX5" fmla="*/ 43572 w 56577"/>
                <a:gd name="connsiteY5" fmla="*/ 60549 h 89773"/>
                <a:gd name="connsiteX6" fmla="*/ 43572 w 56577"/>
                <a:gd name="connsiteY6" fmla="*/ 4180 h 89773"/>
                <a:gd name="connsiteX7" fmla="*/ 45475 w 56577"/>
                <a:gd name="connsiteY7" fmla="*/ 1049 h 89773"/>
                <a:gd name="connsiteX8" fmla="*/ 50075 w 56577"/>
                <a:gd name="connsiteY8" fmla="*/ 0 h 89773"/>
                <a:gd name="connsiteX9" fmla="*/ 54674 w 56577"/>
                <a:gd name="connsiteY9" fmla="*/ 1049 h 89773"/>
                <a:gd name="connsiteX10" fmla="*/ 56578 w 56577"/>
                <a:gd name="connsiteY10" fmla="*/ 4180 h 89773"/>
                <a:gd name="connsiteX11" fmla="*/ 56578 w 56577"/>
                <a:gd name="connsiteY11" fmla="*/ 85481 h 89773"/>
                <a:gd name="connsiteX12" fmla="*/ 54674 w 56577"/>
                <a:gd name="connsiteY12" fmla="*/ 88612 h 89773"/>
                <a:gd name="connsiteX13" fmla="*/ 50075 w 56577"/>
                <a:gd name="connsiteY13" fmla="*/ 89774 h 89773"/>
                <a:gd name="connsiteX14" fmla="*/ 42345 w 56577"/>
                <a:gd name="connsiteY14" fmla="*/ 84981 h 89773"/>
                <a:gd name="connsiteX15" fmla="*/ 12990 w 56577"/>
                <a:gd name="connsiteY15" fmla="*/ 29096 h 89773"/>
                <a:gd name="connsiteX16" fmla="*/ 12990 w 56577"/>
                <a:gd name="connsiteY16" fmla="*/ 85465 h 89773"/>
                <a:gd name="connsiteX17" fmla="*/ 11086 w 56577"/>
                <a:gd name="connsiteY17" fmla="*/ 88596 h 89773"/>
                <a:gd name="connsiteX18" fmla="*/ 6487 w 56577"/>
                <a:gd name="connsiteY18" fmla="*/ 89758 h 89773"/>
                <a:gd name="connsiteX19" fmla="*/ 1936 w 56577"/>
                <a:gd name="connsiteY19" fmla="*/ 88596 h 89773"/>
                <a:gd name="connsiteX20" fmla="*/ 0 w 56577"/>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7" h="89773">
                  <a:moveTo>
                    <a:pt x="0" y="85465"/>
                  </a:moveTo>
                  <a:lnTo>
                    <a:pt x="0" y="4293"/>
                  </a:lnTo>
                  <a:cubicBezTo>
                    <a:pt x="0" y="1420"/>
                    <a:pt x="2162" y="0"/>
                    <a:pt x="6503" y="0"/>
                  </a:cubicBezTo>
                  <a:cubicBezTo>
                    <a:pt x="8795" y="0"/>
                    <a:pt x="10634" y="517"/>
                    <a:pt x="12022" y="1533"/>
                  </a:cubicBezTo>
                  <a:cubicBezTo>
                    <a:pt x="13410" y="2566"/>
                    <a:pt x="14846" y="4502"/>
                    <a:pt x="16315" y="7375"/>
                  </a:cubicBezTo>
                  <a:lnTo>
                    <a:pt x="43572" y="60549"/>
                  </a:lnTo>
                  <a:lnTo>
                    <a:pt x="43572" y="4180"/>
                  </a:lnTo>
                  <a:cubicBezTo>
                    <a:pt x="43572" y="2792"/>
                    <a:pt x="44200" y="1743"/>
                    <a:pt x="45475" y="1049"/>
                  </a:cubicBezTo>
                  <a:cubicBezTo>
                    <a:pt x="46750" y="355"/>
                    <a:pt x="48284" y="0"/>
                    <a:pt x="50075" y="0"/>
                  </a:cubicBezTo>
                  <a:cubicBezTo>
                    <a:pt x="51882" y="0"/>
                    <a:pt x="53415" y="355"/>
                    <a:pt x="54674" y="1049"/>
                  </a:cubicBezTo>
                  <a:cubicBezTo>
                    <a:pt x="55949" y="1743"/>
                    <a:pt x="56578" y="2792"/>
                    <a:pt x="56578" y="4180"/>
                  </a:cubicBezTo>
                  <a:lnTo>
                    <a:pt x="56578" y="85481"/>
                  </a:lnTo>
                  <a:cubicBezTo>
                    <a:pt x="56578" y="86788"/>
                    <a:pt x="55949" y="87837"/>
                    <a:pt x="54674" y="88612"/>
                  </a:cubicBezTo>
                  <a:cubicBezTo>
                    <a:pt x="53399" y="89387"/>
                    <a:pt x="51866" y="89774"/>
                    <a:pt x="50075" y="89774"/>
                  </a:cubicBezTo>
                  <a:cubicBezTo>
                    <a:pt x="46638" y="89774"/>
                    <a:pt x="44055" y="88176"/>
                    <a:pt x="42345" y="84981"/>
                  </a:cubicBezTo>
                  <a:lnTo>
                    <a:pt x="12990" y="29096"/>
                  </a:lnTo>
                  <a:lnTo>
                    <a:pt x="12990" y="85465"/>
                  </a:lnTo>
                  <a:cubicBezTo>
                    <a:pt x="12990" y="86772"/>
                    <a:pt x="12361" y="87821"/>
                    <a:pt x="11086" y="88596"/>
                  </a:cubicBezTo>
                  <a:cubicBezTo>
                    <a:pt x="9811" y="89371"/>
                    <a:pt x="8278" y="89758"/>
                    <a:pt x="6487" y="89758"/>
                  </a:cubicBezTo>
                  <a:cubicBezTo>
                    <a:pt x="4760" y="89758"/>
                    <a:pt x="3260" y="89371"/>
                    <a:pt x="1936" y="88596"/>
                  </a:cubicBezTo>
                  <a:cubicBezTo>
                    <a:pt x="66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17" name="Figura a mano libera: forma 916">
              <a:extLst>
                <a:ext uri="{FF2B5EF4-FFF2-40B4-BE49-F238E27FC236}">
                  <a16:creationId xmlns:a16="http://schemas.microsoft.com/office/drawing/2014/main" id="{E7523389-149D-EA9C-9163-B663837079AF}"/>
                </a:ext>
              </a:extLst>
            </p:cNvPr>
            <p:cNvSpPr/>
            <p:nvPr/>
          </p:nvSpPr>
          <p:spPr>
            <a:xfrm>
              <a:off x="7594752" y="5137897"/>
              <a:ext cx="68149" cy="89757"/>
            </a:xfrm>
            <a:custGeom>
              <a:avLst/>
              <a:gdLst>
                <a:gd name="connsiteX0" fmla="*/ 0 w 68149"/>
                <a:gd name="connsiteY0" fmla="*/ 85465 h 89757"/>
                <a:gd name="connsiteX1" fmla="*/ 0 w 68149"/>
                <a:gd name="connsiteY1" fmla="*/ 6504 h 89757"/>
                <a:gd name="connsiteX2" fmla="*/ 1840 w 68149"/>
                <a:gd name="connsiteY2" fmla="*/ 1598 h 89757"/>
                <a:gd name="connsiteX3" fmla="*/ 6503 w 68149"/>
                <a:gd name="connsiteY3" fmla="*/ 0 h 89757"/>
                <a:gd name="connsiteX4" fmla="*/ 12329 w 68149"/>
                <a:gd name="connsiteY4" fmla="*/ 1533 h 89757"/>
                <a:gd name="connsiteX5" fmla="*/ 16815 w 68149"/>
                <a:gd name="connsiteY5" fmla="*/ 7375 h 89757"/>
                <a:gd name="connsiteX6" fmla="*/ 34002 w 68149"/>
                <a:gd name="connsiteY6" fmla="*/ 39925 h 89757"/>
                <a:gd name="connsiteX7" fmla="*/ 51447 w 68149"/>
                <a:gd name="connsiteY7" fmla="*/ 7375 h 89757"/>
                <a:gd name="connsiteX8" fmla="*/ 55869 w 68149"/>
                <a:gd name="connsiteY8" fmla="*/ 1533 h 89757"/>
                <a:gd name="connsiteX9" fmla="*/ 61646 w 68149"/>
                <a:gd name="connsiteY9" fmla="*/ 0 h 89757"/>
                <a:gd name="connsiteX10" fmla="*/ 66309 w 68149"/>
                <a:gd name="connsiteY10" fmla="*/ 1598 h 89757"/>
                <a:gd name="connsiteX11" fmla="*/ 68149 w 68149"/>
                <a:gd name="connsiteY11" fmla="*/ 6504 h 89757"/>
                <a:gd name="connsiteX12" fmla="*/ 68149 w 68149"/>
                <a:gd name="connsiteY12" fmla="*/ 85465 h 89757"/>
                <a:gd name="connsiteX13" fmla="*/ 66245 w 68149"/>
                <a:gd name="connsiteY13" fmla="*/ 88596 h 89757"/>
                <a:gd name="connsiteX14" fmla="*/ 61646 w 68149"/>
                <a:gd name="connsiteY14" fmla="*/ 89758 h 89757"/>
                <a:gd name="connsiteX15" fmla="*/ 57095 w 68149"/>
                <a:gd name="connsiteY15" fmla="*/ 88596 h 89757"/>
                <a:gd name="connsiteX16" fmla="*/ 55126 w 68149"/>
                <a:gd name="connsiteY16" fmla="*/ 85465 h 89757"/>
                <a:gd name="connsiteX17" fmla="*/ 55126 w 68149"/>
                <a:gd name="connsiteY17" fmla="*/ 26514 h 89757"/>
                <a:gd name="connsiteX18" fmla="*/ 38666 w 68149"/>
                <a:gd name="connsiteY18" fmla="*/ 56966 h 89757"/>
                <a:gd name="connsiteX19" fmla="*/ 33873 w 68149"/>
                <a:gd name="connsiteY19" fmla="*/ 59919 h 89757"/>
                <a:gd name="connsiteX20" fmla="*/ 29451 w 68149"/>
                <a:gd name="connsiteY20" fmla="*/ 56966 h 89757"/>
                <a:gd name="connsiteX21" fmla="*/ 12990 w 68149"/>
                <a:gd name="connsiteY21" fmla="*/ 25772 h 89757"/>
                <a:gd name="connsiteX22" fmla="*/ 12990 w 68149"/>
                <a:gd name="connsiteY22" fmla="*/ 85449 h 89757"/>
                <a:gd name="connsiteX23" fmla="*/ 11087 w 68149"/>
                <a:gd name="connsiteY23" fmla="*/ 88580 h 89757"/>
                <a:gd name="connsiteX24" fmla="*/ 6487 w 68149"/>
                <a:gd name="connsiteY24" fmla="*/ 89742 h 89757"/>
                <a:gd name="connsiteX25" fmla="*/ 1937 w 68149"/>
                <a:gd name="connsiteY25" fmla="*/ 88580 h 89757"/>
                <a:gd name="connsiteX26" fmla="*/ 0 w 68149"/>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49" h="89757">
                  <a:moveTo>
                    <a:pt x="0" y="85465"/>
                  </a:moveTo>
                  <a:lnTo>
                    <a:pt x="0" y="6504"/>
                  </a:lnTo>
                  <a:cubicBezTo>
                    <a:pt x="0" y="4293"/>
                    <a:pt x="613" y="2663"/>
                    <a:pt x="1840" y="1598"/>
                  </a:cubicBezTo>
                  <a:cubicBezTo>
                    <a:pt x="3066" y="533"/>
                    <a:pt x="4615" y="0"/>
                    <a:pt x="6503" y="0"/>
                  </a:cubicBezTo>
                  <a:cubicBezTo>
                    <a:pt x="8876" y="0"/>
                    <a:pt x="10828" y="517"/>
                    <a:pt x="12329" y="1533"/>
                  </a:cubicBezTo>
                  <a:cubicBezTo>
                    <a:pt x="13846" y="2566"/>
                    <a:pt x="15331" y="4502"/>
                    <a:pt x="16815" y="7375"/>
                  </a:cubicBezTo>
                  <a:lnTo>
                    <a:pt x="34002" y="39925"/>
                  </a:lnTo>
                  <a:lnTo>
                    <a:pt x="51447" y="7375"/>
                  </a:lnTo>
                  <a:cubicBezTo>
                    <a:pt x="52915" y="4502"/>
                    <a:pt x="54400" y="2566"/>
                    <a:pt x="55869" y="1533"/>
                  </a:cubicBezTo>
                  <a:cubicBezTo>
                    <a:pt x="57337" y="517"/>
                    <a:pt x="59258" y="0"/>
                    <a:pt x="61646" y="0"/>
                  </a:cubicBezTo>
                  <a:cubicBezTo>
                    <a:pt x="63534" y="0"/>
                    <a:pt x="65083" y="533"/>
                    <a:pt x="66309" y="1598"/>
                  </a:cubicBezTo>
                  <a:cubicBezTo>
                    <a:pt x="67536" y="2663"/>
                    <a:pt x="68149" y="4293"/>
                    <a:pt x="68149" y="6504"/>
                  </a:cubicBezTo>
                  <a:lnTo>
                    <a:pt x="68149" y="85465"/>
                  </a:lnTo>
                  <a:cubicBezTo>
                    <a:pt x="68149" y="86772"/>
                    <a:pt x="67520" y="87821"/>
                    <a:pt x="66245" y="88596"/>
                  </a:cubicBezTo>
                  <a:cubicBezTo>
                    <a:pt x="64971" y="89371"/>
                    <a:pt x="63437" y="89758"/>
                    <a:pt x="61646" y="89758"/>
                  </a:cubicBezTo>
                  <a:cubicBezTo>
                    <a:pt x="59919" y="89758"/>
                    <a:pt x="58419" y="89371"/>
                    <a:pt x="57095" y="88596"/>
                  </a:cubicBezTo>
                  <a:cubicBezTo>
                    <a:pt x="55788" y="87821"/>
                    <a:pt x="55126" y="86772"/>
                    <a:pt x="55126" y="85465"/>
                  </a:cubicBezTo>
                  <a:lnTo>
                    <a:pt x="55126" y="26514"/>
                  </a:lnTo>
                  <a:lnTo>
                    <a:pt x="38666" y="56966"/>
                  </a:lnTo>
                  <a:cubicBezTo>
                    <a:pt x="37440" y="58935"/>
                    <a:pt x="35842" y="59919"/>
                    <a:pt x="33873" y="59919"/>
                  </a:cubicBezTo>
                  <a:cubicBezTo>
                    <a:pt x="31904" y="59919"/>
                    <a:pt x="30435" y="58935"/>
                    <a:pt x="29451" y="56966"/>
                  </a:cubicBezTo>
                  <a:lnTo>
                    <a:pt x="12990" y="25772"/>
                  </a:lnTo>
                  <a:lnTo>
                    <a:pt x="12990" y="85449"/>
                  </a:lnTo>
                  <a:cubicBezTo>
                    <a:pt x="12990" y="86756"/>
                    <a:pt x="12362" y="87805"/>
                    <a:pt x="11087" y="88580"/>
                  </a:cubicBezTo>
                  <a:cubicBezTo>
                    <a:pt x="9812" y="89354"/>
                    <a:pt x="8278" y="89742"/>
                    <a:pt x="6487" y="89742"/>
                  </a:cubicBezTo>
                  <a:cubicBezTo>
                    <a:pt x="4761" y="89742"/>
                    <a:pt x="3260" y="89354"/>
                    <a:pt x="1937" y="88580"/>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18" name="Figura a mano libera: forma 917">
              <a:extLst>
                <a:ext uri="{FF2B5EF4-FFF2-40B4-BE49-F238E27FC236}">
                  <a16:creationId xmlns:a16="http://schemas.microsoft.com/office/drawing/2014/main" id="{F7E05B65-6551-1B7A-AF30-6CAA7A14B22F}"/>
                </a:ext>
              </a:extLst>
            </p:cNvPr>
            <p:cNvSpPr/>
            <p:nvPr/>
          </p:nvSpPr>
          <p:spPr>
            <a:xfrm>
              <a:off x="7672778" y="5137154"/>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0 w 66664"/>
                <a:gd name="connsiteY8" fmla="*/ 90516 h 90516"/>
                <a:gd name="connsiteX9" fmla="*/ 52931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3 h 90516"/>
                <a:gd name="connsiteX15" fmla="*/ 0 w 66664"/>
                <a:gd name="connsiteY15" fmla="*/ 85110 h 90516"/>
                <a:gd name="connsiteX16" fmla="*/ 20591 w 66664"/>
                <a:gd name="connsiteY16" fmla="*/ 59919 h 90516"/>
                <a:gd name="connsiteX17" fmla="*/ 44976 w 66664"/>
                <a:gd name="connsiteY17" fmla="*/ 59919 h 90516"/>
                <a:gd name="connsiteX18" fmla="*/ 32662 w 66664"/>
                <a:gd name="connsiteY18" fmla="*/ 17768 h 90516"/>
                <a:gd name="connsiteX19" fmla="*/ 20591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4" y="0"/>
                  </a:cubicBezTo>
                  <a:cubicBezTo>
                    <a:pt x="38101" y="0"/>
                    <a:pt x="41054" y="1372"/>
                    <a:pt x="42103" y="4115"/>
                  </a:cubicBezTo>
                  <a:lnTo>
                    <a:pt x="66423" y="83690"/>
                  </a:lnTo>
                  <a:cubicBezTo>
                    <a:pt x="66584" y="84206"/>
                    <a:pt x="66665" y="84593"/>
                    <a:pt x="66665" y="84852"/>
                  </a:cubicBezTo>
                  <a:cubicBezTo>
                    <a:pt x="66665" y="86401"/>
                    <a:pt x="65712" y="87724"/>
                    <a:pt x="63808" y="88838"/>
                  </a:cubicBezTo>
                  <a:cubicBezTo>
                    <a:pt x="61904" y="89951"/>
                    <a:pt x="59871" y="90516"/>
                    <a:pt x="57740" y="90516"/>
                  </a:cubicBezTo>
                  <a:cubicBezTo>
                    <a:pt x="55158" y="90516"/>
                    <a:pt x="53544" y="89629"/>
                    <a:pt x="52931" y="87837"/>
                  </a:cubicBezTo>
                  <a:lnTo>
                    <a:pt x="47848" y="70247"/>
                  </a:lnTo>
                  <a:lnTo>
                    <a:pt x="17655" y="70247"/>
                  </a:lnTo>
                  <a:lnTo>
                    <a:pt x="12636" y="87789"/>
                  </a:lnTo>
                  <a:cubicBezTo>
                    <a:pt x="12071" y="89596"/>
                    <a:pt x="10554" y="90500"/>
                    <a:pt x="8101" y="90500"/>
                  </a:cubicBezTo>
                  <a:cubicBezTo>
                    <a:pt x="6132" y="90500"/>
                    <a:pt x="4309" y="89967"/>
                    <a:pt x="2582" y="88903"/>
                  </a:cubicBezTo>
                  <a:cubicBezTo>
                    <a:pt x="855" y="87853"/>
                    <a:pt x="0" y="86578"/>
                    <a:pt x="0" y="85110"/>
                  </a:cubicBezTo>
                  <a:close/>
                  <a:moveTo>
                    <a:pt x="20591" y="59919"/>
                  </a:moveTo>
                  <a:lnTo>
                    <a:pt x="44976" y="59919"/>
                  </a:lnTo>
                  <a:lnTo>
                    <a:pt x="32662" y="17768"/>
                  </a:lnTo>
                  <a:lnTo>
                    <a:pt x="20591"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19" name="Figura a mano libera: forma 918">
              <a:extLst>
                <a:ext uri="{FF2B5EF4-FFF2-40B4-BE49-F238E27FC236}">
                  <a16:creationId xmlns:a16="http://schemas.microsoft.com/office/drawing/2014/main" id="{630F5212-1197-9353-F8A3-35883ADB58E8}"/>
                </a:ext>
              </a:extLst>
            </p:cNvPr>
            <p:cNvSpPr/>
            <p:nvPr/>
          </p:nvSpPr>
          <p:spPr>
            <a:xfrm>
              <a:off x="7748140" y="5137897"/>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3 w 56578"/>
                <a:gd name="connsiteY3" fmla="*/ 1533 h 89773"/>
                <a:gd name="connsiteX4" fmla="*/ 16316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6 w 56578"/>
                <a:gd name="connsiteY8" fmla="*/ 0 h 89773"/>
                <a:gd name="connsiteX9" fmla="*/ 54675 w 56578"/>
                <a:gd name="connsiteY9" fmla="*/ 1049 h 89773"/>
                <a:gd name="connsiteX10" fmla="*/ 56579 w 56578"/>
                <a:gd name="connsiteY10" fmla="*/ 4180 h 89773"/>
                <a:gd name="connsiteX11" fmla="*/ 56579 w 56578"/>
                <a:gd name="connsiteY11" fmla="*/ 85481 h 89773"/>
                <a:gd name="connsiteX12" fmla="*/ 54675 w 56578"/>
                <a:gd name="connsiteY12" fmla="*/ 88612 h 89773"/>
                <a:gd name="connsiteX13" fmla="*/ 50076 w 56578"/>
                <a:gd name="connsiteY13" fmla="*/ 89774 h 89773"/>
                <a:gd name="connsiteX14" fmla="*/ 42346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3" y="0"/>
                    <a:pt x="6504" y="0"/>
                  </a:cubicBezTo>
                  <a:cubicBezTo>
                    <a:pt x="8795" y="0"/>
                    <a:pt x="10635" y="517"/>
                    <a:pt x="12023" y="1533"/>
                  </a:cubicBezTo>
                  <a:cubicBezTo>
                    <a:pt x="13410" y="2566"/>
                    <a:pt x="14847" y="4502"/>
                    <a:pt x="16316" y="7375"/>
                  </a:cubicBezTo>
                  <a:lnTo>
                    <a:pt x="43572" y="60549"/>
                  </a:lnTo>
                  <a:lnTo>
                    <a:pt x="43572" y="4180"/>
                  </a:lnTo>
                  <a:cubicBezTo>
                    <a:pt x="43572" y="2792"/>
                    <a:pt x="44201" y="1743"/>
                    <a:pt x="45476" y="1049"/>
                  </a:cubicBezTo>
                  <a:cubicBezTo>
                    <a:pt x="46751" y="355"/>
                    <a:pt x="48285" y="0"/>
                    <a:pt x="50076" y="0"/>
                  </a:cubicBezTo>
                  <a:cubicBezTo>
                    <a:pt x="51883" y="0"/>
                    <a:pt x="53416" y="355"/>
                    <a:pt x="54675" y="1049"/>
                  </a:cubicBezTo>
                  <a:cubicBezTo>
                    <a:pt x="55950" y="1743"/>
                    <a:pt x="56579" y="2792"/>
                    <a:pt x="56579" y="4180"/>
                  </a:cubicBezTo>
                  <a:lnTo>
                    <a:pt x="56579" y="85481"/>
                  </a:lnTo>
                  <a:cubicBezTo>
                    <a:pt x="56579" y="86788"/>
                    <a:pt x="55950" y="87837"/>
                    <a:pt x="54675" y="88612"/>
                  </a:cubicBezTo>
                  <a:cubicBezTo>
                    <a:pt x="53400" y="89387"/>
                    <a:pt x="51867" y="89774"/>
                    <a:pt x="50076" y="89774"/>
                  </a:cubicBezTo>
                  <a:cubicBezTo>
                    <a:pt x="46638" y="89774"/>
                    <a:pt x="44056" y="88176"/>
                    <a:pt x="42346" y="84981"/>
                  </a:cubicBezTo>
                  <a:lnTo>
                    <a:pt x="12991" y="29096"/>
                  </a:lnTo>
                  <a:lnTo>
                    <a:pt x="12991" y="85465"/>
                  </a:lnTo>
                  <a:cubicBezTo>
                    <a:pt x="12991" y="86772"/>
                    <a:pt x="12362" y="87821"/>
                    <a:pt x="11087" y="88596"/>
                  </a:cubicBezTo>
                  <a:cubicBezTo>
                    <a:pt x="9812" y="89371"/>
                    <a:pt x="8279" y="89758"/>
                    <a:pt x="6487" y="89758"/>
                  </a:cubicBezTo>
                  <a:cubicBezTo>
                    <a:pt x="4761" y="89758"/>
                    <a:pt x="3260" y="89371"/>
                    <a:pt x="1937" y="88596"/>
                  </a:cubicBezTo>
                  <a:cubicBezTo>
                    <a:pt x="646"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20" name="Figura a mano libera: forma 919">
              <a:extLst>
                <a:ext uri="{FF2B5EF4-FFF2-40B4-BE49-F238E27FC236}">
                  <a16:creationId xmlns:a16="http://schemas.microsoft.com/office/drawing/2014/main" id="{C59B9C4C-4FF0-9D65-0875-DB9A6822867F}"/>
                </a:ext>
              </a:extLst>
            </p:cNvPr>
            <p:cNvSpPr/>
            <p:nvPr/>
          </p:nvSpPr>
          <p:spPr>
            <a:xfrm>
              <a:off x="7820954" y="5137881"/>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2" y="0"/>
                    <a:pt x="6504" y="0"/>
                  </a:cubicBezTo>
                  <a:cubicBezTo>
                    <a:pt x="8311" y="0"/>
                    <a:pt x="9844" y="355"/>
                    <a:pt x="11103" y="1049"/>
                  </a:cubicBezTo>
                  <a:cubicBezTo>
                    <a:pt x="12377" y="1743"/>
                    <a:pt x="13007" y="2792"/>
                    <a:pt x="13007" y="4180"/>
                  </a:cubicBezTo>
                  <a:lnTo>
                    <a:pt x="13007" y="85481"/>
                  </a:lnTo>
                  <a:cubicBezTo>
                    <a:pt x="13007" y="86788"/>
                    <a:pt x="12377" y="87838"/>
                    <a:pt x="11103" y="88612"/>
                  </a:cubicBezTo>
                  <a:cubicBezTo>
                    <a:pt x="9828" y="89387"/>
                    <a:pt x="8295" y="89774"/>
                    <a:pt x="6504" y="89774"/>
                  </a:cubicBezTo>
                  <a:cubicBezTo>
                    <a:pt x="4777" y="89774"/>
                    <a:pt x="3276" y="89387"/>
                    <a:pt x="1953" y="88612"/>
                  </a:cubicBezTo>
                  <a:cubicBezTo>
                    <a:pt x="662" y="87838"/>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21" name="Figura a mano libera: forma 920">
              <a:extLst>
                <a:ext uri="{FF2B5EF4-FFF2-40B4-BE49-F238E27FC236}">
                  <a16:creationId xmlns:a16="http://schemas.microsoft.com/office/drawing/2014/main" id="{3DB8D893-AB77-9E2A-6DE3-856A982228C5}"/>
                </a:ext>
              </a:extLst>
            </p:cNvPr>
            <p:cNvSpPr/>
            <p:nvPr/>
          </p:nvSpPr>
          <p:spPr>
            <a:xfrm>
              <a:off x="7850195" y="5137897"/>
              <a:ext cx="53060" cy="89773"/>
            </a:xfrm>
            <a:custGeom>
              <a:avLst/>
              <a:gdLst>
                <a:gd name="connsiteX0" fmla="*/ 0 w 53060"/>
                <a:gd name="connsiteY0" fmla="*/ 85465 h 89773"/>
                <a:gd name="connsiteX1" fmla="*/ 0 w 53060"/>
                <a:gd name="connsiteY1" fmla="*/ 4293 h 89773"/>
                <a:gd name="connsiteX2" fmla="*/ 1726 w 53060"/>
                <a:gd name="connsiteY2" fmla="*/ 1162 h 89773"/>
                <a:gd name="connsiteX3" fmla="*/ 5777 w 53060"/>
                <a:gd name="connsiteY3" fmla="*/ 0 h 89773"/>
                <a:gd name="connsiteX4" fmla="*/ 48881 w 53060"/>
                <a:gd name="connsiteY4" fmla="*/ 0 h 89773"/>
                <a:gd name="connsiteX5" fmla="*/ 52012 w 53060"/>
                <a:gd name="connsiteY5" fmla="*/ 1662 h 89773"/>
                <a:gd name="connsiteX6" fmla="*/ 53060 w 53060"/>
                <a:gd name="connsiteY6" fmla="*/ 5648 h 89773"/>
                <a:gd name="connsiteX7" fmla="*/ 51947 w 53060"/>
                <a:gd name="connsiteY7" fmla="*/ 9828 h 89773"/>
                <a:gd name="connsiteX8" fmla="*/ 48881 w 53060"/>
                <a:gd name="connsiteY8" fmla="*/ 11555 h 89773"/>
                <a:gd name="connsiteX9" fmla="*/ 13023 w 53060"/>
                <a:gd name="connsiteY9" fmla="*/ 11555 h 89773"/>
                <a:gd name="connsiteX10" fmla="*/ 13023 w 53060"/>
                <a:gd name="connsiteY10" fmla="*/ 39683 h 89773"/>
                <a:gd name="connsiteX11" fmla="*/ 32049 w 53060"/>
                <a:gd name="connsiteY11" fmla="*/ 39683 h 89773"/>
                <a:gd name="connsiteX12" fmla="*/ 35115 w 53060"/>
                <a:gd name="connsiteY12" fmla="*/ 41216 h 89773"/>
                <a:gd name="connsiteX13" fmla="*/ 36213 w 53060"/>
                <a:gd name="connsiteY13" fmla="*/ 44960 h 89773"/>
                <a:gd name="connsiteX14" fmla="*/ 35164 w 53060"/>
                <a:gd name="connsiteY14" fmla="*/ 48461 h 89773"/>
                <a:gd name="connsiteX15" fmla="*/ 32033 w 53060"/>
                <a:gd name="connsiteY15" fmla="*/ 49994 h 89773"/>
                <a:gd name="connsiteX16" fmla="*/ 13007 w 53060"/>
                <a:gd name="connsiteY16" fmla="*/ 49994 h 89773"/>
                <a:gd name="connsiteX17" fmla="*/ 13007 w 53060"/>
                <a:gd name="connsiteY17" fmla="*/ 85481 h 89773"/>
                <a:gd name="connsiteX18" fmla="*/ 11103 w 53060"/>
                <a:gd name="connsiteY18" fmla="*/ 88676 h 89773"/>
                <a:gd name="connsiteX19" fmla="*/ 6503 w 53060"/>
                <a:gd name="connsiteY19" fmla="*/ 89774 h 89773"/>
                <a:gd name="connsiteX20" fmla="*/ 1953 w 53060"/>
                <a:gd name="connsiteY20" fmla="*/ 88676 h 89773"/>
                <a:gd name="connsiteX21" fmla="*/ 0 w 53060"/>
                <a:gd name="connsiteY21"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60" h="89773">
                  <a:moveTo>
                    <a:pt x="0" y="85465"/>
                  </a:moveTo>
                  <a:lnTo>
                    <a:pt x="0" y="4293"/>
                  </a:lnTo>
                  <a:cubicBezTo>
                    <a:pt x="0" y="2986"/>
                    <a:pt x="565" y="1936"/>
                    <a:pt x="1726" y="1162"/>
                  </a:cubicBezTo>
                  <a:cubicBezTo>
                    <a:pt x="2872" y="387"/>
                    <a:pt x="4228" y="0"/>
                    <a:pt x="5777" y="0"/>
                  </a:cubicBezTo>
                  <a:lnTo>
                    <a:pt x="48881" y="0"/>
                  </a:lnTo>
                  <a:cubicBezTo>
                    <a:pt x="50269" y="0"/>
                    <a:pt x="51317" y="549"/>
                    <a:pt x="52012" y="1662"/>
                  </a:cubicBezTo>
                  <a:cubicBezTo>
                    <a:pt x="52706" y="2776"/>
                    <a:pt x="53060" y="4099"/>
                    <a:pt x="53060" y="5648"/>
                  </a:cubicBezTo>
                  <a:cubicBezTo>
                    <a:pt x="53060" y="7294"/>
                    <a:pt x="52689" y="8682"/>
                    <a:pt x="51947" y="9828"/>
                  </a:cubicBezTo>
                  <a:cubicBezTo>
                    <a:pt x="51205" y="10974"/>
                    <a:pt x="50188" y="11555"/>
                    <a:pt x="48881" y="11555"/>
                  </a:cubicBezTo>
                  <a:lnTo>
                    <a:pt x="13023" y="11555"/>
                  </a:lnTo>
                  <a:lnTo>
                    <a:pt x="13023" y="39683"/>
                  </a:lnTo>
                  <a:lnTo>
                    <a:pt x="32049" y="39683"/>
                  </a:lnTo>
                  <a:cubicBezTo>
                    <a:pt x="33356" y="39683"/>
                    <a:pt x="34389" y="40199"/>
                    <a:pt x="35115" y="41216"/>
                  </a:cubicBezTo>
                  <a:cubicBezTo>
                    <a:pt x="35858" y="42233"/>
                    <a:pt x="36213" y="43491"/>
                    <a:pt x="36213" y="44960"/>
                  </a:cubicBezTo>
                  <a:cubicBezTo>
                    <a:pt x="36213" y="46267"/>
                    <a:pt x="35858" y="47445"/>
                    <a:pt x="35164" y="48461"/>
                  </a:cubicBezTo>
                  <a:cubicBezTo>
                    <a:pt x="34470" y="49494"/>
                    <a:pt x="33421" y="49994"/>
                    <a:pt x="32033" y="49994"/>
                  </a:cubicBezTo>
                  <a:lnTo>
                    <a:pt x="13007" y="49994"/>
                  </a:lnTo>
                  <a:lnTo>
                    <a:pt x="13007" y="85481"/>
                  </a:lnTo>
                  <a:cubicBezTo>
                    <a:pt x="13007" y="86869"/>
                    <a:pt x="12377" y="87934"/>
                    <a:pt x="11103" y="88676"/>
                  </a:cubicBezTo>
                  <a:cubicBezTo>
                    <a:pt x="9828" y="89419"/>
                    <a:pt x="8295" y="89774"/>
                    <a:pt x="6503" y="89774"/>
                  </a:cubicBezTo>
                  <a:cubicBezTo>
                    <a:pt x="4777" y="89774"/>
                    <a:pt x="3276" y="89403"/>
                    <a:pt x="1953" y="88676"/>
                  </a:cubicBezTo>
                  <a:cubicBezTo>
                    <a:pt x="645" y="87918"/>
                    <a:pt x="0" y="86853"/>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22" name="Figura a mano libera: forma 921">
              <a:extLst>
                <a:ext uri="{FF2B5EF4-FFF2-40B4-BE49-F238E27FC236}">
                  <a16:creationId xmlns:a16="http://schemas.microsoft.com/office/drawing/2014/main" id="{55BD33DF-70EF-8026-E004-EFA5367A80F6}"/>
                </a:ext>
              </a:extLst>
            </p:cNvPr>
            <p:cNvSpPr/>
            <p:nvPr/>
          </p:nvSpPr>
          <p:spPr>
            <a:xfrm>
              <a:off x="7911841" y="5137897"/>
              <a:ext cx="53802" cy="89822"/>
            </a:xfrm>
            <a:custGeom>
              <a:avLst/>
              <a:gdLst>
                <a:gd name="connsiteX0" fmla="*/ 0 w 53802"/>
                <a:gd name="connsiteY0" fmla="*/ 85465 h 89822"/>
                <a:gd name="connsiteX1" fmla="*/ 0 w 53802"/>
                <a:gd name="connsiteY1" fmla="*/ 4293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0 w 53802"/>
                <a:gd name="connsiteY7" fmla="*/ 9844 h 89822"/>
                <a:gd name="connsiteX8" fmla="*/ 49510 w 53802"/>
                <a:gd name="connsiteY8" fmla="*/ 11571 h 89822"/>
                <a:gd name="connsiteX9" fmla="*/ 13039 w 53802"/>
                <a:gd name="connsiteY9" fmla="*/ 11571 h 89822"/>
                <a:gd name="connsiteX10" fmla="*/ 13039 w 53802"/>
                <a:gd name="connsiteY10" fmla="*/ 39699 h 89822"/>
                <a:gd name="connsiteX11" fmla="*/ 31952 w 53802"/>
                <a:gd name="connsiteY11" fmla="*/ 39699 h 89822"/>
                <a:gd name="connsiteX12" fmla="*/ 35083 w 53802"/>
                <a:gd name="connsiteY12" fmla="*/ 41232 h 89822"/>
                <a:gd name="connsiteX13" fmla="*/ 36245 w 53802"/>
                <a:gd name="connsiteY13" fmla="*/ 44976 h 89822"/>
                <a:gd name="connsiteX14" fmla="*/ 35147 w 53802"/>
                <a:gd name="connsiteY14" fmla="*/ 48478 h 89822"/>
                <a:gd name="connsiteX15" fmla="*/ 31952 w 53802"/>
                <a:gd name="connsiteY15" fmla="*/ 50011 h 89822"/>
                <a:gd name="connsiteX16" fmla="*/ 13039 w 53802"/>
                <a:gd name="connsiteY16" fmla="*/ 50011 h 89822"/>
                <a:gd name="connsiteX17" fmla="*/ 13039 w 53802"/>
                <a:gd name="connsiteY17" fmla="*/ 78251 h 89822"/>
                <a:gd name="connsiteX18" fmla="*/ 49510 w 53802"/>
                <a:gd name="connsiteY18" fmla="*/ 78251 h 89822"/>
                <a:gd name="connsiteX19" fmla="*/ 52640 w 53802"/>
                <a:gd name="connsiteY19" fmla="*/ 79978 h 89822"/>
                <a:gd name="connsiteX20" fmla="*/ 53803 w 53802"/>
                <a:gd name="connsiteY20" fmla="*/ 84158 h 89822"/>
                <a:gd name="connsiteX21" fmla="*/ 52689 w 53802"/>
                <a:gd name="connsiteY21" fmla="*/ 88096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3"/>
                  </a:lnTo>
                  <a:cubicBezTo>
                    <a:pt x="0" y="2986"/>
                    <a:pt x="564" y="1936"/>
                    <a:pt x="1726" y="1162"/>
                  </a:cubicBezTo>
                  <a:cubicBezTo>
                    <a:pt x="2872" y="387"/>
                    <a:pt x="4227" y="0"/>
                    <a:pt x="5777" y="0"/>
                  </a:cubicBezTo>
                  <a:lnTo>
                    <a:pt x="49494" y="0"/>
                  </a:lnTo>
                  <a:cubicBezTo>
                    <a:pt x="50882" y="0"/>
                    <a:pt x="51947" y="581"/>
                    <a:pt x="52689" y="1727"/>
                  </a:cubicBezTo>
                  <a:cubicBezTo>
                    <a:pt x="53432" y="2873"/>
                    <a:pt x="53803" y="4180"/>
                    <a:pt x="53803" y="5664"/>
                  </a:cubicBezTo>
                  <a:cubicBezTo>
                    <a:pt x="53803" y="7310"/>
                    <a:pt x="53415" y="8698"/>
                    <a:pt x="52640" y="9844"/>
                  </a:cubicBezTo>
                  <a:cubicBezTo>
                    <a:pt x="51866" y="10990"/>
                    <a:pt x="50817" y="11571"/>
                    <a:pt x="49510" y="11571"/>
                  </a:cubicBezTo>
                  <a:lnTo>
                    <a:pt x="13039" y="11571"/>
                  </a:lnTo>
                  <a:lnTo>
                    <a:pt x="13039" y="39699"/>
                  </a:lnTo>
                  <a:lnTo>
                    <a:pt x="31952" y="39699"/>
                  </a:lnTo>
                  <a:cubicBezTo>
                    <a:pt x="33259" y="39699"/>
                    <a:pt x="34308" y="40215"/>
                    <a:pt x="35083" y="41232"/>
                  </a:cubicBezTo>
                  <a:cubicBezTo>
                    <a:pt x="35857" y="42248"/>
                    <a:pt x="36245" y="43507"/>
                    <a:pt x="36245" y="44976"/>
                  </a:cubicBezTo>
                  <a:cubicBezTo>
                    <a:pt x="36245" y="46283"/>
                    <a:pt x="35874" y="47461"/>
                    <a:pt x="35147" y="48478"/>
                  </a:cubicBezTo>
                  <a:cubicBezTo>
                    <a:pt x="34405" y="49510"/>
                    <a:pt x="33340" y="50011"/>
                    <a:pt x="31952" y="50011"/>
                  </a:cubicBezTo>
                  <a:lnTo>
                    <a:pt x="13039" y="50011"/>
                  </a:lnTo>
                  <a:lnTo>
                    <a:pt x="13039" y="78251"/>
                  </a:lnTo>
                  <a:lnTo>
                    <a:pt x="49510" y="78251"/>
                  </a:lnTo>
                  <a:cubicBezTo>
                    <a:pt x="50817" y="78251"/>
                    <a:pt x="51866" y="78833"/>
                    <a:pt x="52640" y="79978"/>
                  </a:cubicBezTo>
                  <a:cubicBezTo>
                    <a:pt x="53415" y="81124"/>
                    <a:pt x="53803" y="82512"/>
                    <a:pt x="53803" y="84158"/>
                  </a:cubicBezTo>
                  <a:cubicBezTo>
                    <a:pt x="53803" y="85627"/>
                    <a:pt x="53432" y="86950"/>
                    <a:pt x="52689" y="88096"/>
                  </a:cubicBezTo>
                  <a:cubicBezTo>
                    <a:pt x="51947" y="89241"/>
                    <a:pt x="50882" y="89822"/>
                    <a:pt x="49494" y="89822"/>
                  </a:cubicBezTo>
                  <a:lnTo>
                    <a:pt x="5777" y="89822"/>
                  </a:lnTo>
                  <a:cubicBezTo>
                    <a:pt x="4227" y="89822"/>
                    <a:pt x="2872" y="89435"/>
                    <a:pt x="1726" y="88660"/>
                  </a:cubicBezTo>
                  <a:cubicBezTo>
                    <a:pt x="564"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23" name="Figura a mano libera: forma 922">
              <a:extLst>
                <a:ext uri="{FF2B5EF4-FFF2-40B4-BE49-F238E27FC236}">
                  <a16:creationId xmlns:a16="http://schemas.microsoft.com/office/drawing/2014/main" id="{0EFB8F33-532C-A222-149E-95995B5F028A}"/>
                </a:ext>
              </a:extLst>
            </p:cNvPr>
            <p:cNvSpPr/>
            <p:nvPr/>
          </p:nvSpPr>
          <p:spPr>
            <a:xfrm>
              <a:off x="7971518" y="5137526"/>
              <a:ext cx="55142" cy="91096"/>
            </a:xfrm>
            <a:custGeom>
              <a:avLst/>
              <a:gdLst>
                <a:gd name="connsiteX0" fmla="*/ 0 w 55142"/>
                <a:gd name="connsiteY0" fmla="*/ 76622 h 91096"/>
                <a:gd name="connsiteX1" fmla="*/ 1710 w 55142"/>
                <a:gd name="connsiteY1" fmla="*/ 71958 h 91096"/>
                <a:gd name="connsiteX2" fmla="*/ 5648 w 55142"/>
                <a:gd name="connsiteY2" fmla="*/ 69618 h 91096"/>
                <a:gd name="connsiteX3" fmla="*/ 8908 w 55142"/>
                <a:gd name="connsiteY3" fmla="*/ 71200 h 91096"/>
                <a:gd name="connsiteX4" fmla="*/ 12652 w 55142"/>
                <a:gd name="connsiteY4" fmla="*/ 74604 h 91096"/>
                <a:gd name="connsiteX5" fmla="*/ 18235 w 55142"/>
                <a:gd name="connsiteY5" fmla="*/ 78010 h 91096"/>
                <a:gd name="connsiteX6" fmla="*/ 26643 w 55142"/>
                <a:gd name="connsiteY6" fmla="*/ 79591 h 91096"/>
                <a:gd name="connsiteX7" fmla="*/ 37875 w 55142"/>
                <a:gd name="connsiteY7" fmla="*/ 76250 h 91096"/>
                <a:gd name="connsiteX8" fmla="*/ 42119 w 55142"/>
                <a:gd name="connsiteY8" fmla="*/ 66487 h 91096"/>
                <a:gd name="connsiteX9" fmla="*/ 38004 w 55142"/>
                <a:gd name="connsiteY9" fmla="*/ 56611 h 91096"/>
                <a:gd name="connsiteX10" fmla="*/ 28063 w 55142"/>
                <a:gd name="connsiteY10" fmla="*/ 50317 h 91096"/>
                <a:gd name="connsiteX11" fmla="*/ 16331 w 55142"/>
                <a:gd name="connsiteY11" fmla="*/ 45250 h 91096"/>
                <a:gd name="connsiteX12" fmla="*/ 6326 w 55142"/>
                <a:gd name="connsiteY12" fmla="*/ 37100 h 91096"/>
                <a:gd name="connsiteX13" fmla="*/ 2210 w 55142"/>
                <a:gd name="connsiteY13" fmla="*/ 23513 h 91096"/>
                <a:gd name="connsiteX14" fmla="*/ 4728 w 55142"/>
                <a:gd name="connsiteY14" fmla="*/ 12249 h 91096"/>
                <a:gd name="connsiteX15" fmla="*/ 11538 w 55142"/>
                <a:gd name="connsiteY15" fmla="*/ 4890 h 91096"/>
                <a:gd name="connsiteX16" fmla="*/ 20559 w 55142"/>
                <a:gd name="connsiteY16" fmla="*/ 1162 h 91096"/>
                <a:gd name="connsiteX17" fmla="*/ 30565 w 55142"/>
                <a:gd name="connsiteY17" fmla="*/ 0 h 91096"/>
                <a:gd name="connsiteX18" fmla="*/ 37504 w 55142"/>
                <a:gd name="connsiteY18" fmla="*/ 420 h 91096"/>
                <a:gd name="connsiteX19" fmla="*/ 44685 w 55142"/>
                <a:gd name="connsiteY19" fmla="*/ 1824 h 91096"/>
                <a:gd name="connsiteX20" fmla="*/ 50575 w 55142"/>
                <a:gd name="connsiteY20" fmla="*/ 4616 h 91096"/>
                <a:gd name="connsiteX21" fmla="*/ 52915 w 55142"/>
                <a:gd name="connsiteY21" fmla="*/ 8746 h 91096"/>
                <a:gd name="connsiteX22" fmla="*/ 51447 w 55142"/>
                <a:gd name="connsiteY22" fmla="*/ 13394 h 91096"/>
                <a:gd name="connsiteX23" fmla="*/ 47509 w 55142"/>
                <a:gd name="connsiteY23" fmla="*/ 15734 h 91096"/>
                <a:gd name="connsiteX24" fmla="*/ 44200 w 55142"/>
                <a:gd name="connsiteY24" fmla="*/ 14556 h 91096"/>
                <a:gd name="connsiteX25" fmla="*/ 38617 w 55142"/>
                <a:gd name="connsiteY25" fmla="*/ 12216 h 91096"/>
                <a:gd name="connsiteX26" fmla="*/ 30580 w 55142"/>
                <a:gd name="connsiteY26" fmla="*/ 11038 h 91096"/>
                <a:gd name="connsiteX27" fmla="*/ 19413 w 55142"/>
                <a:gd name="connsiteY27" fmla="*/ 13814 h 91096"/>
                <a:gd name="connsiteX28" fmla="*/ 15234 w 55142"/>
                <a:gd name="connsiteY28" fmla="*/ 22270 h 91096"/>
                <a:gd name="connsiteX29" fmla="*/ 17444 w 55142"/>
                <a:gd name="connsiteY29" fmla="*/ 28628 h 91096"/>
                <a:gd name="connsiteX30" fmla="*/ 23157 w 55142"/>
                <a:gd name="connsiteY30" fmla="*/ 33018 h 91096"/>
                <a:gd name="connsiteX31" fmla="*/ 30952 w 55142"/>
                <a:gd name="connsiteY31" fmla="*/ 36407 h 91096"/>
                <a:gd name="connsiteX32" fmla="*/ 39488 w 55142"/>
                <a:gd name="connsiteY32" fmla="*/ 40296 h 91096"/>
                <a:gd name="connsiteX33" fmla="*/ 47218 w 55142"/>
                <a:gd name="connsiteY33" fmla="*/ 45428 h 91096"/>
                <a:gd name="connsiteX34" fmla="*/ 52931 w 55142"/>
                <a:gd name="connsiteY34" fmla="*/ 53383 h 91096"/>
                <a:gd name="connsiteX35" fmla="*/ 55142 w 55142"/>
                <a:gd name="connsiteY35" fmla="*/ 65116 h 91096"/>
                <a:gd name="connsiteX36" fmla="*/ 47460 w 55142"/>
                <a:gd name="connsiteY36" fmla="*/ 84448 h 91096"/>
                <a:gd name="connsiteX37" fmla="*/ 27143 w 55142"/>
                <a:gd name="connsiteY37" fmla="*/ 91097 h 91096"/>
                <a:gd name="connsiteX38" fmla="*/ 7923 w 55142"/>
                <a:gd name="connsiteY38" fmla="*/ 86369 h 91096"/>
                <a:gd name="connsiteX39" fmla="*/ 0 w 55142"/>
                <a:gd name="connsiteY39" fmla="*/ 76622 h 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142" h="91096">
                  <a:moveTo>
                    <a:pt x="0" y="76622"/>
                  </a:moveTo>
                  <a:cubicBezTo>
                    <a:pt x="0" y="75072"/>
                    <a:pt x="564" y="73507"/>
                    <a:pt x="1710" y="71958"/>
                  </a:cubicBezTo>
                  <a:cubicBezTo>
                    <a:pt x="2856" y="70409"/>
                    <a:pt x="4163" y="69618"/>
                    <a:pt x="5648" y="69618"/>
                  </a:cubicBezTo>
                  <a:cubicBezTo>
                    <a:pt x="6551" y="69618"/>
                    <a:pt x="7633" y="70150"/>
                    <a:pt x="8908" y="71200"/>
                  </a:cubicBezTo>
                  <a:cubicBezTo>
                    <a:pt x="10182" y="72248"/>
                    <a:pt x="11425" y="73378"/>
                    <a:pt x="12652" y="74604"/>
                  </a:cubicBezTo>
                  <a:cubicBezTo>
                    <a:pt x="13878" y="75831"/>
                    <a:pt x="15734" y="76960"/>
                    <a:pt x="18235" y="78010"/>
                  </a:cubicBezTo>
                  <a:cubicBezTo>
                    <a:pt x="20736" y="79058"/>
                    <a:pt x="23528" y="79591"/>
                    <a:pt x="26643" y="79591"/>
                  </a:cubicBezTo>
                  <a:cubicBezTo>
                    <a:pt x="31307" y="79591"/>
                    <a:pt x="35051" y="78478"/>
                    <a:pt x="37875" y="76250"/>
                  </a:cubicBezTo>
                  <a:cubicBezTo>
                    <a:pt x="40699" y="74024"/>
                    <a:pt x="42119" y="70780"/>
                    <a:pt x="42119" y="66487"/>
                  </a:cubicBezTo>
                  <a:cubicBezTo>
                    <a:pt x="42119" y="62533"/>
                    <a:pt x="40748" y="59241"/>
                    <a:pt x="38004" y="56611"/>
                  </a:cubicBezTo>
                  <a:cubicBezTo>
                    <a:pt x="35260" y="53980"/>
                    <a:pt x="31952" y="51883"/>
                    <a:pt x="28063" y="50317"/>
                  </a:cubicBezTo>
                  <a:cubicBezTo>
                    <a:pt x="24174" y="48752"/>
                    <a:pt x="20268" y="47073"/>
                    <a:pt x="16331" y="45250"/>
                  </a:cubicBezTo>
                  <a:cubicBezTo>
                    <a:pt x="12393" y="43442"/>
                    <a:pt x="9069" y="40715"/>
                    <a:pt x="6326" y="37100"/>
                  </a:cubicBezTo>
                  <a:cubicBezTo>
                    <a:pt x="3582" y="33486"/>
                    <a:pt x="2210" y="28951"/>
                    <a:pt x="2210" y="23513"/>
                  </a:cubicBezTo>
                  <a:cubicBezTo>
                    <a:pt x="2210" y="19188"/>
                    <a:pt x="3049" y="15428"/>
                    <a:pt x="4728" y="12249"/>
                  </a:cubicBezTo>
                  <a:cubicBezTo>
                    <a:pt x="6406" y="9070"/>
                    <a:pt x="8682" y="6617"/>
                    <a:pt x="11538" y="4890"/>
                  </a:cubicBezTo>
                  <a:cubicBezTo>
                    <a:pt x="14410" y="3179"/>
                    <a:pt x="17413" y="1936"/>
                    <a:pt x="20559" y="1162"/>
                  </a:cubicBezTo>
                  <a:cubicBezTo>
                    <a:pt x="23706" y="387"/>
                    <a:pt x="27046" y="0"/>
                    <a:pt x="30565" y="0"/>
                  </a:cubicBezTo>
                  <a:cubicBezTo>
                    <a:pt x="32775" y="0"/>
                    <a:pt x="35083" y="145"/>
                    <a:pt x="37504" y="420"/>
                  </a:cubicBezTo>
                  <a:cubicBezTo>
                    <a:pt x="39924" y="710"/>
                    <a:pt x="42312" y="1162"/>
                    <a:pt x="44685" y="1824"/>
                  </a:cubicBezTo>
                  <a:cubicBezTo>
                    <a:pt x="47057" y="2469"/>
                    <a:pt x="49026" y="3405"/>
                    <a:pt x="50575" y="4616"/>
                  </a:cubicBezTo>
                  <a:cubicBezTo>
                    <a:pt x="52124" y="5826"/>
                    <a:pt x="52915" y="7213"/>
                    <a:pt x="52915" y="8746"/>
                  </a:cubicBezTo>
                  <a:cubicBezTo>
                    <a:pt x="52915" y="10280"/>
                    <a:pt x="52431" y="11845"/>
                    <a:pt x="51447" y="13394"/>
                  </a:cubicBezTo>
                  <a:cubicBezTo>
                    <a:pt x="50462" y="14943"/>
                    <a:pt x="49155" y="15734"/>
                    <a:pt x="47509" y="15734"/>
                  </a:cubicBezTo>
                  <a:cubicBezTo>
                    <a:pt x="46686" y="15734"/>
                    <a:pt x="45589" y="15347"/>
                    <a:pt x="44200" y="14556"/>
                  </a:cubicBezTo>
                  <a:cubicBezTo>
                    <a:pt x="42813" y="13765"/>
                    <a:pt x="40941" y="12991"/>
                    <a:pt x="38617" y="12216"/>
                  </a:cubicBezTo>
                  <a:cubicBezTo>
                    <a:pt x="36293" y="11442"/>
                    <a:pt x="33598" y="11038"/>
                    <a:pt x="30580" y="11038"/>
                  </a:cubicBezTo>
                  <a:cubicBezTo>
                    <a:pt x="25916" y="11038"/>
                    <a:pt x="22189" y="11958"/>
                    <a:pt x="19413" y="13814"/>
                  </a:cubicBezTo>
                  <a:cubicBezTo>
                    <a:pt x="16621" y="15670"/>
                    <a:pt x="15234" y="18494"/>
                    <a:pt x="15234" y="22270"/>
                  </a:cubicBezTo>
                  <a:cubicBezTo>
                    <a:pt x="15234" y="24739"/>
                    <a:pt x="15976" y="26853"/>
                    <a:pt x="17444" y="28628"/>
                  </a:cubicBezTo>
                  <a:cubicBezTo>
                    <a:pt x="18913" y="30403"/>
                    <a:pt x="20817" y="31856"/>
                    <a:pt x="23157" y="33018"/>
                  </a:cubicBezTo>
                  <a:cubicBezTo>
                    <a:pt x="25497" y="34163"/>
                    <a:pt x="28095" y="35309"/>
                    <a:pt x="30952" y="36407"/>
                  </a:cubicBezTo>
                  <a:cubicBezTo>
                    <a:pt x="33824" y="37520"/>
                    <a:pt x="36664" y="38811"/>
                    <a:pt x="39488" y="40296"/>
                  </a:cubicBezTo>
                  <a:cubicBezTo>
                    <a:pt x="42312" y="41781"/>
                    <a:pt x="44895" y="43491"/>
                    <a:pt x="47218" y="45428"/>
                  </a:cubicBezTo>
                  <a:cubicBezTo>
                    <a:pt x="49559" y="47364"/>
                    <a:pt x="51462" y="50011"/>
                    <a:pt x="52931" y="53383"/>
                  </a:cubicBezTo>
                  <a:cubicBezTo>
                    <a:pt x="54400" y="56756"/>
                    <a:pt x="55142" y="60662"/>
                    <a:pt x="55142" y="65116"/>
                  </a:cubicBezTo>
                  <a:cubicBezTo>
                    <a:pt x="55142" y="73572"/>
                    <a:pt x="52576" y="80027"/>
                    <a:pt x="47460" y="84448"/>
                  </a:cubicBezTo>
                  <a:cubicBezTo>
                    <a:pt x="42345" y="88886"/>
                    <a:pt x="35567" y="91097"/>
                    <a:pt x="27143" y="91097"/>
                  </a:cubicBezTo>
                  <a:cubicBezTo>
                    <a:pt x="19607" y="91097"/>
                    <a:pt x="13200" y="89516"/>
                    <a:pt x="7923" y="86369"/>
                  </a:cubicBezTo>
                  <a:cubicBezTo>
                    <a:pt x="2630" y="83238"/>
                    <a:pt x="0" y="79978"/>
                    <a:pt x="0" y="7662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24" name="Figura a mano libera: forma 923">
              <a:extLst>
                <a:ext uri="{FF2B5EF4-FFF2-40B4-BE49-F238E27FC236}">
                  <a16:creationId xmlns:a16="http://schemas.microsoft.com/office/drawing/2014/main" id="{15DEA2A0-D19A-FCDF-3946-A63164345D33}"/>
                </a:ext>
              </a:extLst>
            </p:cNvPr>
            <p:cNvSpPr/>
            <p:nvPr/>
          </p:nvSpPr>
          <p:spPr>
            <a:xfrm>
              <a:off x="8032551" y="5137881"/>
              <a:ext cx="59564" cy="89773"/>
            </a:xfrm>
            <a:custGeom>
              <a:avLst/>
              <a:gdLst>
                <a:gd name="connsiteX0" fmla="*/ 0 w 59564"/>
                <a:gd name="connsiteY0" fmla="*/ 5971 h 89773"/>
                <a:gd name="connsiteX1" fmla="*/ 1113 w 59564"/>
                <a:gd name="connsiteY1" fmla="*/ 1808 h 89773"/>
                <a:gd name="connsiteX2" fmla="*/ 4309 w 59564"/>
                <a:gd name="connsiteY2" fmla="*/ 0 h 89773"/>
                <a:gd name="connsiteX3" fmla="*/ 55271 w 59564"/>
                <a:gd name="connsiteY3" fmla="*/ 0 h 89773"/>
                <a:gd name="connsiteX4" fmla="*/ 58467 w 59564"/>
                <a:gd name="connsiteY4" fmla="*/ 1743 h 89773"/>
                <a:gd name="connsiteX5" fmla="*/ 59564 w 59564"/>
                <a:gd name="connsiteY5" fmla="*/ 5842 h 89773"/>
                <a:gd name="connsiteX6" fmla="*/ 58402 w 59564"/>
                <a:gd name="connsiteY6" fmla="*/ 10248 h 89773"/>
                <a:gd name="connsiteX7" fmla="*/ 55271 w 59564"/>
                <a:gd name="connsiteY7" fmla="*/ 12039 h 89773"/>
                <a:gd name="connsiteX8" fmla="*/ 36358 w 59564"/>
                <a:gd name="connsiteY8" fmla="*/ 12039 h 89773"/>
                <a:gd name="connsiteX9" fmla="*/ 36358 w 59564"/>
                <a:gd name="connsiteY9" fmla="*/ 85481 h 89773"/>
                <a:gd name="connsiteX10" fmla="*/ 34389 w 59564"/>
                <a:gd name="connsiteY10" fmla="*/ 88612 h 89773"/>
                <a:gd name="connsiteX11" fmla="*/ 29838 w 59564"/>
                <a:gd name="connsiteY11" fmla="*/ 89774 h 89773"/>
                <a:gd name="connsiteX12" fmla="*/ 25240 w 59564"/>
                <a:gd name="connsiteY12" fmla="*/ 88612 h 89773"/>
                <a:gd name="connsiteX13" fmla="*/ 23335 w 59564"/>
                <a:gd name="connsiteY13" fmla="*/ 85481 h 89773"/>
                <a:gd name="connsiteX14" fmla="*/ 23335 w 59564"/>
                <a:gd name="connsiteY14" fmla="*/ 12039 h 89773"/>
                <a:gd name="connsiteX15" fmla="*/ 4309 w 59564"/>
                <a:gd name="connsiteY15" fmla="*/ 12039 h 89773"/>
                <a:gd name="connsiteX16" fmla="*/ 1178 w 59564"/>
                <a:gd name="connsiteY16" fmla="*/ 10248 h 89773"/>
                <a:gd name="connsiteX17" fmla="*/ 0 w 59564"/>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4" h="89773">
                  <a:moveTo>
                    <a:pt x="0" y="5971"/>
                  </a:moveTo>
                  <a:cubicBezTo>
                    <a:pt x="0" y="4406"/>
                    <a:pt x="371" y="3018"/>
                    <a:pt x="1113" y="1808"/>
                  </a:cubicBezTo>
                  <a:cubicBezTo>
                    <a:pt x="1856" y="613"/>
                    <a:pt x="2921" y="0"/>
                    <a:pt x="4309" y="0"/>
                  </a:cubicBezTo>
                  <a:lnTo>
                    <a:pt x="55271" y="0"/>
                  </a:lnTo>
                  <a:cubicBezTo>
                    <a:pt x="56659" y="0"/>
                    <a:pt x="57724" y="581"/>
                    <a:pt x="58467" y="1743"/>
                  </a:cubicBezTo>
                  <a:cubicBezTo>
                    <a:pt x="59209" y="2905"/>
                    <a:pt x="59564" y="4261"/>
                    <a:pt x="59564" y="5842"/>
                  </a:cubicBezTo>
                  <a:cubicBezTo>
                    <a:pt x="59564" y="7585"/>
                    <a:pt x="59177" y="9053"/>
                    <a:pt x="58402" y="10248"/>
                  </a:cubicBezTo>
                  <a:cubicBezTo>
                    <a:pt x="57628" y="11442"/>
                    <a:pt x="56579" y="12039"/>
                    <a:pt x="55271" y="12039"/>
                  </a:cubicBezTo>
                  <a:lnTo>
                    <a:pt x="36358" y="12039"/>
                  </a:lnTo>
                  <a:lnTo>
                    <a:pt x="36358" y="85481"/>
                  </a:lnTo>
                  <a:cubicBezTo>
                    <a:pt x="36358" y="86788"/>
                    <a:pt x="35697" y="87838"/>
                    <a:pt x="34389" y="88612"/>
                  </a:cubicBezTo>
                  <a:cubicBezTo>
                    <a:pt x="33082" y="89387"/>
                    <a:pt x="31565" y="89774"/>
                    <a:pt x="29838" y="89774"/>
                  </a:cubicBezTo>
                  <a:cubicBezTo>
                    <a:pt x="28031" y="89774"/>
                    <a:pt x="26498" y="89387"/>
                    <a:pt x="25240" y="88612"/>
                  </a:cubicBezTo>
                  <a:cubicBezTo>
                    <a:pt x="23965" y="87838"/>
                    <a:pt x="23335" y="86788"/>
                    <a:pt x="23335" y="85481"/>
                  </a:cubicBezTo>
                  <a:lnTo>
                    <a:pt x="23335" y="12039"/>
                  </a:lnTo>
                  <a:lnTo>
                    <a:pt x="4309" y="12039"/>
                  </a:lnTo>
                  <a:cubicBezTo>
                    <a:pt x="3001" y="12039"/>
                    <a:pt x="1953" y="11442"/>
                    <a:pt x="1178" y="10248"/>
                  </a:cubicBezTo>
                  <a:cubicBezTo>
                    <a:pt x="387"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25" name="Figura a mano libera: forma 924">
              <a:extLst>
                <a:ext uri="{FF2B5EF4-FFF2-40B4-BE49-F238E27FC236}">
                  <a16:creationId xmlns:a16="http://schemas.microsoft.com/office/drawing/2014/main" id="{53F43FC4-6F48-73D8-B9EB-1883EE9B2145}"/>
                </a:ext>
              </a:extLst>
            </p:cNvPr>
            <p:cNvSpPr/>
            <p:nvPr/>
          </p:nvSpPr>
          <p:spPr>
            <a:xfrm>
              <a:off x="8101071" y="5137897"/>
              <a:ext cx="55126" cy="90500"/>
            </a:xfrm>
            <a:custGeom>
              <a:avLst/>
              <a:gdLst>
                <a:gd name="connsiteX0" fmla="*/ 0 w 55126"/>
                <a:gd name="connsiteY0" fmla="*/ 63115 h 90500"/>
                <a:gd name="connsiteX1" fmla="*/ 0 w 55126"/>
                <a:gd name="connsiteY1" fmla="*/ 27386 h 90500"/>
                <a:gd name="connsiteX2" fmla="*/ 7488 w 55126"/>
                <a:gd name="connsiteY2" fmla="*/ 6633 h 90500"/>
                <a:gd name="connsiteX3" fmla="*/ 27499 w 55126"/>
                <a:gd name="connsiteY3" fmla="*/ 0 h 90500"/>
                <a:gd name="connsiteX4" fmla="*/ 47574 w 55126"/>
                <a:gd name="connsiteY4" fmla="*/ 6633 h 90500"/>
                <a:gd name="connsiteX5" fmla="*/ 55126 w 55126"/>
                <a:gd name="connsiteY5" fmla="*/ 27386 h 90500"/>
                <a:gd name="connsiteX6" fmla="*/ 55126 w 55126"/>
                <a:gd name="connsiteY6" fmla="*/ 63115 h 90500"/>
                <a:gd name="connsiteX7" fmla="*/ 47574 w 55126"/>
                <a:gd name="connsiteY7" fmla="*/ 83867 h 90500"/>
                <a:gd name="connsiteX8" fmla="*/ 27499 w 55126"/>
                <a:gd name="connsiteY8" fmla="*/ 90500 h 90500"/>
                <a:gd name="connsiteX9" fmla="*/ 7488 w 55126"/>
                <a:gd name="connsiteY9" fmla="*/ 83867 h 90500"/>
                <a:gd name="connsiteX10" fmla="*/ 0 w 55126"/>
                <a:gd name="connsiteY10" fmla="*/ 63115 h 90500"/>
                <a:gd name="connsiteX11" fmla="*/ 13023 w 55126"/>
                <a:gd name="connsiteY11" fmla="*/ 63115 h 90500"/>
                <a:gd name="connsiteX12" fmla="*/ 27514 w 55126"/>
                <a:gd name="connsiteY12" fmla="*/ 78961 h 90500"/>
                <a:gd name="connsiteX13" fmla="*/ 38327 w 55126"/>
                <a:gd name="connsiteY13" fmla="*/ 75024 h 90500"/>
                <a:gd name="connsiteX14" fmla="*/ 42135 w 55126"/>
                <a:gd name="connsiteY14" fmla="*/ 63115 h 90500"/>
                <a:gd name="connsiteX15" fmla="*/ 42135 w 55126"/>
                <a:gd name="connsiteY15" fmla="*/ 27386 h 90500"/>
                <a:gd name="connsiteX16" fmla="*/ 38327 w 55126"/>
                <a:gd name="connsiteY16" fmla="*/ 15476 h 90500"/>
                <a:gd name="connsiteX17" fmla="*/ 27514 w 55126"/>
                <a:gd name="connsiteY17" fmla="*/ 11539 h 90500"/>
                <a:gd name="connsiteX18" fmla="*/ 13023 w 55126"/>
                <a:gd name="connsiteY18" fmla="*/ 27386 h 90500"/>
                <a:gd name="connsiteX19" fmla="*/ 13023 w 55126"/>
                <a:gd name="connsiteY19" fmla="*/ 63115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5"/>
                  </a:moveTo>
                  <a:lnTo>
                    <a:pt x="0" y="27386"/>
                  </a:lnTo>
                  <a:cubicBezTo>
                    <a:pt x="0" y="17978"/>
                    <a:pt x="2501" y="11054"/>
                    <a:pt x="7488" y="6633"/>
                  </a:cubicBezTo>
                  <a:cubicBezTo>
                    <a:pt x="12474" y="2211"/>
                    <a:pt x="19156" y="0"/>
                    <a:pt x="27499" y="0"/>
                  </a:cubicBezTo>
                  <a:cubicBezTo>
                    <a:pt x="35842" y="0"/>
                    <a:pt x="42539" y="2211"/>
                    <a:pt x="47574" y="6633"/>
                  </a:cubicBezTo>
                  <a:cubicBezTo>
                    <a:pt x="52609" y="11054"/>
                    <a:pt x="55126" y="17978"/>
                    <a:pt x="55126" y="27386"/>
                  </a:cubicBezTo>
                  <a:lnTo>
                    <a:pt x="55126" y="63115"/>
                  </a:lnTo>
                  <a:cubicBezTo>
                    <a:pt x="55126" y="72523"/>
                    <a:pt x="52609" y="79446"/>
                    <a:pt x="47574" y="83867"/>
                  </a:cubicBezTo>
                  <a:cubicBezTo>
                    <a:pt x="42539" y="88289"/>
                    <a:pt x="35842" y="90500"/>
                    <a:pt x="27499" y="90500"/>
                  </a:cubicBezTo>
                  <a:cubicBezTo>
                    <a:pt x="19156" y="90500"/>
                    <a:pt x="12474" y="88289"/>
                    <a:pt x="7488" y="83867"/>
                  </a:cubicBezTo>
                  <a:cubicBezTo>
                    <a:pt x="2501" y="79446"/>
                    <a:pt x="0" y="72523"/>
                    <a:pt x="0" y="63115"/>
                  </a:cubicBezTo>
                  <a:close/>
                  <a:moveTo>
                    <a:pt x="13023" y="63115"/>
                  </a:moveTo>
                  <a:cubicBezTo>
                    <a:pt x="13023" y="73669"/>
                    <a:pt x="17848" y="78961"/>
                    <a:pt x="27514" y="78961"/>
                  </a:cubicBezTo>
                  <a:cubicBezTo>
                    <a:pt x="32178" y="78961"/>
                    <a:pt x="35777" y="77655"/>
                    <a:pt x="38327" y="75024"/>
                  </a:cubicBezTo>
                  <a:cubicBezTo>
                    <a:pt x="40860" y="72410"/>
                    <a:pt x="42135" y="68440"/>
                    <a:pt x="42135" y="63115"/>
                  </a:cubicBezTo>
                  <a:lnTo>
                    <a:pt x="42135" y="27386"/>
                  </a:lnTo>
                  <a:cubicBezTo>
                    <a:pt x="42135" y="22060"/>
                    <a:pt x="40860" y="18090"/>
                    <a:pt x="38327" y="15476"/>
                  </a:cubicBezTo>
                  <a:cubicBezTo>
                    <a:pt x="35794" y="12862"/>
                    <a:pt x="32178" y="11539"/>
                    <a:pt x="27514" y="11539"/>
                  </a:cubicBezTo>
                  <a:cubicBezTo>
                    <a:pt x="17848" y="11539"/>
                    <a:pt x="13023" y="16816"/>
                    <a:pt x="13023" y="27386"/>
                  </a:cubicBezTo>
                  <a:lnTo>
                    <a:pt x="13023" y="6311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26" name="Figura a mano libera: forma 925">
              <a:extLst>
                <a:ext uri="{FF2B5EF4-FFF2-40B4-BE49-F238E27FC236}">
                  <a16:creationId xmlns:a16="http://schemas.microsoft.com/office/drawing/2014/main" id="{1E2D07D4-10D9-3633-8DF6-7358E80994B9}"/>
                </a:ext>
              </a:extLst>
            </p:cNvPr>
            <p:cNvSpPr/>
            <p:nvPr/>
          </p:nvSpPr>
          <p:spPr>
            <a:xfrm>
              <a:off x="7486146" y="5260543"/>
              <a:ext cx="55125" cy="90500"/>
            </a:xfrm>
            <a:custGeom>
              <a:avLst/>
              <a:gdLst>
                <a:gd name="connsiteX0" fmla="*/ 0 w 55125"/>
                <a:gd name="connsiteY0" fmla="*/ 63115 h 90500"/>
                <a:gd name="connsiteX1" fmla="*/ 0 w 55125"/>
                <a:gd name="connsiteY1" fmla="*/ 27386 h 90500"/>
                <a:gd name="connsiteX2" fmla="*/ 7487 w 55125"/>
                <a:gd name="connsiteY2" fmla="*/ 6633 h 90500"/>
                <a:gd name="connsiteX3" fmla="*/ 27499 w 55125"/>
                <a:gd name="connsiteY3" fmla="*/ 0 h 90500"/>
                <a:gd name="connsiteX4" fmla="*/ 47574 w 55125"/>
                <a:gd name="connsiteY4" fmla="*/ 6633 h 90500"/>
                <a:gd name="connsiteX5" fmla="*/ 55126 w 55125"/>
                <a:gd name="connsiteY5" fmla="*/ 27386 h 90500"/>
                <a:gd name="connsiteX6" fmla="*/ 55126 w 55125"/>
                <a:gd name="connsiteY6" fmla="*/ 63115 h 90500"/>
                <a:gd name="connsiteX7" fmla="*/ 47574 w 55125"/>
                <a:gd name="connsiteY7" fmla="*/ 83867 h 90500"/>
                <a:gd name="connsiteX8" fmla="*/ 27499 w 55125"/>
                <a:gd name="connsiteY8" fmla="*/ 90500 h 90500"/>
                <a:gd name="connsiteX9" fmla="*/ 7487 w 55125"/>
                <a:gd name="connsiteY9" fmla="*/ 83867 h 90500"/>
                <a:gd name="connsiteX10" fmla="*/ 0 w 55125"/>
                <a:gd name="connsiteY10" fmla="*/ 63115 h 90500"/>
                <a:gd name="connsiteX11" fmla="*/ 13007 w 55125"/>
                <a:gd name="connsiteY11" fmla="*/ 63115 h 90500"/>
                <a:gd name="connsiteX12" fmla="*/ 27499 w 55125"/>
                <a:gd name="connsiteY12" fmla="*/ 78961 h 90500"/>
                <a:gd name="connsiteX13" fmla="*/ 38310 w 55125"/>
                <a:gd name="connsiteY13" fmla="*/ 75024 h 90500"/>
                <a:gd name="connsiteX14" fmla="*/ 42119 w 55125"/>
                <a:gd name="connsiteY14" fmla="*/ 63115 h 90500"/>
                <a:gd name="connsiteX15" fmla="*/ 42119 w 55125"/>
                <a:gd name="connsiteY15" fmla="*/ 27386 h 90500"/>
                <a:gd name="connsiteX16" fmla="*/ 38310 w 55125"/>
                <a:gd name="connsiteY16" fmla="*/ 15476 h 90500"/>
                <a:gd name="connsiteX17" fmla="*/ 27499 w 55125"/>
                <a:gd name="connsiteY17" fmla="*/ 11539 h 90500"/>
                <a:gd name="connsiteX18" fmla="*/ 13007 w 55125"/>
                <a:gd name="connsiteY18" fmla="*/ 27386 h 90500"/>
                <a:gd name="connsiteX19" fmla="*/ 13007 w 55125"/>
                <a:gd name="connsiteY19" fmla="*/ 63115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5" h="90500">
                  <a:moveTo>
                    <a:pt x="0" y="63115"/>
                  </a:moveTo>
                  <a:lnTo>
                    <a:pt x="0" y="27386"/>
                  </a:lnTo>
                  <a:cubicBezTo>
                    <a:pt x="0" y="17978"/>
                    <a:pt x="2501" y="11054"/>
                    <a:pt x="7487" y="6633"/>
                  </a:cubicBezTo>
                  <a:cubicBezTo>
                    <a:pt x="12474" y="2211"/>
                    <a:pt x="19155" y="0"/>
                    <a:pt x="27499" y="0"/>
                  </a:cubicBezTo>
                  <a:cubicBezTo>
                    <a:pt x="35842" y="0"/>
                    <a:pt x="42539" y="2211"/>
                    <a:pt x="47574" y="6633"/>
                  </a:cubicBezTo>
                  <a:cubicBezTo>
                    <a:pt x="52608" y="11054"/>
                    <a:pt x="55126" y="17978"/>
                    <a:pt x="55126" y="27386"/>
                  </a:cubicBezTo>
                  <a:lnTo>
                    <a:pt x="55126" y="63115"/>
                  </a:lnTo>
                  <a:cubicBezTo>
                    <a:pt x="55126" y="72523"/>
                    <a:pt x="52608" y="79446"/>
                    <a:pt x="47574" y="83867"/>
                  </a:cubicBezTo>
                  <a:cubicBezTo>
                    <a:pt x="42539" y="88289"/>
                    <a:pt x="35842" y="90500"/>
                    <a:pt x="27499" y="90500"/>
                  </a:cubicBezTo>
                  <a:cubicBezTo>
                    <a:pt x="19155" y="90500"/>
                    <a:pt x="12474" y="88289"/>
                    <a:pt x="7487" y="83867"/>
                  </a:cubicBezTo>
                  <a:cubicBezTo>
                    <a:pt x="2485" y="79446"/>
                    <a:pt x="0" y="72523"/>
                    <a:pt x="0" y="63115"/>
                  </a:cubicBezTo>
                  <a:close/>
                  <a:moveTo>
                    <a:pt x="13007" y="63115"/>
                  </a:moveTo>
                  <a:cubicBezTo>
                    <a:pt x="13007" y="73669"/>
                    <a:pt x="17832" y="78961"/>
                    <a:pt x="27499" y="78961"/>
                  </a:cubicBezTo>
                  <a:cubicBezTo>
                    <a:pt x="32162" y="78961"/>
                    <a:pt x="35761" y="77655"/>
                    <a:pt x="38310" y="75024"/>
                  </a:cubicBezTo>
                  <a:cubicBezTo>
                    <a:pt x="40845" y="72410"/>
                    <a:pt x="42119" y="68440"/>
                    <a:pt x="42119" y="63115"/>
                  </a:cubicBezTo>
                  <a:lnTo>
                    <a:pt x="42119" y="27386"/>
                  </a:lnTo>
                  <a:cubicBezTo>
                    <a:pt x="42119" y="22060"/>
                    <a:pt x="40845" y="18090"/>
                    <a:pt x="38310" y="15476"/>
                  </a:cubicBezTo>
                  <a:cubicBezTo>
                    <a:pt x="35777" y="12862"/>
                    <a:pt x="32162" y="11539"/>
                    <a:pt x="27499" y="11539"/>
                  </a:cubicBezTo>
                  <a:cubicBezTo>
                    <a:pt x="17832" y="11539"/>
                    <a:pt x="13007" y="16816"/>
                    <a:pt x="13007" y="27386"/>
                  </a:cubicBezTo>
                  <a:lnTo>
                    <a:pt x="13007" y="6311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27" name="Figura a mano libera: forma 926">
              <a:extLst>
                <a:ext uri="{FF2B5EF4-FFF2-40B4-BE49-F238E27FC236}">
                  <a16:creationId xmlns:a16="http://schemas.microsoft.com/office/drawing/2014/main" id="{E01A3176-FF65-BE5A-B619-9C6D27F10AF2}"/>
                </a:ext>
              </a:extLst>
            </p:cNvPr>
            <p:cNvSpPr/>
            <p:nvPr/>
          </p:nvSpPr>
          <p:spPr>
            <a:xfrm>
              <a:off x="7556506" y="5260543"/>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3 w 56578"/>
                <a:gd name="connsiteY3" fmla="*/ 1533 h 89773"/>
                <a:gd name="connsiteX4" fmla="*/ 16316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6 w 56578"/>
                <a:gd name="connsiteY8" fmla="*/ 0 h 89773"/>
                <a:gd name="connsiteX9" fmla="*/ 54675 w 56578"/>
                <a:gd name="connsiteY9" fmla="*/ 1049 h 89773"/>
                <a:gd name="connsiteX10" fmla="*/ 56579 w 56578"/>
                <a:gd name="connsiteY10" fmla="*/ 4180 h 89773"/>
                <a:gd name="connsiteX11" fmla="*/ 56579 w 56578"/>
                <a:gd name="connsiteY11" fmla="*/ 85481 h 89773"/>
                <a:gd name="connsiteX12" fmla="*/ 54675 w 56578"/>
                <a:gd name="connsiteY12" fmla="*/ 88612 h 89773"/>
                <a:gd name="connsiteX13" fmla="*/ 50076 w 56578"/>
                <a:gd name="connsiteY13" fmla="*/ 89774 h 89773"/>
                <a:gd name="connsiteX14" fmla="*/ 42346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3" y="0"/>
                    <a:pt x="6504" y="0"/>
                  </a:cubicBezTo>
                  <a:cubicBezTo>
                    <a:pt x="8795" y="0"/>
                    <a:pt x="10635" y="517"/>
                    <a:pt x="12023" y="1533"/>
                  </a:cubicBezTo>
                  <a:cubicBezTo>
                    <a:pt x="13410" y="2566"/>
                    <a:pt x="14847" y="4502"/>
                    <a:pt x="16316" y="7375"/>
                  </a:cubicBezTo>
                  <a:lnTo>
                    <a:pt x="43572" y="60549"/>
                  </a:lnTo>
                  <a:lnTo>
                    <a:pt x="43572" y="4180"/>
                  </a:lnTo>
                  <a:cubicBezTo>
                    <a:pt x="43572" y="2792"/>
                    <a:pt x="44201" y="1743"/>
                    <a:pt x="45476" y="1049"/>
                  </a:cubicBezTo>
                  <a:cubicBezTo>
                    <a:pt x="46751" y="355"/>
                    <a:pt x="48285" y="0"/>
                    <a:pt x="50076" y="0"/>
                  </a:cubicBezTo>
                  <a:cubicBezTo>
                    <a:pt x="51883" y="0"/>
                    <a:pt x="53416" y="355"/>
                    <a:pt x="54675" y="1049"/>
                  </a:cubicBezTo>
                  <a:cubicBezTo>
                    <a:pt x="55950" y="1743"/>
                    <a:pt x="56579" y="2792"/>
                    <a:pt x="56579" y="4180"/>
                  </a:cubicBezTo>
                  <a:lnTo>
                    <a:pt x="56579" y="85481"/>
                  </a:lnTo>
                  <a:cubicBezTo>
                    <a:pt x="56579" y="86788"/>
                    <a:pt x="55950" y="87837"/>
                    <a:pt x="54675" y="88612"/>
                  </a:cubicBezTo>
                  <a:cubicBezTo>
                    <a:pt x="53400" y="89387"/>
                    <a:pt x="51867" y="89774"/>
                    <a:pt x="50076" y="89774"/>
                  </a:cubicBezTo>
                  <a:cubicBezTo>
                    <a:pt x="46638" y="89774"/>
                    <a:pt x="44056" y="88176"/>
                    <a:pt x="42346" y="84981"/>
                  </a:cubicBezTo>
                  <a:lnTo>
                    <a:pt x="12991" y="29096"/>
                  </a:lnTo>
                  <a:lnTo>
                    <a:pt x="12991" y="85465"/>
                  </a:lnTo>
                  <a:cubicBezTo>
                    <a:pt x="12991" y="86772"/>
                    <a:pt x="12362" y="87821"/>
                    <a:pt x="11087" y="88596"/>
                  </a:cubicBezTo>
                  <a:cubicBezTo>
                    <a:pt x="9812" y="89371"/>
                    <a:pt x="8279" y="89758"/>
                    <a:pt x="6487" y="89758"/>
                  </a:cubicBezTo>
                  <a:cubicBezTo>
                    <a:pt x="4761" y="89758"/>
                    <a:pt x="3260" y="89371"/>
                    <a:pt x="1937" y="88596"/>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28" name="Figura a mano libera: forma 927">
              <a:extLst>
                <a:ext uri="{FF2B5EF4-FFF2-40B4-BE49-F238E27FC236}">
                  <a16:creationId xmlns:a16="http://schemas.microsoft.com/office/drawing/2014/main" id="{422AE86E-7D59-DB40-5609-3479D125ED7F}"/>
                </a:ext>
              </a:extLst>
            </p:cNvPr>
            <p:cNvSpPr/>
            <p:nvPr/>
          </p:nvSpPr>
          <p:spPr>
            <a:xfrm>
              <a:off x="7647506" y="5260527"/>
              <a:ext cx="59564" cy="89773"/>
            </a:xfrm>
            <a:custGeom>
              <a:avLst/>
              <a:gdLst>
                <a:gd name="connsiteX0" fmla="*/ 0 w 59564"/>
                <a:gd name="connsiteY0" fmla="*/ 5971 h 89773"/>
                <a:gd name="connsiteX1" fmla="*/ 1113 w 59564"/>
                <a:gd name="connsiteY1" fmla="*/ 1808 h 89773"/>
                <a:gd name="connsiteX2" fmla="*/ 4309 w 59564"/>
                <a:gd name="connsiteY2" fmla="*/ 0 h 89773"/>
                <a:gd name="connsiteX3" fmla="*/ 55271 w 59564"/>
                <a:gd name="connsiteY3" fmla="*/ 0 h 89773"/>
                <a:gd name="connsiteX4" fmla="*/ 58467 w 59564"/>
                <a:gd name="connsiteY4" fmla="*/ 1743 h 89773"/>
                <a:gd name="connsiteX5" fmla="*/ 59564 w 59564"/>
                <a:gd name="connsiteY5" fmla="*/ 5842 h 89773"/>
                <a:gd name="connsiteX6" fmla="*/ 58402 w 59564"/>
                <a:gd name="connsiteY6" fmla="*/ 10248 h 89773"/>
                <a:gd name="connsiteX7" fmla="*/ 55271 w 59564"/>
                <a:gd name="connsiteY7" fmla="*/ 12039 h 89773"/>
                <a:gd name="connsiteX8" fmla="*/ 36359 w 59564"/>
                <a:gd name="connsiteY8" fmla="*/ 12039 h 89773"/>
                <a:gd name="connsiteX9" fmla="*/ 36359 w 59564"/>
                <a:gd name="connsiteY9" fmla="*/ 85481 h 89773"/>
                <a:gd name="connsiteX10" fmla="*/ 34389 w 59564"/>
                <a:gd name="connsiteY10" fmla="*/ 88612 h 89773"/>
                <a:gd name="connsiteX11" fmla="*/ 29839 w 59564"/>
                <a:gd name="connsiteY11" fmla="*/ 89774 h 89773"/>
                <a:gd name="connsiteX12" fmla="*/ 25240 w 59564"/>
                <a:gd name="connsiteY12" fmla="*/ 88612 h 89773"/>
                <a:gd name="connsiteX13" fmla="*/ 23335 w 59564"/>
                <a:gd name="connsiteY13" fmla="*/ 85481 h 89773"/>
                <a:gd name="connsiteX14" fmla="*/ 23335 w 59564"/>
                <a:gd name="connsiteY14" fmla="*/ 12039 h 89773"/>
                <a:gd name="connsiteX15" fmla="*/ 4309 w 59564"/>
                <a:gd name="connsiteY15" fmla="*/ 12039 h 89773"/>
                <a:gd name="connsiteX16" fmla="*/ 1178 w 59564"/>
                <a:gd name="connsiteY16" fmla="*/ 10248 h 89773"/>
                <a:gd name="connsiteX17" fmla="*/ 0 w 59564"/>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4" h="89773">
                  <a:moveTo>
                    <a:pt x="0" y="5971"/>
                  </a:moveTo>
                  <a:cubicBezTo>
                    <a:pt x="0" y="4406"/>
                    <a:pt x="371" y="3018"/>
                    <a:pt x="1113" y="1808"/>
                  </a:cubicBezTo>
                  <a:cubicBezTo>
                    <a:pt x="1856" y="613"/>
                    <a:pt x="2921" y="0"/>
                    <a:pt x="4309" y="0"/>
                  </a:cubicBezTo>
                  <a:lnTo>
                    <a:pt x="55271" y="0"/>
                  </a:lnTo>
                  <a:cubicBezTo>
                    <a:pt x="56659" y="0"/>
                    <a:pt x="57724" y="581"/>
                    <a:pt x="58467" y="1743"/>
                  </a:cubicBezTo>
                  <a:cubicBezTo>
                    <a:pt x="59209" y="2905"/>
                    <a:pt x="59564" y="4261"/>
                    <a:pt x="59564" y="5842"/>
                  </a:cubicBezTo>
                  <a:cubicBezTo>
                    <a:pt x="59564" y="7585"/>
                    <a:pt x="59177" y="9053"/>
                    <a:pt x="58402" y="10248"/>
                  </a:cubicBezTo>
                  <a:cubicBezTo>
                    <a:pt x="57628" y="11442"/>
                    <a:pt x="56579" y="12039"/>
                    <a:pt x="55271" y="12039"/>
                  </a:cubicBezTo>
                  <a:lnTo>
                    <a:pt x="36359" y="12039"/>
                  </a:lnTo>
                  <a:lnTo>
                    <a:pt x="36359" y="85481"/>
                  </a:lnTo>
                  <a:cubicBezTo>
                    <a:pt x="36359" y="86788"/>
                    <a:pt x="35697" y="87838"/>
                    <a:pt x="34389" y="88612"/>
                  </a:cubicBezTo>
                  <a:cubicBezTo>
                    <a:pt x="33082" y="89387"/>
                    <a:pt x="31565" y="89774"/>
                    <a:pt x="29839" y="89774"/>
                  </a:cubicBezTo>
                  <a:cubicBezTo>
                    <a:pt x="28031" y="89774"/>
                    <a:pt x="26498" y="89387"/>
                    <a:pt x="25240" y="88612"/>
                  </a:cubicBezTo>
                  <a:cubicBezTo>
                    <a:pt x="23965" y="87838"/>
                    <a:pt x="23335" y="86788"/>
                    <a:pt x="23335" y="85481"/>
                  </a:cubicBezTo>
                  <a:lnTo>
                    <a:pt x="23335" y="12039"/>
                  </a:lnTo>
                  <a:lnTo>
                    <a:pt x="4309" y="12039"/>
                  </a:lnTo>
                  <a:cubicBezTo>
                    <a:pt x="3001" y="12039"/>
                    <a:pt x="1953" y="11442"/>
                    <a:pt x="1178" y="10248"/>
                  </a:cubicBezTo>
                  <a:cubicBezTo>
                    <a:pt x="388"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29" name="Figura a mano libera: forma 928">
              <a:extLst>
                <a:ext uri="{FF2B5EF4-FFF2-40B4-BE49-F238E27FC236}">
                  <a16:creationId xmlns:a16="http://schemas.microsoft.com/office/drawing/2014/main" id="{F16BC767-EA01-DB95-0BFB-F47CB435487B}"/>
                </a:ext>
              </a:extLst>
            </p:cNvPr>
            <p:cNvSpPr/>
            <p:nvPr/>
          </p:nvSpPr>
          <p:spPr>
            <a:xfrm>
              <a:off x="7716882" y="5260527"/>
              <a:ext cx="56594" cy="89773"/>
            </a:xfrm>
            <a:custGeom>
              <a:avLst/>
              <a:gdLst>
                <a:gd name="connsiteX0" fmla="*/ 0 w 56594"/>
                <a:gd name="connsiteY0" fmla="*/ 85481 h 89773"/>
                <a:gd name="connsiteX1" fmla="*/ 0 w 56594"/>
                <a:gd name="connsiteY1" fmla="*/ 4180 h 89773"/>
                <a:gd name="connsiteX2" fmla="*/ 1904 w 56594"/>
                <a:gd name="connsiteY2" fmla="*/ 1049 h 89773"/>
                <a:gd name="connsiteX3" fmla="*/ 6503 w 56594"/>
                <a:gd name="connsiteY3" fmla="*/ 0 h 89773"/>
                <a:gd name="connsiteX4" fmla="*/ 11103 w 56594"/>
                <a:gd name="connsiteY4" fmla="*/ 1049 h 89773"/>
                <a:gd name="connsiteX5" fmla="*/ 13007 w 56594"/>
                <a:gd name="connsiteY5" fmla="*/ 4180 h 89773"/>
                <a:gd name="connsiteX6" fmla="*/ 13007 w 56594"/>
                <a:gd name="connsiteY6" fmla="*/ 38069 h 89773"/>
                <a:gd name="connsiteX7" fmla="*/ 43587 w 56594"/>
                <a:gd name="connsiteY7" fmla="*/ 38069 h 89773"/>
                <a:gd name="connsiteX8" fmla="*/ 43587 w 56594"/>
                <a:gd name="connsiteY8" fmla="*/ 4180 h 89773"/>
                <a:gd name="connsiteX9" fmla="*/ 45492 w 56594"/>
                <a:gd name="connsiteY9" fmla="*/ 1049 h 89773"/>
                <a:gd name="connsiteX10" fmla="*/ 50091 w 56594"/>
                <a:gd name="connsiteY10" fmla="*/ 0 h 89773"/>
                <a:gd name="connsiteX11" fmla="*/ 54690 w 56594"/>
                <a:gd name="connsiteY11" fmla="*/ 1049 h 89773"/>
                <a:gd name="connsiteX12" fmla="*/ 56594 w 56594"/>
                <a:gd name="connsiteY12" fmla="*/ 4180 h 89773"/>
                <a:gd name="connsiteX13" fmla="*/ 56594 w 56594"/>
                <a:gd name="connsiteY13" fmla="*/ 85481 h 89773"/>
                <a:gd name="connsiteX14" fmla="*/ 54690 w 56594"/>
                <a:gd name="connsiteY14" fmla="*/ 88612 h 89773"/>
                <a:gd name="connsiteX15" fmla="*/ 50091 w 56594"/>
                <a:gd name="connsiteY15" fmla="*/ 89774 h 89773"/>
                <a:gd name="connsiteX16" fmla="*/ 45540 w 56594"/>
                <a:gd name="connsiteY16" fmla="*/ 88612 h 89773"/>
                <a:gd name="connsiteX17" fmla="*/ 43572 w 56594"/>
                <a:gd name="connsiteY17" fmla="*/ 85481 h 89773"/>
                <a:gd name="connsiteX18" fmla="*/ 43572 w 56594"/>
                <a:gd name="connsiteY18" fmla="*/ 48397 h 89773"/>
                <a:gd name="connsiteX19" fmla="*/ 12990 w 56594"/>
                <a:gd name="connsiteY19" fmla="*/ 48397 h 89773"/>
                <a:gd name="connsiteX20" fmla="*/ 12990 w 56594"/>
                <a:gd name="connsiteY20" fmla="*/ 85481 h 89773"/>
                <a:gd name="connsiteX21" fmla="*/ 11086 w 56594"/>
                <a:gd name="connsiteY21" fmla="*/ 88612 h 89773"/>
                <a:gd name="connsiteX22" fmla="*/ 6487 w 56594"/>
                <a:gd name="connsiteY22" fmla="*/ 89774 h 89773"/>
                <a:gd name="connsiteX23" fmla="*/ 1936 w 56594"/>
                <a:gd name="connsiteY23" fmla="*/ 88612 h 89773"/>
                <a:gd name="connsiteX24" fmla="*/ 0 w 56594"/>
                <a:gd name="connsiteY24"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594" h="89773">
                  <a:moveTo>
                    <a:pt x="0" y="85481"/>
                  </a:moveTo>
                  <a:lnTo>
                    <a:pt x="0" y="4180"/>
                  </a:lnTo>
                  <a:cubicBezTo>
                    <a:pt x="0" y="2792"/>
                    <a:pt x="629" y="1743"/>
                    <a:pt x="1904" y="1049"/>
                  </a:cubicBezTo>
                  <a:cubicBezTo>
                    <a:pt x="3179" y="355"/>
                    <a:pt x="4712" y="0"/>
                    <a:pt x="6503" y="0"/>
                  </a:cubicBezTo>
                  <a:cubicBezTo>
                    <a:pt x="8311" y="0"/>
                    <a:pt x="9843" y="355"/>
                    <a:pt x="11103" y="1049"/>
                  </a:cubicBezTo>
                  <a:cubicBezTo>
                    <a:pt x="12377" y="1743"/>
                    <a:pt x="13007" y="2792"/>
                    <a:pt x="13007" y="4180"/>
                  </a:cubicBezTo>
                  <a:lnTo>
                    <a:pt x="13007" y="38069"/>
                  </a:lnTo>
                  <a:lnTo>
                    <a:pt x="43587" y="38069"/>
                  </a:lnTo>
                  <a:lnTo>
                    <a:pt x="43587" y="4180"/>
                  </a:lnTo>
                  <a:cubicBezTo>
                    <a:pt x="43587" y="2792"/>
                    <a:pt x="44217" y="1743"/>
                    <a:pt x="45492" y="1049"/>
                  </a:cubicBezTo>
                  <a:cubicBezTo>
                    <a:pt x="46767" y="355"/>
                    <a:pt x="48300" y="0"/>
                    <a:pt x="50091" y="0"/>
                  </a:cubicBezTo>
                  <a:cubicBezTo>
                    <a:pt x="51898" y="0"/>
                    <a:pt x="53432" y="355"/>
                    <a:pt x="54690" y="1049"/>
                  </a:cubicBezTo>
                  <a:cubicBezTo>
                    <a:pt x="55965" y="1743"/>
                    <a:pt x="56594" y="2792"/>
                    <a:pt x="56594" y="4180"/>
                  </a:cubicBezTo>
                  <a:lnTo>
                    <a:pt x="56594" y="85481"/>
                  </a:lnTo>
                  <a:cubicBezTo>
                    <a:pt x="56594" y="86788"/>
                    <a:pt x="55965" y="87838"/>
                    <a:pt x="54690" y="88612"/>
                  </a:cubicBezTo>
                  <a:cubicBezTo>
                    <a:pt x="53415" y="89387"/>
                    <a:pt x="51882" y="89774"/>
                    <a:pt x="50091" y="89774"/>
                  </a:cubicBezTo>
                  <a:cubicBezTo>
                    <a:pt x="48364" y="89774"/>
                    <a:pt x="46864" y="89387"/>
                    <a:pt x="45540" y="88612"/>
                  </a:cubicBezTo>
                  <a:cubicBezTo>
                    <a:pt x="44233" y="87838"/>
                    <a:pt x="43572" y="86788"/>
                    <a:pt x="43572" y="85481"/>
                  </a:cubicBezTo>
                  <a:lnTo>
                    <a:pt x="43572" y="48397"/>
                  </a:lnTo>
                  <a:lnTo>
                    <a:pt x="12990" y="48397"/>
                  </a:lnTo>
                  <a:lnTo>
                    <a:pt x="12990" y="85481"/>
                  </a:lnTo>
                  <a:cubicBezTo>
                    <a:pt x="12990" y="86788"/>
                    <a:pt x="12361" y="87838"/>
                    <a:pt x="11086" y="88612"/>
                  </a:cubicBezTo>
                  <a:cubicBezTo>
                    <a:pt x="9812" y="89387"/>
                    <a:pt x="8278" y="89774"/>
                    <a:pt x="6487" y="89774"/>
                  </a:cubicBezTo>
                  <a:cubicBezTo>
                    <a:pt x="4760" y="89774"/>
                    <a:pt x="3260" y="89387"/>
                    <a:pt x="1936" y="88612"/>
                  </a:cubicBezTo>
                  <a:cubicBezTo>
                    <a:pt x="661" y="87838"/>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30" name="Figura a mano libera: forma 929">
              <a:extLst>
                <a:ext uri="{FF2B5EF4-FFF2-40B4-BE49-F238E27FC236}">
                  <a16:creationId xmlns:a16="http://schemas.microsoft.com/office/drawing/2014/main" id="{EC642775-31B5-FE77-7AA0-9FDC95D5717C}"/>
                </a:ext>
              </a:extLst>
            </p:cNvPr>
            <p:cNvSpPr/>
            <p:nvPr/>
          </p:nvSpPr>
          <p:spPr>
            <a:xfrm>
              <a:off x="7789711" y="5260543"/>
              <a:ext cx="53802" cy="89822"/>
            </a:xfrm>
            <a:custGeom>
              <a:avLst/>
              <a:gdLst>
                <a:gd name="connsiteX0" fmla="*/ 0 w 53802"/>
                <a:gd name="connsiteY0" fmla="*/ 85465 h 89822"/>
                <a:gd name="connsiteX1" fmla="*/ 0 w 53802"/>
                <a:gd name="connsiteY1" fmla="*/ 4293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1 w 53802"/>
                <a:gd name="connsiteY7" fmla="*/ 9844 h 89822"/>
                <a:gd name="connsiteX8" fmla="*/ 49511 w 53802"/>
                <a:gd name="connsiteY8" fmla="*/ 11571 h 89822"/>
                <a:gd name="connsiteX9" fmla="*/ 13039 w 53802"/>
                <a:gd name="connsiteY9" fmla="*/ 11571 h 89822"/>
                <a:gd name="connsiteX10" fmla="*/ 13039 w 53802"/>
                <a:gd name="connsiteY10" fmla="*/ 39699 h 89822"/>
                <a:gd name="connsiteX11" fmla="*/ 31952 w 53802"/>
                <a:gd name="connsiteY11" fmla="*/ 39699 h 89822"/>
                <a:gd name="connsiteX12" fmla="*/ 35083 w 53802"/>
                <a:gd name="connsiteY12" fmla="*/ 41232 h 89822"/>
                <a:gd name="connsiteX13" fmla="*/ 36245 w 53802"/>
                <a:gd name="connsiteY13" fmla="*/ 44976 h 89822"/>
                <a:gd name="connsiteX14" fmla="*/ 35147 w 53802"/>
                <a:gd name="connsiteY14" fmla="*/ 48478 h 89822"/>
                <a:gd name="connsiteX15" fmla="*/ 31952 w 53802"/>
                <a:gd name="connsiteY15" fmla="*/ 50011 h 89822"/>
                <a:gd name="connsiteX16" fmla="*/ 13039 w 53802"/>
                <a:gd name="connsiteY16" fmla="*/ 50011 h 89822"/>
                <a:gd name="connsiteX17" fmla="*/ 13039 w 53802"/>
                <a:gd name="connsiteY17" fmla="*/ 78251 h 89822"/>
                <a:gd name="connsiteX18" fmla="*/ 49511 w 53802"/>
                <a:gd name="connsiteY18" fmla="*/ 78251 h 89822"/>
                <a:gd name="connsiteX19" fmla="*/ 52641 w 53802"/>
                <a:gd name="connsiteY19" fmla="*/ 79978 h 89822"/>
                <a:gd name="connsiteX20" fmla="*/ 53803 w 53802"/>
                <a:gd name="connsiteY20" fmla="*/ 84158 h 89822"/>
                <a:gd name="connsiteX21" fmla="*/ 52689 w 53802"/>
                <a:gd name="connsiteY21" fmla="*/ 88096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3"/>
                  </a:lnTo>
                  <a:cubicBezTo>
                    <a:pt x="0" y="2986"/>
                    <a:pt x="565" y="1936"/>
                    <a:pt x="1726" y="1162"/>
                  </a:cubicBezTo>
                  <a:cubicBezTo>
                    <a:pt x="2872"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7" y="10990"/>
                    <a:pt x="50817" y="11571"/>
                    <a:pt x="49511" y="11571"/>
                  </a:cubicBezTo>
                  <a:lnTo>
                    <a:pt x="13039" y="11571"/>
                  </a:lnTo>
                  <a:lnTo>
                    <a:pt x="13039" y="39699"/>
                  </a:lnTo>
                  <a:lnTo>
                    <a:pt x="31952" y="39699"/>
                  </a:lnTo>
                  <a:cubicBezTo>
                    <a:pt x="33259" y="39699"/>
                    <a:pt x="34308" y="40215"/>
                    <a:pt x="35083" y="41232"/>
                  </a:cubicBezTo>
                  <a:cubicBezTo>
                    <a:pt x="35857" y="42248"/>
                    <a:pt x="36245" y="43507"/>
                    <a:pt x="36245" y="44976"/>
                  </a:cubicBezTo>
                  <a:cubicBezTo>
                    <a:pt x="36245" y="46283"/>
                    <a:pt x="35874" y="47461"/>
                    <a:pt x="35147" y="48478"/>
                  </a:cubicBezTo>
                  <a:cubicBezTo>
                    <a:pt x="34405" y="49510"/>
                    <a:pt x="33341" y="50011"/>
                    <a:pt x="31952" y="50011"/>
                  </a:cubicBezTo>
                  <a:lnTo>
                    <a:pt x="13039" y="50011"/>
                  </a:lnTo>
                  <a:lnTo>
                    <a:pt x="13039" y="78251"/>
                  </a:lnTo>
                  <a:lnTo>
                    <a:pt x="49511" y="78251"/>
                  </a:lnTo>
                  <a:cubicBezTo>
                    <a:pt x="50817" y="78251"/>
                    <a:pt x="51867" y="78833"/>
                    <a:pt x="52641" y="79978"/>
                  </a:cubicBezTo>
                  <a:cubicBezTo>
                    <a:pt x="53416" y="81124"/>
                    <a:pt x="53803" y="82512"/>
                    <a:pt x="53803" y="84158"/>
                  </a:cubicBezTo>
                  <a:cubicBezTo>
                    <a:pt x="53803" y="85627"/>
                    <a:pt x="53432" y="86950"/>
                    <a:pt x="52689" y="88096"/>
                  </a:cubicBezTo>
                  <a:cubicBezTo>
                    <a:pt x="51947" y="89241"/>
                    <a:pt x="50882" y="89822"/>
                    <a:pt x="49494" y="89822"/>
                  </a:cubicBezTo>
                  <a:lnTo>
                    <a:pt x="5777" y="89822"/>
                  </a:lnTo>
                  <a:cubicBezTo>
                    <a:pt x="4228" y="89822"/>
                    <a:pt x="2872" y="89435"/>
                    <a:pt x="1726"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31" name="Figura a mano libera: forma 930">
              <a:extLst>
                <a:ext uri="{FF2B5EF4-FFF2-40B4-BE49-F238E27FC236}">
                  <a16:creationId xmlns:a16="http://schemas.microsoft.com/office/drawing/2014/main" id="{C053A29B-1918-9AA7-9789-3A577DAF419C}"/>
                </a:ext>
              </a:extLst>
            </p:cNvPr>
            <p:cNvSpPr/>
            <p:nvPr/>
          </p:nvSpPr>
          <p:spPr>
            <a:xfrm>
              <a:off x="7877629" y="5260543"/>
              <a:ext cx="55126" cy="90500"/>
            </a:xfrm>
            <a:custGeom>
              <a:avLst/>
              <a:gdLst>
                <a:gd name="connsiteX0" fmla="*/ 0 w 55126"/>
                <a:gd name="connsiteY0" fmla="*/ 63115 h 90500"/>
                <a:gd name="connsiteX1" fmla="*/ 0 w 55126"/>
                <a:gd name="connsiteY1" fmla="*/ 27386 h 90500"/>
                <a:gd name="connsiteX2" fmla="*/ 7488 w 55126"/>
                <a:gd name="connsiteY2" fmla="*/ 6633 h 90500"/>
                <a:gd name="connsiteX3" fmla="*/ 27499 w 55126"/>
                <a:gd name="connsiteY3" fmla="*/ 0 h 90500"/>
                <a:gd name="connsiteX4" fmla="*/ 47574 w 55126"/>
                <a:gd name="connsiteY4" fmla="*/ 6633 h 90500"/>
                <a:gd name="connsiteX5" fmla="*/ 55126 w 55126"/>
                <a:gd name="connsiteY5" fmla="*/ 27386 h 90500"/>
                <a:gd name="connsiteX6" fmla="*/ 55126 w 55126"/>
                <a:gd name="connsiteY6" fmla="*/ 63115 h 90500"/>
                <a:gd name="connsiteX7" fmla="*/ 47574 w 55126"/>
                <a:gd name="connsiteY7" fmla="*/ 83867 h 90500"/>
                <a:gd name="connsiteX8" fmla="*/ 27499 w 55126"/>
                <a:gd name="connsiteY8" fmla="*/ 90500 h 90500"/>
                <a:gd name="connsiteX9" fmla="*/ 7488 w 55126"/>
                <a:gd name="connsiteY9" fmla="*/ 83867 h 90500"/>
                <a:gd name="connsiteX10" fmla="*/ 0 w 55126"/>
                <a:gd name="connsiteY10" fmla="*/ 63115 h 90500"/>
                <a:gd name="connsiteX11" fmla="*/ 13023 w 55126"/>
                <a:gd name="connsiteY11" fmla="*/ 63115 h 90500"/>
                <a:gd name="connsiteX12" fmla="*/ 27514 w 55126"/>
                <a:gd name="connsiteY12" fmla="*/ 78961 h 90500"/>
                <a:gd name="connsiteX13" fmla="*/ 38327 w 55126"/>
                <a:gd name="connsiteY13" fmla="*/ 75024 h 90500"/>
                <a:gd name="connsiteX14" fmla="*/ 42135 w 55126"/>
                <a:gd name="connsiteY14" fmla="*/ 63115 h 90500"/>
                <a:gd name="connsiteX15" fmla="*/ 42135 w 55126"/>
                <a:gd name="connsiteY15" fmla="*/ 27386 h 90500"/>
                <a:gd name="connsiteX16" fmla="*/ 38327 w 55126"/>
                <a:gd name="connsiteY16" fmla="*/ 15476 h 90500"/>
                <a:gd name="connsiteX17" fmla="*/ 27514 w 55126"/>
                <a:gd name="connsiteY17" fmla="*/ 11539 h 90500"/>
                <a:gd name="connsiteX18" fmla="*/ 13023 w 55126"/>
                <a:gd name="connsiteY18" fmla="*/ 27386 h 90500"/>
                <a:gd name="connsiteX19" fmla="*/ 13023 w 55126"/>
                <a:gd name="connsiteY19" fmla="*/ 63115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5"/>
                  </a:moveTo>
                  <a:lnTo>
                    <a:pt x="0" y="27386"/>
                  </a:lnTo>
                  <a:cubicBezTo>
                    <a:pt x="0" y="17978"/>
                    <a:pt x="2501" y="11054"/>
                    <a:pt x="7488" y="6633"/>
                  </a:cubicBezTo>
                  <a:cubicBezTo>
                    <a:pt x="12474" y="2211"/>
                    <a:pt x="19156" y="0"/>
                    <a:pt x="27499" y="0"/>
                  </a:cubicBezTo>
                  <a:cubicBezTo>
                    <a:pt x="35842" y="0"/>
                    <a:pt x="42539" y="2211"/>
                    <a:pt x="47574" y="6633"/>
                  </a:cubicBezTo>
                  <a:cubicBezTo>
                    <a:pt x="52609" y="11054"/>
                    <a:pt x="55126" y="17978"/>
                    <a:pt x="55126" y="27386"/>
                  </a:cubicBezTo>
                  <a:lnTo>
                    <a:pt x="55126" y="63115"/>
                  </a:lnTo>
                  <a:cubicBezTo>
                    <a:pt x="55126" y="72523"/>
                    <a:pt x="52609" y="79446"/>
                    <a:pt x="47574" y="83867"/>
                  </a:cubicBezTo>
                  <a:cubicBezTo>
                    <a:pt x="42539" y="88289"/>
                    <a:pt x="35842" y="90500"/>
                    <a:pt x="27499" y="90500"/>
                  </a:cubicBezTo>
                  <a:cubicBezTo>
                    <a:pt x="19156" y="90500"/>
                    <a:pt x="12474" y="88289"/>
                    <a:pt x="7488" y="83867"/>
                  </a:cubicBezTo>
                  <a:cubicBezTo>
                    <a:pt x="2501" y="79446"/>
                    <a:pt x="0" y="72523"/>
                    <a:pt x="0" y="63115"/>
                  </a:cubicBezTo>
                  <a:close/>
                  <a:moveTo>
                    <a:pt x="13023" y="63115"/>
                  </a:moveTo>
                  <a:cubicBezTo>
                    <a:pt x="13023" y="73669"/>
                    <a:pt x="17848" y="78961"/>
                    <a:pt x="27514" y="78961"/>
                  </a:cubicBezTo>
                  <a:cubicBezTo>
                    <a:pt x="32178" y="78961"/>
                    <a:pt x="35777" y="77655"/>
                    <a:pt x="38327" y="75024"/>
                  </a:cubicBezTo>
                  <a:cubicBezTo>
                    <a:pt x="40860" y="72410"/>
                    <a:pt x="42135" y="68440"/>
                    <a:pt x="42135" y="63115"/>
                  </a:cubicBezTo>
                  <a:lnTo>
                    <a:pt x="42135" y="27386"/>
                  </a:lnTo>
                  <a:cubicBezTo>
                    <a:pt x="42135" y="22060"/>
                    <a:pt x="40860" y="18090"/>
                    <a:pt x="38327" y="15476"/>
                  </a:cubicBezTo>
                  <a:cubicBezTo>
                    <a:pt x="35794" y="12862"/>
                    <a:pt x="32178" y="11539"/>
                    <a:pt x="27514" y="11539"/>
                  </a:cubicBezTo>
                  <a:cubicBezTo>
                    <a:pt x="17848" y="11539"/>
                    <a:pt x="13023" y="16816"/>
                    <a:pt x="13023" y="27386"/>
                  </a:cubicBezTo>
                  <a:lnTo>
                    <a:pt x="13023" y="6311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32" name="Figura a mano libera: forma 931">
              <a:extLst>
                <a:ext uri="{FF2B5EF4-FFF2-40B4-BE49-F238E27FC236}">
                  <a16:creationId xmlns:a16="http://schemas.microsoft.com/office/drawing/2014/main" id="{C83AF3E0-3A22-861F-FEE8-8991638C1075}"/>
                </a:ext>
              </a:extLst>
            </p:cNvPr>
            <p:cNvSpPr/>
            <p:nvPr/>
          </p:nvSpPr>
          <p:spPr>
            <a:xfrm>
              <a:off x="7948005" y="5260527"/>
              <a:ext cx="55158" cy="89773"/>
            </a:xfrm>
            <a:custGeom>
              <a:avLst/>
              <a:gdLst>
                <a:gd name="connsiteX0" fmla="*/ 0 w 55158"/>
                <a:gd name="connsiteY0" fmla="*/ 85594 h 89773"/>
                <a:gd name="connsiteX1" fmla="*/ 0 w 55158"/>
                <a:gd name="connsiteY1" fmla="*/ 4293 h 89773"/>
                <a:gd name="connsiteX2" fmla="*/ 1727 w 55158"/>
                <a:gd name="connsiteY2" fmla="*/ 1162 h 89773"/>
                <a:gd name="connsiteX3" fmla="*/ 5777 w 55158"/>
                <a:gd name="connsiteY3" fmla="*/ 0 h 89773"/>
                <a:gd name="connsiteX4" fmla="*/ 28128 w 55158"/>
                <a:gd name="connsiteY4" fmla="*/ 0 h 89773"/>
                <a:gd name="connsiteX5" fmla="*/ 46186 w 55158"/>
                <a:gd name="connsiteY5" fmla="*/ 4664 h 89773"/>
                <a:gd name="connsiteX6" fmla="*/ 52948 w 55158"/>
                <a:gd name="connsiteY6" fmla="*/ 21237 h 89773"/>
                <a:gd name="connsiteX7" fmla="*/ 42507 w 55158"/>
                <a:gd name="connsiteY7" fmla="*/ 41135 h 89773"/>
                <a:gd name="connsiteX8" fmla="*/ 51964 w 55158"/>
                <a:gd name="connsiteY8" fmla="*/ 48203 h 89773"/>
                <a:gd name="connsiteX9" fmla="*/ 55159 w 55158"/>
                <a:gd name="connsiteY9" fmla="*/ 61646 h 89773"/>
                <a:gd name="connsiteX10" fmla="*/ 55159 w 55158"/>
                <a:gd name="connsiteY10" fmla="*/ 63986 h 89773"/>
                <a:gd name="connsiteX11" fmla="*/ 48526 w 55158"/>
                <a:gd name="connsiteY11" fmla="*/ 83642 h 89773"/>
                <a:gd name="connsiteX12" fmla="*/ 30726 w 55158"/>
                <a:gd name="connsiteY12" fmla="*/ 89774 h 89773"/>
                <a:gd name="connsiteX13" fmla="*/ 5794 w 55158"/>
                <a:gd name="connsiteY13" fmla="*/ 89774 h 89773"/>
                <a:gd name="connsiteX14" fmla="*/ 1614 w 55158"/>
                <a:gd name="connsiteY14" fmla="*/ 88548 h 89773"/>
                <a:gd name="connsiteX15" fmla="*/ 0 w 55158"/>
                <a:gd name="connsiteY15" fmla="*/ 85594 h 89773"/>
                <a:gd name="connsiteX16" fmla="*/ 12894 w 55158"/>
                <a:gd name="connsiteY16" fmla="*/ 35987 h 89773"/>
                <a:gd name="connsiteX17" fmla="*/ 27515 w 55158"/>
                <a:gd name="connsiteY17" fmla="*/ 35987 h 89773"/>
                <a:gd name="connsiteX18" fmla="*/ 39925 w 55158"/>
                <a:gd name="connsiteY18" fmla="*/ 23335 h 89773"/>
                <a:gd name="connsiteX19" fmla="*/ 27272 w 55158"/>
                <a:gd name="connsiteY19" fmla="*/ 11539 h 89773"/>
                <a:gd name="connsiteX20" fmla="*/ 12910 w 55158"/>
                <a:gd name="connsiteY20" fmla="*/ 11539 h 89773"/>
                <a:gd name="connsiteX21" fmla="*/ 12910 w 55158"/>
                <a:gd name="connsiteY21" fmla="*/ 35987 h 89773"/>
                <a:gd name="connsiteX22" fmla="*/ 12894 w 55158"/>
                <a:gd name="connsiteY22" fmla="*/ 78235 h 89773"/>
                <a:gd name="connsiteX23" fmla="*/ 28241 w 55158"/>
                <a:gd name="connsiteY23" fmla="*/ 78235 h 89773"/>
                <a:gd name="connsiteX24" fmla="*/ 42119 w 55158"/>
                <a:gd name="connsiteY24" fmla="*/ 63001 h 89773"/>
                <a:gd name="connsiteX25" fmla="*/ 42119 w 55158"/>
                <a:gd name="connsiteY25" fmla="*/ 61033 h 89773"/>
                <a:gd name="connsiteX26" fmla="*/ 38618 w 55158"/>
                <a:gd name="connsiteY26" fmla="*/ 49736 h 89773"/>
                <a:gd name="connsiteX27" fmla="*/ 28241 w 55158"/>
                <a:gd name="connsiteY27" fmla="*/ 46299 h 89773"/>
                <a:gd name="connsiteX28" fmla="*/ 12894 w 55158"/>
                <a:gd name="connsiteY28" fmla="*/ 46299 h 89773"/>
                <a:gd name="connsiteX29" fmla="*/ 12894 w 55158"/>
                <a:gd name="connsiteY29" fmla="*/ 7823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58" h="89773">
                  <a:moveTo>
                    <a:pt x="0" y="85594"/>
                  </a:moveTo>
                  <a:lnTo>
                    <a:pt x="0" y="4293"/>
                  </a:lnTo>
                  <a:cubicBezTo>
                    <a:pt x="0" y="2986"/>
                    <a:pt x="565" y="1936"/>
                    <a:pt x="1727" y="1162"/>
                  </a:cubicBezTo>
                  <a:cubicBezTo>
                    <a:pt x="2873" y="387"/>
                    <a:pt x="4228" y="0"/>
                    <a:pt x="5777" y="0"/>
                  </a:cubicBezTo>
                  <a:lnTo>
                    <a:pt x="28128" y="0"/>
                  </a:lnTo>
                  <a:cubicBezTo>
                    <a:pt x="35664" y="0"/>
                    <a:pt x="41684" y="1549"/>
                    <a:pt x="46186" y="4664"/>
                  </a:cubicBezTo>
                  <a:cubicBezTo>
                    <a:pt x="50689" y="7778"/>
                    <a:pt x="52948" y="13297"/>
                    <a:pt x="52948" y="21237"/>
                  </a:cubicBezTo>
                  <a:cubicBezTo>
                    <a:pt x="52948" y="31388"/>
                    <a:pt x="49462" y="38020"/>
                    <a:pt x="42507" y="41135"/>
                  </a:cubicBezTo>
                  <a:cubicBezTo>
                    <a:pt x="46687" y="42781"/>
                    <a:pt x="49833" y="45121"/>
                    <a:pt x="51964" y="48203"/>
                  </a:cubicBezTo>
                  <a:cubicBezTo>
                    <a:pt x="54093" y="51269"/>
                    <a:pt x="55159" y="55756"/>
                    <a:pt x="55159" y="61646"/>
                  </a:cubicBezTo>
                  <a:lnTo>
                    <a:pt x="55159" y="63986"/>
                  </a:lnTo>
                  <a:cubicBezTo>
                    <a:pt x="55159" y="72991"/>
                    <a:pt x="52948" y="79543"/>
                    <a:pt x="48526" y="83642"/>
                  </a:cubicBezTo>
                  <a:cubicBezTo>
                    <a:pt x="44104" y="87741"/>
                    <a:pt x="38165" y="89774"/>
                    <a:pt x="30726" y="89774"/>
                  </a:cubicBezTo>
                  <a:lnTo>
                    <a:pt x="5794" y="89774"/>
                  </a:lnTo>
                  <a:cubicBezTo>
                    <a:pt x="4067" y="89774"/>
                    <a:pt x="2679" y="89371"/>
                    <a:pt x="1614" y="88548"/>
                  </a:cubicBezTo>
                  <a:cubicBezTo>
                    <a:pt x="533" y="87724"/>
                    <a:pt x="0" y="86756"/>
                    <a:pt x="0" y="85594"/>
                  </a:cubicBezTo>
                  <a:close/>
                  <a:moveTo>
                    <a:pt x="12894" y="35987"/>
                  </a:moveTo>
                  <a:lnTo>
                    <a:pt x="27515" y="35987"/>
                  </a:lnTo>
                  <a:cubicBezTo>
                    <a:pt x="35777" y="35987"/>
                    <a:pt x="39925" y="31775"/>
                    <a:pt x="39925" y="23335"/>
                  </a:cubicBezTo>
                  <a:cubicBezTo>
                    <a:pt x="39925" y="15476"/>
                    <a:pt x="35712" y="11539"/>
                    <a:pt x="27272" y="11539"/>
                  </a:cubicBezTo>
                  <a:lnTo>
                    <a:pt x="12910" y="11539"/>
                  </a:lnTo>
                  <a:lnTo>
                    <a:pt x="12910" y="35987"/>
                  </a:lnTo>
                  <a:close/>
                  <a:moveTo>
                    <a:pt x="12894" y="78235"/>
                  </a:moveTo>
                  <a:lnTo>
                    <a:pt x="28241" y="78235"/>
                  </a:lnTo>
                  <a:cubicBezTo>
                    <a:pt x="37488" y="78235"/>
                    <a:pt x="42119" y="73168"/>
                    <a:pt x="42119" y="63001"/>
                  </a:cubicBezTo>
                  <a:lnTo>
                    <a:pt x="42119" y="61033"/>
                  </a:lnTo>
                  <a:cubicBezTo>
                    <a:pt x="42119" y="55788"/>
                    <a:pt x="40957" y="52028"/>
                    <a:pt x="38618" y="49736"/>
                  </a:cubicBezTo>
                  <a:cubicBezTo>
                    <a:pt x="36277" y="47445"/>
                    <a:pt x="32825" y="46299"/>
                    <a:pt x="28241" y="46299"/>
                  </a:cubicBezTo>
                  <a:lnTo>
                    <a:pt x="12894" y="46299"/>
                  </a:lnTo>
                  <a:lnTo>
                    <a:pt x="12894" y="782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33" name="Figura a mano libera: forma 932">
              <a:extLst>
                <a:ext uri="{FF2B5EF4-FFF2-40B4-BE49-F238E27FC236}">
                  <a16:creationId xmlns:a16="http://schemas.microsoft.com/office/drawing/2014/main" id="{7C3037A7-5402-D9E3-8CF2-5EB8EED2C67F}"/>
                </a:ext>
              </a:extLst>
            </p:cNvPr>
            <p:cNvSpPr/>
            <p:nvPr/>
          </p:nvSpPr>
          <p:spPr>
            <a:xfrm>
              <a:off x="8015913" y="5260543"/>
              <a:ext cx="53802" cy="89822"/>
            </a:xfrm>
            <a:custGeom>
              <a:avLst/>
              <a:gdLst>
                <a:gd name="connsiteX0" fmla="*/ 0 w 53802"/>
                <a:gd name="connsiteY0" fmla="*/ 85465 h 89822"/>
                <a:gd name="connsiteX1" fmla="*/ 0 w 53802"/>
                <a:gd name="connsiteY1" fmla="*/ 4293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1 w 53802"/>
                <a:gd name="connsiteY7" fmla="*/ 9844 h 89822"/>
                <a:gd name="connsiteX8" fmla="*/ 49511 w 53802"/>
                <a:gd name="connsiteY8" fmla="*/ 11571 h 89822"/>
                <a:gd name="connsiteX9" fmla="*/ 13039 w 53802"/>
                <a:gd name="connsiteY9" fmla="*/ 11571 h 89822"/>
                <a:gd name="connsiteX10" fmla="*/ 13039 w 53802"/>
                <a:gd name="connsiteY10" fmla="*/ 39699 h 89822"/>
                <a:gd name="connsiteX11" fmla="*/ 31952 w 53802"/>
                <a:gd name="connsiteY11" fmla="*/ 39699 h 89822"/>
                <a:gd name="connsiteX12" fmla="*/ 35084 w 53802"/>
                <a:gd name="connsiteY12" fmla="*/ 41232 h 89822"/>
                <a:gd name="connsiteX13" fmla="*/ 36245 w 53802"/>
                <a:gd name="connsiteY13" fmla="*/ 44976 h 89822"/>
                <a:gd name="connsiteX14" fmla="*/ 35148 w 53802"/>
                <a:gd name="connsiteY14" fmla="*/ 48478 h 89822"/>
                <a:gd name="connsiteX15" fmla="*/ 31952 w 53802"/>
                <a:gd name="connsiteY15" fmla="*/ 50011 h 89822"/>
                <a:gd name="connsiteX16" fmla="*/ 13039 w 53802"/>
                <a:gd name="connsiteY16" fmla="*/ 50011 h 89822"/>
                <a:gd name="connsiteX17" fmla="*/ 13039 w 53802"/>
                <a:gd name="connsiteY17" fmla="*/ 78251 h 89822"/>
                <a:gd name="connsiteX18" fmla="*/ 49511 w 53802"/>
                <a:gd name="connsiteY18" fmla="*/ 78251 h 89822"/>
                <a:gd name="connsiteX19" fmla="*/ 52641 w 53802"/>
                <a:gd name="connsiteY19" fmla="*/ 79978 h 89822"/>
                <a:gd name="connsiteX20" fmla="*/ 53803 w 53802"/>
                <a:gd name="connsiteY20" fmla="*/ 84158 h 89822"/>
                <a:gd name="connsiteX21" fmla="*/ 52689 w 53802"/>
                <a:gd name="connsiteY21" fmla="*/ 88096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3"/>
                  </a:lnTo>
                  <a:cubicBezTo>
                    <a:pt x="0" y="2986"/>
                    <a:pt x="565" y="1936"/>
                    <a:pt x="1726" y="1162"/>
                  </a:cubicBezTo>
                  <a:cubicBezTo>
                    <a:pt x="2873"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7" y="10990"/>
                    <a:pt x="50818" y="11571"/>
                    <a:pt x="49511" y="11571"/>
                  </a:cubicBezTo>
                  <a:lnTo>
                    <a:pt x="13039" y="11571"/>
                  </a:lnTo>
                  <a:lnTo>
                    <a:pt x="13039" y="39699"/>
                  </a:lnTo>
                  <a:lnTo>
                    <a:pt x="31952" y="39699"/>
                  </a:lnTo>
                  <a:cubicBezTo>
                    <a:pt x="33259" y="39699"/>
                    <a:pt x="34309" y="40215"/>
                    <a:pt x="35084" y="41232"/>
                  </a:cubicBezTo>
                  <a:cubicBezTo>
                    <a:pt x="35858" y="42248"/>
                    <a:pt x="36245" y="43507"/>
                    <a:pt x="36245" y="44976"/>
                  </a:cubicBezTo>
                  <a:cubicBezTo>
                    <a:pt x="36245" y="46283"/>
                    <a:pt x="35874" y="47461"/>
                    <a:pt x="35148" y="48478"/>
                  </a:cubicBezTo>
                  <a:cubicBezTo>
                    <a:pt x="34405" y="49510"/>
                    <a:pt x="33341" y="50011"/>
                    <a:pt x="31952" y="50011"/>
                  </a:cubicBezTo>
                  <a:lnTo>
                    <a:pt x="13039" y="50011"/>
                  </a:lnTo>
                  <a:lnTo>
                    <a:pt x="13039" y="78251"/>
                  </a:lnTo>
                  <a:lnTo>
                    <a:pt x="49511" y="78251"/>
                  </a:lnTo>
                  <a:cubicBezTo>
                    <a:pt x="50818" y="78251"/>
                    <a:pt x="51867" y="78833"/>
                    <a:pt x="52641" y="79978"/>
                  </a:cubicBezTo>
                  <a:cubicBezTo>
                    <a:pt x="53416" y="81124"/>
                    <a:pt x="53803" y="82512"/>
                    <a:pt x="53803" y="84158"/>
                  </a:cubicBezTo>
                  <a:cubicBezTo>
                    <a:pt x="53803" y="85627"/>
                    <a:pt x="53432" y="86950"/>
                    <a:pt x="52689" y="88096"/>
                  </a:cubicBezTo>
                  <a:cubicBezTo>
                    <a:pt x="51947" y="89241"/>
                    <a:pt x="50882" y="89822"/>
                    <a:pt x="49494" y="89822"/>
                  </a:cubicBezTo>
                  <a:lnTo>
                    <a:pt x="5777" y="89822"/>
                  </a:lnTo>
                  <a:cubicBezTo>
                    <a:pt x="4228" y="89822"/>
                    <a:pt x="2873" y="89435"/>
                    <a:pt x="1726"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34" name="Figura a mano libera: forma 933">
              <a:extLst>
                <a:ext uri="{FF2B5EF4-FFF2-40B4-BE49-F238E27FC236}">
                  <a16:creationId xmlns:a16="http://schemas.microsoft.com/office/drawing/2014/main" id="{BCF38497-AD5D-5C85-AB0E-3CFDAE135727}"/>
                </a:ext>
              </a:extLst>
            </p:cNvPr>
            <p:cNvSpPr/>
            <p:nvPr/>
          </p:nvSpPr>
          <p:spPr>
            <a:xfrm>
              <a:off x="8075590" y="5260172"/>
              <a:ext cx="55158" cy="91096"/>
            </a:xfrm>
            <a:custGeom>
              <a:avLst/>
              <a:gdLst>
                <a:gd name="connsiteX0" fmla="*/ 0 w 55158"/>
                <a:gd name="connsiteY0" fmla="*/ 76622 h 91096"/>
                <a:gd name="connsiteX1" fmla="*/ 1711 w 55158"/>
                <a:gd name="connsiteY1" fmla="*/ 71958 h 91096"/>
                <a:gd name="connsiteX2" fmla="*/ 5648 w 55158"/>
                <a:gd name="connsiteY2" fmla="*/ 69618 h 91096"/>
                <a:gd name="connsiteX3" fmla="*/ 8908 w 55158"/>
                <a:gd name="connsiteY3" fmla="*/ 71200 h 91096"/>
                <a:gd name="connsiteX4" fmla="*/ 12652 w 55158"/>
                <a:gd name="connsiteY4" fmla="*/ 74604 h 91096"/>
                <a:gd name="connsiteX5" fmla="*/ 18236 w 55158"/>
                <a:gd name="connsiteY5" fmla="*/ 78010 h 91096"/>
                <a:gd name="connsiteX6" fmla="*/ 26644 w 55158"/>
                <a:gd name="connsiteY6" fmla="*/ 79591 h 91096"/>
                <a:gd name="connsiteX7" fmla="*/ 37875 w 55158"/>
                <a:gd name="connsiteY7" fmla="*/ 76250 h 91096"/>
                <a:gd name="connsiteX8" fmla="*/ 42119 w 55158"/>
                <a:gd name="connsiteY8" fmla="*/ 66487 h 91096"/>
                <a:gd name="connsiteX9" fmla="*/ 38005 w 55158"/>
                <a:gd name="connsiteY9" fmla="*/ 56611 h 91096"/>
                <a:gd name="connsiteX10" fmla="*/ 28064 w 55158"/>
                <a:gd name="connsiteY10" fmla="*/ 50317 h 91096"/>
                <a:gd name="connsiteX11" fmla="*/ 16331 w 55158"/>
                <a:gd name="connsiteY11" fmla="*/ 45250 h 91096"/>
                <a:gd name="connsiteX12" fmla="*/ 6326 w 55158"/>
                <a:gd name="connsiteY12" fmla="*/ 37100 h 91096"/>
                <a:gd name="connsiteX13" fmla="*/ 2211 w 55158"/>
                <a:gd name="connsiteY13" fmla="*/ 23513 h 91096"/>
                <a:gd name="connsiteX14" fmla="*/ 4729 w 55158"/>
                <a:gd name="connsiteY14" fmla="*/ 12249 h 91096"/>
                <a:gd name="connsiteX15" fmla="*/ 11538 w 55158"/>
                <a:gd name="connsiteY15" fmla="*/ 4890 h 91096"/>
                <a:gd name="connsiteX16" fmla="*/ 20560 w 55158"/>
                <a:gd name="connsiteY16" fmla="*/ 1162 h 91096"/>
                <a:gd name="connsiteX17" fmla="*/ 30565 w 55158"/>
                <a:gd name="connsiteY17" fmla="*/ 0 h 91096"/>
                <a:gd name="connsiteX18" fmla="*/ 37504 w 55158"/>
                <a:gd name="connsiteY18" fmla="*/ 420 h 91096"/>
                <a:gd name="connsiteX19" fmla="*/ 44685 w 55158"/>
                <a:gd name="connsiteY19" fmla="*/ 1824 h 91096"/>
                <a:gd name="connsiteX20" fmla="*/ 50575 w 55158"/>
                <a:gd name="connsiteY20" fmla="*/ 4616 h 91096"/>
                <a:gd name="connsiteX21" fmla="*/ 52915 w 55158"/>
                <a:gd name="connsiteY21" fmla="*/ 8746 h 91096"/>
                <a:gd name="connsiteX22" fmla="*/ 51447 w 55158"/>
                <a:gd name="connsiteY22" fmla="*/ 13394 h 91096"/>
                <a:gd name="connsiteX23" fmla="*/ 47526 w 55158"/>
                <a:gd name="connsiteY23" fmla="*/ 15734 h 91096"/>
                <a:gd name="connsiteX24" fmla="*/ 44217 w 55158"/>
                <a:gd name="connsiteY24" fmla="*/ 14556 h 91096"/>
                <a:gd name="connsiteX25" fmla="*/ 38633 w 55158"/>
                <a:gd name="connsiteY25" fmla="*/ 12216 h 91096"/>
                <a:gd name="connsiteX26" fmla="*/ 30597 w 55158"/>
                <a:gd name="connsiteY26" fmla="*/ 11038 h 91096"/>
                <a:gd name="connsiteX27" fmla="*/ 19430 w 55158"/>
                <a:gd name="connsiteY27" fmla="*/ 13814 h 91096"/>
                <a:gd name="connsiteX28" fmla="*/ 15250 w 55158"/>
                <a:gd name="connsiteY28" fmla="*/ 22270 h 91096"/>
                <a:gd name="connsiteX29" fmla="*/ 17461 w 55158"/>
                <a:gd name="connsiteY29" fmla="*/ 28628 h 91096"/>
                <a:gd name="connsiteX30" fmla="*/ 23173 w 55158"/>
                <a:gd name="connsiteY30" fmla="*/ 33018 h 91096"/>
                <a:gd name="connsiteX31" fmla="*/ 30968 w 55158"/>
                <a:gd name="connsiteY31" fmla="*/ 36407 h 91096"/>
                <a:gd name="connsiteX32" fmla="*/ 39505 w 55158"/>
                <a:gd name="connsiteY32" fmla="*/ 40296 h 91096"/>
                <a:gd name="connsiteX33" fmla="*/ 47235 w 55158"/>
                <a:gd name="connsiteY33" fmla="*/ 45428 h 91096"/>
                <a:gd name="connsiteX34" fmla="*/ 52948 w 55158"/>
                <a:gd name="connsiteY34" fmla="*/ 53383 h 91096"/>
                <a:gd name="connsiteX35" fmla="*/ 55159 w 55158"/>
                <a:gd name="connsiteY35" fmla="*/ 65116 h 91096"/>
                <a:gd name="connsiteX36" fmla="*/ 47477 w 55158"/>
                <a:gd name="connsiteY36" fmla="*/ 84448 h 91096"/>
                <a:gd name="connsiteX37" fmla="*/ 27160 w 55158"/>
                <a:gd name="connsiteY37" fmla="*/ 91097 h 91096"/>
                <a:gd name="connsiteX38" fmla="*/ 7940 w 55158"/>
                <a:gd name="connsiteY38" fmla="*/ 86369 h 91096"/>
                <a:gd name="connsiteX39" fmla="*/ 0 w 55158"/>
                <a:gd name="connsiteY39" fmla="*/ 76622 h 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158" h="91096">
                  <a:moveTo>
                    <a:pt x="0" y="76622"/>
                  </a:moveTo>
                  <a:cubicBezTo>
                    <a:pt x="0" y="75072"/>
                    <a:pt x="565" y="73507"/>
                    <a:pt x="1711" y="71958"/>
                  </a:cubicBezTo>
                  <a:cubicBezTo>
                    <a:pt x="2856" y="70409"/>
                    <a:pt x="4164" y="69618"/>
                    <a:pt x="5648" y="69618"/>
                  </a:cubicBezTo>
                  <a:cubicBezTo>
                    <a:pt x="6552" y="69618"/>
                    <a:pt x="7633" y="70150"/>
                    <a:pt x="8908" y="71200"/>
                  </a:cubicBezTo>
                  <a:cubicBezTo>
                    <a:pt x="10183" y="72248"/>
                    <a:pt x="11426" y="73378"/>
                    <a:pt x="12652" y="74604"/>
                  </a:cubicBezTo>
                  <a:cubicBezTo>
                    <a:pt x="13879" y="75831"/>
                    <a:pt x="15734" y="76960"/>
                    <a:pt x="18236" y="78010"/>
                  </a:cubicBezTo>
                  <a:cubicBezTo>
                    <a:pt x="20737" y="79058"/>
                    <a:pt x="23529" y="79591"/>
                    <a:pt x="26644" y="79591"/>
                  </a:cubicBezTo>
                  <a:cubicBezTo>
                    <a:pt x="31307" y="79591"/>
                    <a:pt x="35051" y="78478"/>
                    <a:pt x="37875" y="76250"/>
                  </a:cubicBezTo>
                  <a:cubicBezTo>
                    <a:pt x="40700" y="74024"/>
                    <a:pt x="42119" y="70780"/>
                    <a:pt x="42119" y="66487"/>
                  </a:cubicBezTo>
                  <a:cubicBezTo>
                    <a:pt x="42119" y="62533"/>
                    <a:pt x="40748" y="59241"/>
                    <a:pt x="38005" y="56611"/>
                  </a:cubicBezTo>
                  <a:cubicBezTo>
                    <a:pt x="35261" y="53980"/>
                    <a:pt x="31953" y="51883"/>
                    <a:pt x="28064" y="50317"/>
                  </a:cubicBezTo>
                  <a:cubicBezTo>
                    <a:pt x="24174" y="48752"/>
                    <a:pt x="20269" y="47073"/>
                    <a:pt x="16331" y="45250"/>
                  </a:cubicBezTo>
                  <a:cubicBezTo>
                    <a:pt x="12394" y="43442"/>
                    <a:pt x="9070" y="40715"/>
                    <a:pt x="6326" y="37100"/>
                  </a:cubicBezTo>
                  <a:cubicBezTo>
                    <a:pt x="3583" y="33486"/>
                    <a:pt x="2211" y="28951"/>
                    <a:pt x="2211" y="23513"/>
                  </a:cubicBezTo>
                  <a:cubicBezTo>
                    <a:pt x="2211" y="19188"/>
                    <a:pt x="3050" y="15428"/>
                    <a:pt x="4729" y="12249"/>
                  </a:cubicBezTo>
                  <a:cubicBezTo>
                    <a:pt x="6407" y="9070"/>
                    <a:pt x="8682" y="6617"/>
                    <a:pt x="11538" y="4890"/>
                  </a:cubicBezTo>
                  <a:cubicBezTo>
                    <a:pt x="14411" y="3179"/>
                    <a:pt x="17413" y="1936"/>
                    <a:pt x="20560" y="1162"/>
                  </a:cubicBezTo>
                  <a:cubicBezTo>
                    <a:pt x="23706" y="387"/>
                    <a:pt x="27047" y="0"/>
                    <a:pt x="30565" y="0"/>
                  </a:cubicBezTo>
                  <a:cubicBezTo>
                    <a:pt x="32776" y="0"/>
                    <a:pt x="35084" y="145"/>
                    <a:pt x="37504" y="420"/>
                  </a:cubicBezTo>
                  <a:cubicBezTo>
                    <a:pt x="39925" y="710"/>
                    <a:pt x="42313" y="1162"/>
                    <a:pt x="44685" y="1824"/>
                  </a:cubicBezTo>
                  <a:cubicBezTo>
                    <a:pt x="47058" y="2469"/>
                    <a:pt x="49026" y="3405"/>
                    <a:pt x="50575" y="4616"/>
                  </a:cubicBezTo>
                  <a:cubicBezTo>
                    <a:pt x="52125" y="5826"/>
                    <a:pt x="52915" y="7213"/>
                    <a:pt x="52915" y="8746"/>
                  </a:cubicBezTo>
                  <a:cubicBezTo>
                    <a:pt x="52915" y="10280"/>
                    <a:pt x="52432" y="11845"/>
                    <a:pt x="51447" y="13394"/>
                  </a:cubicBezTo>
                  <a:cubicBezTo>
                    <a:pt x="50462" y="14960"/>
                    <a:pt x="49155" y="15734"/>
                    <a:pt x="47526" y="15734"/>
                  </a:cubicBezTo>
                  <a:cubicBezTo>
                    <a:pt x="46702" y="15734"/>
                    <a:pt x="45605" y="15347"/>
                    <a:pt x="44217" y="14556"/>
                  </a:cubicBezTo>
                  <a:cubicBezTo>
                    <a:pt x="42829" y="13765"/>
                    <a:pt x="40957" y="12991"/>
                    <a:pt x="38633" y="12216"/>
                  </a:cubicBezTo>
                  <a:cubicBezTo>
                    <a:pt x="36294" y="11442"/>
                    <a:pt x="33615" y="11038"/>
                    <a:pt x="30597" y="11038"/>
                  </a:cubicBezTo>
                  <a:cubicBezTo>
                    <a:pt x="25933" y="11038"/>
                    <a:pt x="22206" y="11958"/>
                    <a:pt x="19430" y="13814"/>
                  </a:cubicBezTo>
                  <a:cubicBezTo>
                    <a:pt x="16638" y="15670"/>
                    <a:pt x="15250" y="18494"/>
                    <a:pt x="15250" y="22270"/>
                  </a:cubicBezTo>
                  <a:cubicBezTo>
                    <a:pt x="15250" y="24739"/>
                    <a:pt x="15993" y="26853"/>
                    <a:pt x="17461" y="28628"/>
                  </a:cubicBezTo>
                  <a:cubicBezTo>
                    <a:pt x="18929" y="30403"/>
                    <a:pt x="20834" y="31856"/>
                    <a:pt x="23173" y="33018"/>
                  </a:cubicBezTo>
                  <a:cubicBezTo>
                    <a:pt x="25514" y="34163"/>
                    <a:pt x="28112" y="35309"/>
                    <a:pt x="30968" y="36407"/>
                  </a:cubicBezTo>
                  <a:cubicBezTo>
                    <a:pt x="33841" y="37520"/>
                    <a:pt x="36681" y="38811"/>
                    <a:pt x="39505" y="40296"/>
                  </a:cubicBezTo>
                  <a:cubicBezTo>
                    <a:pt x="42329" y="41781"/>
                    <a:pt x="44911" y="43491"/>
                    <a:pt x="47235" y="45428"/>
                  </a:cubicBezTo>
                  <a:cubicBezTo>
                    <a:pt x="49575" y="47364"/>
                    <a:pt x="51479" y="50011"/>
                    <a:pt x="52948" y="53383"/>
                  </a:cubicBezTo>
                  <a:cubicBezTo>
                    <a:pt x="54417" y="56756"/>
                    <a:pt x="55159" y="60662"/>
                    <a:pt x="55159" y="65116"/>
                  </a:cubicBezTo>
                  <a:cubicBezTo>
                    <a:pt x="55159" y="73572"/>
                    <a:pt x="52592" y="80027"/>
                    <a:pt x="47477" y="84448"/>
                  </a:cubicBezTo>
                  <a:cubicBezTo>
                    <a:pt x="42361" y="88886"/>
                    <a:pt x="35584" y="91097"/>
                    <a:pt x="27160" y="91097"/>
                  </a:cubicBezTo>
                  <a:cubicBezTo>
                    <a:pt x="19624" y="91097"/>
                    <a:pt x="13217" y="89516"/>
                    <a:pt x="7940" y="86369"/>
                  </a:cubicBezTo>
                  <a:cubicBezTo>
                    <a:pt x="2647" y="83238"/>
                    <a:pt x="0" y="79978"/>
                    <a:pt x="0" y="7662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35" name="Figura a mano libera: forma 934">
              <a:extLst>
                <a:ext uri="{FF2B5EF4-FFF2-40B4-BE49-F238E27FC236}">
                  <a16:creationId xmlns:a16="http://schemas.microsoft.com/office/drawing/2014/main" id="{440549E8-3CE4-4468-4A16-DE4C08D7C084}"/>
                </a:ext>
              </a:extLst>
            </p:cNvPr>
            <p:cNvSpPr/>
            <p:nvPr/>
          </p:nvSpPr>
          <p:spPr>
            <a:xfrm>
              <a:off x="8143013" y="5260527"/>
              <a:ext cx="13006" cy="89773"/>
            </a:xfrm>
            <a:custGeom>
              <a:avLst/>
              <a:gdLst>
                <a:gd name="connsiteX0" fmla="*/ 0 w 13006"/>
                <a:gd name="connsiteY0" fmla="*/ 85481 h 89773"/>
                <a:gd name="connsiteX1" fmla="*/ 0 w 13006"/>
                <a:gd name="connsiteY1" fmla="*/ 4180 h 89773"/>
                <a:gd name="connsiteX2" fmla="*/ 1904 w 13006"/>
                <a:gd name="connsiteY2" fmla="*/ 1049 h 89773"/>
                <a:gd name="connsiteX3" fmla="*/ 6503 w 13006"/>
                <a:gd name="connsiteY3" fmla="*/ 0 h 89773"/>
                <a:gd name="connsiteX4" fmla="*/ 11103 w 13006"/>
                <a:gd name="connsiteY4" fmla="*/ 1049 h 89773"/>
                <a:gd name="connsiteX5" fmla="*/ 13006 w 13006"/>
                <a:gd name="connsiteY5" fmla="*/ 4180 h 89773"/>
                <a:gd name="connsiteX6" fmla="*/ 13006 w 13006"/>
                <a:gd name="connsiteY6" fmla="*/ 85481 h 89773"/>
                <a:gd name="connsiteX7" fmla="*/ 11103 w 13006"/>
                <a:gd name="connsiteY7" fmla="*/ 88612 h 89773"/>
                <a:gd name="connsiteX8" fmla="*/ 6503 w 13006"/>
                <a:gd name="connsiteY8" fmla="*/ 89774 h 89773"/>
                <a:gd name="connsiteX9" fmla="*/ 1953 w 13006"/>
                <a:gd name="connsiteY9" fmla="*/ 88612 h 89773"/>
                <a:gd name="connsiteX10" fmla="*/ 0 w 13006"/>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6" h="89773">
                  <a:moveTo>
                    <a:pt x="0" y="85481"/>
                  </a:moveTo>
                  <a:lnTo>
                    <a:pt x="0" y="4180"/>
                  </a:lnTo>
                  <a:cubicBezTo>
                    <a:pt x="0" y="2792"/>
                    <a:pt x="629" y="1743"/>
                    <a:pt x="1904" y="1049"/>
                  </a:cubicBezTo>
                  <a:cubicBezTo>
                    <a:pt x="3179" y="355"/>
                    <a:pt x="4712" y="0"/>
                    <a:pt x="6503" y="0"/>
                  </a:cubicBezTo>
                  <a:cubicBezTo>
                    <a:pt x="8311" y="0"/>
                    <a:pt x="9843" y="355"/>
                    <a:pt x="11103" y="1049"/>
                  </a:cubicBezTo>
                  <a:cubicBezTo>
                    <a:pt x="12377" y="1743"/>
                    <a:pt x="13006" y="2792"/>
                    <a:pt x="13006" y="4180"/>
                  </a:cubicBezTo>
                  <a:lnTo>
                    <a:pt x="13006" y="85481"/>
                  </a:lnTo>
                  <a:cubicBezTo>
                    <a:pt x="13006" y="86788"/>
                    <a:pt x="12377" y="87838"/>
                    <a:pt x="11103" y="88612"/>
                  </a:cubicBezTo>
                  <a:cubicBezTo>
                    <a:pt x="9828" y="89387"/>
                    <a:pt x="8294" y="89774"/>
                    <a:pt x="6503" y="89774"/>
                  </a:cubicBezTo>
                  <a:cubicBezTo>
                    <a:pt x="4777" y="89774"/>
                    <a:pt x="3276" y="89387"/>
                    <a:pt x="1953" y="88612"/>
                  </a:cubicBezTo>
                  <a:cubicBezTo>
                    <a:pt x="645" y="87838"/>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36" name="Figura a mano libera: forma 935">
              <a:extLst>
                <a:ext uri="{FF2B5EF4-FFF2-40B4-BE49-F238E27FC236}">
                  <a16:creationId xmlns:a16="http://schemas.microsoft.com/office/drawing/2014/main" id="{3E7DE5AC-2F88-9061-5EC6-93DE39CA6C14}"/>
                </a:ext>
              </a:extLst>
            </p:cNvPr>
            <p:cNvSpPr/>
            <p:nvPr/>
          </p:nvSpPr>
          <p:spPr>
            <a:xfrm>
              <a:off x="8165848" y="5260527"/>
              <a:ext cx="59563" cy="89773"/>
            </a:xfrm>
            <a:custGeom>
              <a:avLst/>
              <a:gdLst>
                <a:gd name="connsiteX0" fmla="*/ 0 w 59563"/>
                <a:gd name="connsiteY0" fmla="*/ 5971 h 89773"/>
                <a:gd name="connsiteX1" fmla="*/ 1113 w 59563"/>
                <a:gd name="connsiteY1" fmla="*/ 1808 h 89773"/>
                <a:gd name="connsiteX2" fmla="*/ 4309 w 59563"/>
                <a:gd name="connsiteY2" fmla="*/ 0 h 89773"/>
                <a:gd name="connsiteX3" fmla="*/ 55271 w 59563"/>
                <a:gd name="connsiteY3" fmla="*/ 0 h 89773"/>
                <a:gd name="connsiteX4" fmla="*/ 58467 w 59563"/>
                <a:gd name="connsiteY4" fmla="*/ 1743 h 89773"/>
                <a:gd name="connsiteX5" fmla="*/ 59564 w 59563"/>
                <a:gd name="connsiteY5" fmla="*/ 5842 h 89773"/>
                <a:gd name="connsiteX6" fmla="*/ 58402 w 59563"/>
                <a:gd name="connsiteY6" fmla="*/ 10248 h 89773"/>
                <a:gd name="connsiteX7" fmla="*/ 55271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38 w 59563"/>
                <a:gd name="connsiteY11" fmla="*/ 89774 h 89773"/>
                <a:gd name="connsiteX12" fmla="*/ 25239 w 59563"/>
                <a:gd name="connsiteY12" fmla="*/ 88612 h 89773"/>
                <a:gd name="connsiteX13" fmla="*/ 23335 w 59563"/>
                <a:gd name="connsiteY13" fmla="*/ 85481 h 89773"/>
                <a:gd name="connsiteX14" fmla="*/ 23335 w 59563"/>
                <a:gd name="connsiteY14" fmla="*/ 12039 h 89773"/>
                <a:gd name="connsiteX15" fmla="*/ 4309 w 59563"/>
                <a:gd name="connsiteY15" fmla="*/ 12039 h 89773"/>
                <a:gd name="connsiteX16" fmla="*/ 1178 w 59563"/>
                <a:gd name="connsiteY16" fmla="*/ 10248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8"/>
                  </a:cubicBezTo>
                  <a:cubicBezTo>
                    <a:pt x="1856" y="613"/>
                    <a:pt x="2921" y="0"/>
                    <a:pt x="4309" y="0"/>
                  </a:cubicBezTo>
                  <a:lnTo>
                    <a:pt x="55271" y="0"/>
                  </a:lnTo>
                  <a:cubicBezTo>
                    <a:pt x="56659" y="0"/>
                    <a:pt x="57724" y="581"/>
                    <a:pt x="58467" y="1743"/>
                  </a:cubicBezTo>
                  <a:cubicBezTo>
                    <a:pt x="59209" y="2905"/>
                    <a:pt x="59564" y="4261"/>
                    <a:pt x="59564" y="5842"/>
                  </a:cubicBezTo>
                  <a:cubicBezTo>
                    <a:pt x="59564" y="7585"/>
                    <a:pt x="59177" y="9053"/>
                    <a:pt x="58402" y="10248"/>
                  </a:cubicBezTo>
                  <a:cubicBezTo>
                    <a:pt x="57628" y="11442"/>
                    <a:pt x="56579" y="12039"/>
                    <a:pt x="55271" y="12039"/>
                  </a:cubicBezTo>
                  <a:lnTo>
                    <a:pt x="36358" y="12039"/>
                  </a:lnTo>
                  <a:lnTo>
                    <a:pt x="36358" y="85481"/>
                  </a:lnTo>
                  <a:cubicBezTo>
                    <a:pt x="36358" y="86788"/>
                    <a:pt x="35697" y="87838"/>
                    <a:pt x="34389" y="88612"/>
                  </a:cubicBezTo>
                  <a:cubicBezTo>
                    <a:pt x="33082" y="89387"/>
                    <a:pt x="31565" y="89774"/>
                    <a:pt x="29838" y="89774"/>
                  </a:cubicBezTo>
                  <a:cubicBezTo>
                    <a:pt x="28031" y="89774"/>
                    <a:pt x="26498" y="89387"/>
                    <a:pt x="25239" y="88612"/>
                  </a:cubicBezTo>
                  <a:cubicBezTo>
                    <a:pt x="23965" y="87838"/>
                    <a:pt x="23335" y="86788"/>
                    <a:pt x="23335" y="85481"/>
                  </a:cubicBezTo>
                  <a:lnTo>
                    <a:pt x="23335" y="12039"/>
                  </a:lnTo>
                  <a:lnTo>
                    <a:pt x="4309" y="12039"/>
                  </a:lnTo>
                  <a:cubicBezTo>
                    <a:pt x="3001" y="12039"/>
                    <a:pt x="1953" y="11442"/>
                    <a:pt x="1178" y="10248"/>
                  </a:cubicBezTo>
                  <a:cubicBezTo>
                    <a:pt x="403" y="9053"/>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37" name="Figura a mano libera: forma 936">
              <a:extLst>
                <a:ext uri="{FF2B5EF4-FFF2-40B4-BE49-F238E27FC236}">
                  <a16:creationId xmlns:a16="http://schemas.microsoft.com/office/drawing/2014/main" id="{0DCA8380-CE6F-6C20-7C50-A7451B25BB12}"/>
                </a:ext>
              </a:extLst>
            </p:cNvPr>
            <p:cNvSpPr/>
            <p:nvPr/>
          </p:nvSpPr>
          <p:spPr>
            <a:xfrm>
              <a:off x="8228720" y="5260527"/>
              <a:ext cx="65325" cy="89757"/>
            </a:xfrm>
            <a:custGeom>
              <a:avLst/>
              <a:gdLst>
                <a:gd name="connsiteX0" fmla="*/ 0 w 65325"/>
                <a:gd name="connsiteY0" fmla="*/ 5406 h 89757"/>
                <a:gd name="connsiteX1" fmla="*/ 2695 w 65325"/>
                <a:gd name="connsiteY1" fmla="*/ 1598 h 89757"/>
                <a:gd name="connsiteX2" fmla="*/ 8214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8 w 65325"/>
                <a:gd name="connsiteY7" fmla="*/ 1598 h 89757"/>
                <a:gd name="connsiteX8" fmla="*/ 65325 w 65325"/>
                <a:gd name="connsiteY8" fmla="*/ 5406 h 89757"/>
                <a:gd name="connsiteX9" fmla="*/ 64954 w 65325"/>
                <a:gd name="connsiteY9" fmla="*/ 7246 h 89757"/>
                <a:gd name="connsiteX10" fmla="*/ 39537 w 65325"/>
                <a:gd name="connsiteY10" fmla="*/ 53045 h 89757"/>
                <a:gd name="connsiteX11" fmla="*/ 39295 w 65325"/>
                <a:gd name="connsiteY11" fmla="*/ 54400 h 89757"/>
                <a:gd name="connsiteX12" fmla="*/ 39295 w 65325"/>
                <a:gd name="connsiteY12" fmla="*/ 85465 h 89757"/>
                <a:gd name="connsiteX13" fmla="*/ 37326 w 65325"/>
                <a:gd name="connsiteY13" fmla="*/ 88596 h 89757"/>
                <a:gd name="connsiteX14" fmla="*/ 32776 w 65325"/>
                <a:gd name="connsiteY14" fmla="*/ 89758 h 89757"/>
                <a:gd name="connsiteX15" fmla="*/ 28176 w 65325"/>
                <a:gd name="connsiteY15" fmla="*/ 88596 h 89757"/>
                <a:gd name="connsiteX16" fmla="*/ 26272 w 65325"/>
                <a:gd name="connsiteY16" fmla="*/ 85465 h 89757"/>
                <a:gd name="connsiteX17" fmla="*/ 26272 w 65325"/>
                <a:gd name="connsiteY17" fmla="*/ 54400 h 89757"/>
                <a:gd name="connsiteX18" fmla="*/ 25901 w 65325"/>
                <a:gd name="connsiteY18" fmla="*/ 53045 h 89757"/>
                <a:gd name="connsiteX19" fmla="*/ 484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7"/>
                    <a:pt x="904" y="2663"/>
                    <a:pt x="2695" y="1598"/>
                  </a:cubicBezTo>
                  <a:cubicBezTo>
                    <a:pt x="4502" y="533"/>
                    <a:pt x="6342" y="0"/>
                    <a:pt x="8214" y="0"/>
                  </a:cubicBezTo>
                  <a:cubicBezTo>
                    <a:pt x="10021" y="0"/>
                    <a:pt x="11441" y="985"/>
                    <a:pt x="12507" y="2953"/>
                  </a:cubicBezTo>
                  <a:lnTo>
                    <a:pt x="32776" y="41877"/>
                  </a:lnTo>
                  <a:lnTo>
                    <a:pt x="52915" y="2953"/>
                  </a:lnTo>
                  <a:cubicBezTo>
                    <a:pt x="53900" y="985"/>
                    <a:pt x="55336" y="0"/>
                    <a:pt x="57208" y="0"/>
                  </a:cubicBezTo>
                  <a:cubicBezTo>
                    <a:pt x="59096" y="0"/>
                    <a:pt x="60903" y="533"/>
                    <a:pt x="62678" y="1598"/>
                  </a:cubicBezTo>
                  <a:cubicBezTo>
                    <a:pt x="64437" y="2663"/>
                    <a:pt x="65325" y="3937"/>
                    <a:pt x="65325" y="5406"/>
                  </a:cubicBezTo>
                  <a:cubicBezTo>
                    <a:pt x="65325" y="6149"/>
                    <a:pt x="65196" y="6762"/>
                    <a:pt x="64954" y="7246"/>
                  </a:cubicBezTo>
                  <a:lnTo>
                    <a:pt x="39537" y="53045"/>
                  </a:lnTo>
                  <a:cubicBezTo>
                    <a:pt x="39376" y="53529"/>
                    <a:pt x="39295" y="53980"/>
                    <a:pt x="39295" y="54400"/>
                  </a:cubicBezTo>
                  <a:lnTo>
                    <a:pt x="39295" y="85465"/>
                  </a:lnTo>
                  <a:cubicBezTo>
                    <a:pt x="39295" y="86772"/>
                    <a:pt x="38633" y="87821"/>
                    <a:pt x="37326" y="88596"/>
                  </a:cubicBezTo>
                  <a:cubicBezTo>
                    <a:pt x="36019" y="89371"/>
                    <a:pt x="34502" y="89758"/>
                    <a:pt x="32776" y="89758"/>
                  </a:cubicBezTo>
                  <a:cubicBezTo>
                    <a:pt x="30968" y="89758"/>
                    <a:pt x="29435" y="89371"/>
                    <a:pt x="28176" y="88596"/>
                  </a:cubicBezTo>
                  <a:cubicBezTo>
                    <a:pt x="26901" y="87821"/>
                    <a:pt x="26272" y="86772"/>
                    <a:pt x="26272" y="85465"/>
                  </a:cubicBezTo>
                  <a:lnTo>
                    <a:pt x="26272" y="54400"/>
                  </a:lnTo>
                  <a:cubicBezTo>
                    <a:pt x="26272" y="54239"/>
                    <a:pt x="26143" y="53787"/>
                    <a:pt x="25901" y="53045"/>
                  </a:cubicBezTo>
                  <a:lnTo>
                    <a:pt x="484" y="7246"/>
                  </a:lnTo>
                  <a:cubicBezTo>
                    <a:pt x="162"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59" name="Figura a mano libera: forma 58">
            <a:extLst>
              <a:ext uri="{FF2B5EF4-FFF2-40B4-BE49-F238E27FC236}">
                <a16:creationId xmlns:a16="http://schemas.microsoft.com/office/drawing/2014/main" id="{87BBC333-9989-FB32-A7B5-FB53E9B5503F}"/>
              </a:ext>
            </a:extLst>
          </p:cNvPr>
          <p:cNvSpPr/>
          <p:nvPr/>
        </p:nvSpPr>
        <p:spPr>
          <a:xfrm>
            <a:off x="1688168" y="3708722"/>
            <a:ext cx="126280" cy="126280"/>
          </a:xfrm>
          <a:custGeom>
            <a:avLst/>
            <a:gdLst>
              <a:gd name="connsiteX0" fmla="*/ 89241 w 89241"/>
              <a:gd name="connsiteY0" fmla="*/ 44621 h 89241"/>
              <a:gd name="connsiteX1" fmla="*/ 44621 w 89241"/>
              <a:gd name="connsiteY1" fmla="*/ 89241 h 89241"/>
              <a:gd name="connsiteX2" fmla="*/ 1 w 89241"/>
              <a:gd name="connsiteY2" fmla="*/ 44621 h 89241"/>
              <a:gd name="connsiteX3" fmla="*/ 44621 w 89241"/>
              <a:gd name="connsiteY3" fmla="*/ 0 h 89241"/>
              <a:gd name="connsiteX4" fmla="*/ 89241 w 89241"/>
              <a:gd name="connsiteY4" fmla="*/ 44621 h 8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41" h="89241">
                <a:moveTo>
                  <a:pt x="89241" y="44621"/>
                </a:moveTo>
                <a:cubicBezTo>
                  <a:pt x="89241" y="69264"/>
                  <a:pt x="69264" y="89241"/>
                  <a:pt x="44621" y="89241"/>
                </a:cubicBezTo>
                <a:cubicBezTo>
                  <a:pt x="19978" y="89241"/>
                  <a:pt x="1" y="69264"/>
                  <a:pt x="1" y="44621"/>
                </a:cubicBezTo>
                <a:cubicBezTo>
                  <a:pt x="1" y="19977"/>
                  <a:pt x="19978" y="0"/>
                  <a:pt x="44621" y="0"/>
                </a:cubicBezTo>
                <a:cubicBezTo>
                  <a:pt x="69264" y="0"/>
                  <a:pt x="89241" y="19977"/>
                  <a:pt x="89241" y="44621"/>
                </a:cubicBezTo>
                <a:close/>
              </a:path>
            </a:pathLst>
          </a:custGeom>
          <a:solidFill>
            <a:srgbClr val="D0D1D3"/>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grpSp>
        <p:nvGrpSpPr>
          <p:cNvPr id="60" name="Elemento grafico 56">
            <a:extLst>
              <a:ext uri="{FF2B5EF4-FFF2-40B4-BE49-F238E27FC236}">
                <a16:creationId xmlns:a16="http://schemas.microsoft.com/office/drawing/2014/main" id="{49666977-B562-8342-EF32-80772ED0F4AA}"/>
              </a:ext>
            </a:extLst>
          </p:cNvPr>
          <p:cNvGrpSpPr/>
          <p:nvPr/>
        </p:nvGrpSpPr>
        <p:grpSpPr>
          <a:xfrm>
            <a:off x="3634524" y="789190"/>
            <a:ext cx="450861" cy="126280"/>
            <a:chOff x="6358898" y="1563260"/>
            <a:chExt cx="318621" cy="89241"/>
          </a:xfrm>
          <a:solidFill>
            <a:srgbClr val="D0D1D3"/>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61" name="Figura a mano libera: forma 60">
              <a:extLst>
                <a:ext uri="{FF2B5EF4-FFF2-40B4-BE49-F238E27FC236}">
                  <a16:creationId xmlns:a16="http://schemas.microsoft.com/office/drawing/2014/main" id="{C79E7989-7CFB-C2AA-25E5-76CC8696ADAA}"/>
                </a:ext>
              </a:extLst>
            </p:cNvPr>
            <p:cNvSpPr/>
            <p:nvPr/>
          </p:nvSpPr>
          <p:spPr>
            <a:xfrm>
              <a:off x="6358898" y="1563260"/>
              <a:ext cx="89241" cy="89241"/>
            </a:xfrm>
            <a:custGeom>
              <a:avLst/>
              <a:gdLst>
                <a:gd name="connsiteX0" fmla="*/ 89241 w 89241"/>
                <a:gd name="connsiteY0" fmla="*/ 44621 h 89241"/>
                <a:gd name="connsiteX1" fmla="*/ 44621 w 89241"/>
                <a:gd name="connsiteY1" fmla="*/ 89241 h 89241"/>
                <a:gd name="connsiteX2" fmla="*/ 0 w 89241"/>
                <a:gd name="connsiteY2" fmla="*/ 44621 h 89241"/>
                <a:gd name="connsiteX3" fmla="*/ 44621 w 89241"/>
                <a:gd name="connsiteY3" fmla="*/ 0 h 89241"/>
                <a:gd name="connsiteX4" fmla="*/ 89241 w 89241"/>
                <a:gd name="connsiteY4" fmla="*/ 44621 h 8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41" h="89241">
                  <a:moveTo>
                    <a:pt x="89241" y="44621"/>
                  </a:moveTo>
                  <a:cubicBezTo>
                    <a:pt x="89241" y="69264"/>
                    <a:pt x="69264" y="89241"/>
                    <a:pt x="44621" y="89241"/>
                  </a:cubicBezTo>
                  <a:cubicBezTo>
                    <a:pt x="19977" y="89241"/>
                    <a:pt x="0" y="69264"/>
                    <a:pt x="0" y="44621"/>
                  </a:cubicBezTo>
                  <a:cubicBezTo>
                    <a:pt x="0" y="19977"/>
                    <a:pt x="19978" y="0"/>
                    <a:pt x="44621" y="0"/>
                  </a:cubicBezTo>
                  <a:cubicBezTo>
                    <a:pt x="69264" y="0"/>
                    <a:pt x="89241" y="19977"/>
                    <a:pt x="89241" y="44621"/>
                  </a:cubicBezTo>
                  <a:close/>
                </a:path>
              </a:pathLst>
            </a:custGeom>
            <a:solidFill>
              <a:srgbClr val="D0D1D3"/>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62" name="Figura a mano libera: forma 61">
              <a:extLst>
                <a:ext uri="{FF2B5EF4-FFF2-40B4-BE49-F238E27FC236}">
                  <a16:creationId xmlns:a16="http://schemas.microsoft.com/office/drawing/2014/main" id="{A42FEAF1-32A5-96D4-9F8D-ABBB6A068429}"/>
                </a:ext>
              </a:extLst>
            </p:cNvPr>
            <p:cNvSpPr/>
            <p:nvPr/>
          </p:nvSpPr>
          <p:spPr>
            <a:xfrm>
              <a:off x="6588279" y="1563260"/>
              <a:ext cx="89241" cy="89241"/>
            </a:xfrm>
            <a:custGeom>
              <a:avLst/>
              <a:gdLst>
                <a:gd name="connsiteX0" fmla="*/ 89241 w 89241"/>
                <a:gd name="connsiteY0" fmla="*/ 44621 h 89241"/>
                <a:gd name="connsiteX1" fmla="*/ 44621 w 89241"/>
                <a:gd name="connsiteY1" fmla="*/ 89241 h 89241"/>
                <a:gd name="connsiteX2" fmla="*/ 0 w 89241"/>
                <a:gd name="connsiteY2" fmla="*/ 44621 h 89241"/>
                <a:gd name="connsiteX3" fmla="*/ 44621 w 89241"/>
                <a:gd name="connsiteY3" fmla="*/ 0 h 89241"/>
                <a:gd name="connsiteX4" fmla="*/ 89241 w 89241"/>
                <a:gd name="connsiteY4" fmla="*/ 44621 h 8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41" h="89241">
                  <a:moveTo>
                    <a:pt x="89241" y="44621"/>
                  </a:moveTo>
                  <a:cubicBezTo>
                    <a:pt x="89241" y="69264"/>
                    <a:pt x="69264" y="89241"/>
                    <a:pt x="44621" y="89241"/>
                  </a:cubicBezTo>
                  <a:cubicBezTo>
                    <a:pt x="19978" y="89241"/>
                    <a:pt x="0" y="69264"/>
                    <a:pt x="0" y="44621"/>
                  </a:cubicBezTo>
                  <a:cubicBezTo>
                    <a:pt x="0" y="19977"/>
                    <a:pt x="19978" y="0"/>
                    <a:pt x="44621" y="0"/>
                  </a:cubicBezTo>
                  <a:cubicBezTo>
                    <a:pt x="69264" y="0"/>
                    <a:pt x="89241" y="19977"/>
                    <a:pt x="89241" y="44621"/>
                  </a:cubicBezTo>
                  <a:close/>
                </a:path>
              </a:pathLst>
            </a:custGeom>
            <a:solidFill>
              <a:srgbClr val="D0D1D3"/>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63" name="Figura a mano libera: forma 62">
            <a:extLst>
              <a:ext uri="{FF2B5EF4-FFF2-40B4-BE49-F238E27FC236}">
                <a16:creationId xmlns:a16="http://schemas.microsoft.com/office/drawing/2014/main" id="{E2EB3441-6748-6469-2D91-26954970757B}"/>
              </a:ext>
            </a:extLst>
          </p:cNvPr>
          <p:cNvSpPr/>
          <p:nvPr/>
        </p:nvSpPr>
        <p:spPr>
          <a:xfrm rot="16200000">
            <a:off x="8645831" y="2769848"/>
            <a:ext cx="1331148" cy="404022"/>
          </a:xfrm>
          <a:custGeom>
            <a:avLst/>
            <a:gdLst>
              <a:gd name="connsiteX0" fmla="*/ 848664 w 1470595"/>
              <a:gd name="connsiteY0" fmla="*/ 22056 h 742683"/>
              <a:gd name="connsiteX1" fmla="*/ 620204 w 1470595"/>
              <a:gd name="connsiteY1" fmla="*/ 22121 h 742683"/>
              <a:gd name="connsiteX2" fmla="*/ 10297 w 1470595"/>
              <a:gd name="connsiteY2" fmla="*/ 303077 h 742683"/>
              <a:gd name="connsiteX3" fmla="*/ 2373 w 1470595"/>
              <a:gd name="connsiteY3" fmla="*/ 320651 h 742683"/>
              <a:gd name="connsiteX4" fmla="*/ 33164 w 1470595"/>
              <a:gd name="connsiteY4" fmla="*/ 330737 h 742683"/>
              <a:gd name="connsiteX5" fmla="*/ 173804 w 1470595"/>
              <a:gd name="connsiteY5" fmla="*/ 330415 h 742683"/>
              <a:gd name="connsiteX6" fmla="*/ 173804 w 1470595"/>
              <a:gd name="connsiteY6" fmla="*/ 694061 h 742683"/>
              <a:gd name="connsiteX7" fmla="*/ 274277 w 1470595"/>
              <a:gd name="connsiteY7" fmla="*/ 742683 h 742683"/>
              <a:gd name="connsiteX8" fmla="*/ 1196495 w 1470595"/>
              <a:gd name="connsiteY8" fmla="*/ 742683 h 742683"/>
              <a:gd name="connsiteX9" fmla="*/ 1296969 w 1470595"/>
              <a:gd name="connsiteY9" fmla="*/ 694061 h 742683"/>
              <a:gd name="connsiteX10" fmla="*/ 1296969 w 1470595"/>
              <a:gd name="connsiteY10" fmla="*/ 330431 h 742683"/>
              <a:gd name="connsiteX11" fmla="*/ 1437431 w 1470595"/>
              <a:gd name="connsiteY11" fmla="*/ 330753 h 742683"/>
              <a:gd name="connsiteX12" fmla="*/ 1468238 w 1470595"/>
              <a:gd name="connsiteY12" fmla="*/ 320651 h 742683"/>
              <a:gd name="connsiteX13" fmla="*/ 1460266 w 1470595"/>
              <a:gd name="connsiteY13" fmla="*/ 303077 h 742683"/>
              <a:gd name="connsiteX14" fmla="*/ 848664 w 1470595"/>
              <a:gd name="connsiteY14" fmla="*/ 22056 h 742683"/>
              <a:gd name="connsiteX15" fmla="*/ 952171 w 1470595"/>
              <a:gd name="connsiteY15" fmla="*/ 556874 h 742683"/>
              <a:gd name="connsiteX16" fmla="*/ 881843 w 1470595"/>
              <a:gd name="connsiteY16" fmla="*/ 590909 h 742683"/>
              <a:gd name="connsiteX17" fmla="*/ 588913 w 1470595"/>
              <a:gd name="connsiteY17" fmla="*/ 590909 h 742683"/>
              <a:gd name="connsiteX18" fmla="*/ 518585 w 1470595"/>
              <a:gd name="connsiteY18" fmla="*/ 556874 h 742683"/>
              <a:gd name="connsiteX19" fmla="*/ 518585 w 1470595"/>
              <a:gd name="connsiteY19" fmla="*/ 415121 h 742683"/>
              <a:gd name="connsiteX20" fmla="*/ 588913 w 1470595"/>
              <a:gd name="connsiteY20" fmla="*/ 381087 h 742683"/>
              <a:gd name="connsiteX21" fmla="*/ 881843 w 1470595"/>
              <a:gd name="connsiteY21" fmla="*/ 381087 h 742683"/>
              <a:gd name="connsiteX22" fmla="*/ 952171 w 1470595"/>
              <a:gd name="connsiteY22" fmla="*/ 415121 h 742683"/>
              <a:gd name="connsiteX23" fmla="*/ 952171 w 1470595"/>
              <a:gd name="connsiteY23" fmla="*/ 556874 h 74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70595" h="742683">
                <a:moveTo>
                  <a:pt x="848664" y="22056"/>
                </a:moveTo>
                <a:cubicBezTo>
                  <a:pt x="784631" y="-7379"/>
                  <a:pt x="684174" y="-7347"/>
                  <a:pt x="620204" y="22121"/>
                </a:cubicBezTo>
                <a:lnTo>
                  <a:pt x="10297" y="303077"/>
                </a:lnTo>
                <a:cubicBezTo>
                  <a:pt x="470" y="307596"/>
                  <a:pt x="-2662" y="314567"/>
                  <a:pt x="2373" y="320651"/>
                </a:cubicBezTo>
                <a:cubicBezTo>
                  <a:pt x="7408" y="326735"/>
                  <a:pt x="19609" y="330737"/>
                  <a:pt x="33164" y="330737"/>
                </a:cubicBezTo>
                <a:lnTo>
                  <a:pt x="173804" y="330415"/>
                </a:lnTo>
                <a:lnTo>
                  <a:pt x="173804" y="694061"/>
                </a:lnTo>
                <a:cubicBezTo>
                  <a:pt x="173804" y="720914"/>
                  <a:pt x="218779" y="742683"/>
                  <a:pt x="274277" y="742683"/>
                </a:cubicBezTo>
                <a:lnTo>
                  <a:pt x="1196495" y="742683"/>
                </a:lnTo>
                <a:cubicBezTo>
                  <a:pt x="1251976" y="742683"/>
                  <a:pt x="1296969" y="720914"/>
                  <a:pt x="1296969" y="694061"/>
                </a:cubicBezTo>
                <a:lnTo>
                  <a:pt x="1296969" y="330431"/>
                </a:lnTo>
                <a:lnTo>
                  <a:pt x="1437431" y="330753"/>
                </a:lnTo>
                <a:cubicBezTo>
                  <a:pt x="1451002" y="330753"/>
                  <a:pt x="1463202" y="326751"/>
                  <a:pt x="1468238" y="320651"/>
                </a:cubicBezTo>
                <a:cubicBezTo>
                  <a:pt x="1473256" y="314551"/>
                  <a:pt x="1470110" y="307596"/>
                  <a:pt x="1460266" y="303077"/>
                </a:cubicBezTo>
                <a:lnTo>
                  <a:pt x="848664" y="22056"/>
                </a:lnTo>
                <a:close/>
                <a:moveTo>
                  <a:pt x="952171" y="556874"/>
                </a:moveTo>
                <a:cubicBezTo>
                  <a:pt x="952171" y="575675"/>
                  <a:pt x="920687" y="590909"/>
                  <a:pt x="881843" y="590909"/>
                </a:cubicBezTo>
                <a:lnTo>
                  <a:pt x="588913" y="590909"/>
                </a:lnTo>
                <a:cubicBezTo>
                  <a:pt x="550070" y="590909"/>
                  <a:pt x="518585" y="575675"/>
                  <a:pt x="518585" y="556874"/>
                </a:cubicBezTo>
                <a:lnTo>
                  <a:pt x="518585" y="415121"/>
                </a:lnTo>
                <a:cubicBezTo>
                  <a:pt x="518585" y="396321"/>
                  <a:pt x="550070" y="381087"/>
                  <a:pt x="588913" y="381087"/>
                </a:cubicBezTo>
                <a:lnTo>
                  <a:pt x="881843" y="381087"/>
                </a:lnTo>
                <a:cubicBezTo>
                  <a:pt x="920687" y="381087"/>
                  <a:pt x="952171" y="396321"/>
                  <a:pt x="952171" y="415121"/>
                </a:cubicBezTo>
                <a:lnTo>
                  <a:pt x="952171" y="556874"/>
                </a:lnTo>
                <a:close/>
              </a:path>
            </a:pathLst>
          </a:custGeom>
          <a:solidFill>
            <a:srgbClr val="FF0000"/>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it-IT" dirty="0"/>
          </a:p>
        </p:txBody>
      </p:sp>
      <p:sp>
        <p:nvSpPr>
          <p:cNvPr id="64" name="Figura a mano libera: forma 63">
            <a:extLst>
              <a:ext uri="{FF2B5EF4-FFF2-40B4-BE49-F238E27FC236}">
                <a16:creationId xmlns:a16="http://schemas.microsoft.com/office/drawing/2014/main" id="{1E9CD0F5-9A49-B09E-BBEF-A362CFB002BF}"/>
              </a:ext>
            </a:extLst>
          </p:cNvPr>
          <p:cNvSpPr/>
          <p:nvPr/>
        </p:nvSpPr>
        <p:spPr>
          <a:xfrm>
            <a:off x="1458674" y="1411821"/>
            <a:ext cx="1669384" cy="965572"/>
          </a:xfrm>
          <a:custGeom>
            <a:avLst/>
            <a:gdLst>
              <a:gd name="connsiteX0" fmla="*/ 0 w 1179743"/>
              <a:gd name="connsiteY0" fmla="*/ 604049 h 682364"/>
              <a:gd name="connsiteX1" fmla="*/ 78332 w 1179743"/>
              <a:gd name="connsiteY1" fmla="*/ 682365 h 682364"/>
              <a:gd name="connsiteX2" fmla="*/ 1101411 w 1179743"/>
              <a:gd name="connsiteY2" fmla="*/ 682365 h 682364"/>
              <a:gd name="connsiteX3" fmla="*/ 1179744 w 1179743"/>
              <a:gd name="connsiteY3" fmla="*/ 604049 h 682364"/>
              <a:gd name="connsiteX4" fmla="*/ 1179744 w 1179743"/>
              <a:gd name="connsiteY4" fmla="*/ 78332 h 682364"/>
              <a:gd name="connsiteX5" fmla="*/ 1101411 w 1179743"/>
              <a:gd name="connsiteY5" fmla="*/ 0 h 682364"/>
              <a:gd name="connsiteX6" fmla="*/ 78332 w 1179743"/>
              <a:gd name="connsiteY6" fmla="*/ 0 h 682364"/>
              <a:gd name="connsiteX7" fmla="*/ 0 w 1179743"/>
              <a:gd name="connsiteY7" fmla="*/ 78332 h 682364"/>
              <a:gd name="connsiteX8" fmla="*/ 0 w 1179743"/>
              <a:gd name="connsiteY8" fmla="*/ 604049 h 6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64">
                <a:moveTo>
                  <a:pt x="0" y="604049"/>
                </a:moveTo>
                <a:cubicBezTo>
                  <a:pt x="0" y="647233"/>
                  <a:pt x="35164" y="682365"/>
                  <a:pt x="78332" y="682365"/>
                </a:cubicBezTo>
                <a:lnTo>
                  <a:pt x="1101411" y="682365"/>
                </a:lnTo>
                <a:cubicBezTo>
                  <a:pt x="1144612" y="682365"/>
                  <a:pt x="1179744" y="647233"/>
                  <a:pt x="1179744" y="604049"/>
                </a:cubicBezTo>
                <a:lnTo>
                  <a:pt x="1179744" y="78332"/>
                </a:lnTo>
                <a:cubicBezTo>
                  <a:pt x="1179744" y="35132"/>
                  <a:pt x="1144596" y="0"/>
                  <a:pt x="1101411" y="0"/>
                </a:cubicBezTo>
                <a:lnTo>
                  <a:pt x="78332" y="0"/>
                </a:lnTo>
                <a:cubicBezTo>
                  <a:pt x="35148" y="0"/>
                  <a:pt x="0" y="35132"/>
                  <a:pt x="0" y="78332"/>
                </a:cubicBezTo>
                <a:lnTo>
                  <a:pt x="0" y="604049"/>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sp>
        <p:nvSpPr>
          <p:cNvPr id="65" name="Figura a mano libera: forma 64">
            <a:extLst>
              <a:ext uri="{FF2B5EF4-FFF2-40B4-BE49-F238E27FC236}">
                <a16:creationId xmlns:a16="http://schemas.microsoft.com/office/drawing/2014/main" id="{0F18ED85-07E0-0846-DA59-416A1BA7E4BE}"/>
              </a:ext>
            </a:extLst>
          </p:cNvPr>
          <p:cNvSpPr/>
          <p:nvPr/>
        </p:nvSpPr>
        <p:spPr>
          <a:xfrm>
            <a:off x="1504641" y="1457767"/>
            <a:ext cx="1577426" cy="873637"/>
          </a:xfrm>
          <a:custGeom>
            <a:avLst/>
            <a:gdLst>
              <a:gd name="connsiteX0" fmla="*/ 1068926 w 1114757"/>
              <a:gd name="connsiteY0" fmla="*/ 0 h 617394"/>
              <a:gd name="connsiteX1" fmla="*/ 1114757 w 1114757"/>
              <a:gd name="connsiteY1" fmla="*/ 45847 h 617394"/>
              <a:gd name="connsiteX2" fmla="*/ 1114757 w 1114757"/>
              <a:gd name="connsiteY2" fmla="*/ 571564 h 617394"/>
              <a:gd name="connsiteX3" fmla="*/ 1068926 w 1114757"/>
              <a:gd name="connsiteY3" fmla="*/ 617394 h 617394"/>
              <a:gd name="connsiteX4" fmla="*/ 45847 w 1114757"/>
              <a:gd name="connsiteY4" fmla="*/ 617394 h 617394"/>
              <a:gd name="connsiteX5" fmla="*/ 0 w 1114757"/>
              <a:gd name="connsiteY5" fmla="*/ 571564 h 617394"/>
              <a:gd name="connsiteX6" fmla="*/ 0 w 1114757"/>
              <a:gd name="connsiteY6" fmla="*/ 45863 h 617394"/>
              <a:gd name="connsiteX7" fmla="*/ 45847 w 1114757"/>
              <a:gd name="connsiteY7" fmla="*/ 16 h 617394"/>
              <a:gd name="connsiteX8" fmla="*/ 1068926 w 1114757"/>
              <a:gd name="connsiteY8" fmla="*/ 16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7" h="617394">
                <a:moveTo>
                  <a:pt x="1068926" y="0"/>
                </a:moveTo>
                <a:cubicBezTo>
                  <a:pt x="1094246" y="0"/>
                  <a:pt x="1114757" y="20527"/>
                  <a:pt x="1114757" y="45847"/>
                </a:cubicBezTo>
                <a:lnTo>
                  <a:pt x="1114757" y="571564"/>
                </a:lnTo>
                <a:cubicBezTo>
                  <a:pt x="1114757" y="596884"/>
                  <a:pt x="1094246" y="617394"/>
                  <a:pt x="1068926" y="617394"/>
                </a:cubicBezTo>
                <a:lnTo>
                  <a:pt x="45847" y="617394"/>
                </a:lnTo>
                <a:cubicBezTo>
                  <a:pt x="20527" y="617394"/>
                  <a:pt x="0" y="596867"/>
                  <a:pt x="0" y="571564"/>
                </a:cubicBezTo>
                <a:lnTo>
                  <a:pt x="0" y="45863"/>
                </a:lnTo>
                <a:cubicBezTo>
                  <a:pt x="0" y="20527"/>
                  <a:pt x="20527" y="16"/>
                  <a:pt x="45847" y="16"/>
                </a:cubicBezTo>
                <a:lnTo>
                  <a:pt x="1068926" y="16"/>
                </a:lnTo>
                <a:close/>
              </a:path>
            </a:pathLst>
          </a:custGeom>
          <a:solidFill>
            <a:srgbClr val="2D6D0B"/>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grpSp>
        <p:nvGrpSpPr>
          <p:cNvPr id="66" name="Elemento grafico 56">
            <a:extLst>
              <a:ext uri="{FF2B5EF4-FFF2-40B4-BE49-F238E27FC236}">
                <a16:creationId xmlns:a16="http://schemas.microsoft.com/office/drawing/2014/main" id="{BF8D0368-C279-FD97-3F64-18430EF7F7DE}"/>
              </a:ext>
            </a:extLst>
          </p:cNvPr>
          <p:cNvGrpSpPr/>
          <p:nvPr/>
        </p:nvGrpSpPr>
        <p:grpSpPr>
          <a:xfrm>
            <a:off x="1610915" y="1562900"/>
            <a:ext cx="1353318" cy="476529"/>
            <a:chOff x="4928827" y="2110036"/>
            <a:chExt cx="956381" cy="336760"/>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67" name="Figura a mano libera: forma 66">
              <a:extLst>
                <a:ext uri="{FF2B5EF4-FFF2-40B4-BE49-F238E27FC236}">
                  <a16:creationId xmlns:a16="http://schemas.microsoft.com/office/drawing/2014/main" id="{652036EE-A601-283A-EE3A-EA8CF7ECFB3E}"/>
                </a:ext>
              </a:extLst>
            </p:cNvPr>
            <p:cNvSpPr/>
            <p:nvPr/>
          </p:nvSpPr>
          <p:spPr>
            <a:xfrm>
              <a:off x="4928827" y="2110763"/>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29" y="1743"/>
                    <a:pt x="1904" y="1049"/>
                  </a:cubicBezTo>
                  <a:cubicBezTo>
                    <a:pt x="3179" y="355"/>
                    <a:pt x="4712" y="0"/>
                    <a:pt x="6504"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7"/>
                    <a:pt x="8295" y="89774"/>
                    <a:pt x="6504" y="89774"/>
                  </a:cubicBezTo>
                  <a:cubicBezTo>
                    <a:pt x="4777" y="89774"/>
                    <a:pt x="3276" y="89387"/>
                    <a:pt x="1953"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68" name="Figura a mano libera: forma 67">
              <a:extLst>
                <a:ext uri="{FF2B5EF4-FFF2-40B4-BE49-F238E27FC236}">
                  <a16:creationId xmlns:a16="http://schemas.microsoft.com/office/drawing/2014/main" id="{6A6F9C7C-E684-A91A-9E21-AAA5250DE4B4}"/>
                </a:ext>
              </a:extLst>
            </p:cNvPr>
            <p:cNvSpPr/>
            <p:nvPr/>
          </p:nvSpPr>
          <p:spPr>
            <a:xfrm>
              <a:off x="4951662" y="2110763"/>
              <a:ext cx="59564" cy="89773"/>
            </a:xfrm>
            <a:custGeom>
              <a:avLst/>
              <a:gdLst>
                <a:gd name="connsiteX0" fmla="*/ 0 w 59564"/>
                <a:gd name="connsiteY0" fmla="*/ 5971 h 89773"/>
                <a:gd name="connsiteX1" fmla="*/ 1114 w 59564"/>
                <a:gd name="connsiteY1" fmla="*/ 1807 h 89773"/>
                <a:gd name="connsiteX2" fmla="*/ 4309 w 59564"/>
                <a:gd name="connsiteY2" fmla="*/ 0 h 89773"/>
                <a:gd name="connsiteX3" fmla="*/ 55271 w 59564"/>
                <a:gd name="connsiteY3" fmla="*/ 0 h 89773"/>
                <a:gd name="connsiteX4" fmla="*/ 58467 w 59564"/>
                <a:gd name="connsiteY4" fmla="*/ 1743 h 89773"/>
                <a:gd name="connsiteX5" fmla="*/ 59564 w 59564"/>
                <a:gd name="connsiteY5" fmla="*/ 5842 h 89773"/>
                <a:gd name="connsiteX6" fmla="*/ 58402 w 59564"/>
                <a:gd name="connsiteY6" fmla="*/ 10247 h 89773"/>
                <a:gd name="connsiteX7" fmla="*/ 55271 w 59564"/>
                <a:gd name="connsiteY7" fmla="*/ 12039 h 89773"/>
                <a:gd name="connsiteX8" fmla="*/ 36358 w 59564"/>
                <a:gd name="connsiteY8" fmla="*/ 12039 h 89773"/>
                <a:gd name="connsiteX9" fmla="*/ 36358 w 59564"/>
                <a:gd name="connsiteY9" fmla="*/ 85481 h 89773"/>
                <a:gd name="connsiteX10" fmla="*/ 34389 w 59564"/>
                <a:gd name="connsiteY10" fmla="*/ 88612 h 89773"/>
                <a:gd name="connsiteX11" fmla="*/ 29839 w 59564"/>
                <a:gd name="connsiteY11" fmla="*/ 89774 h 89773"/>
                <a:gd name="connsiteX12" fmla="*/ 25240 w 59564"/>
                <a:gd name="connsiteY12" fmla="*/ 88612 h 89773"/>
                <a:gd name="connsiteX13" fmla="*/ 23335 w 59564"/>
                <a:gd name="connsiteY13" fmla="*/ 85481 h 89773"/>
                <a:gd name="connsiteX14" fmla="*/ 23335 w 59564"/>
                <a:gd name="connsiteY14" fmla="*/ 12055 h 89773"/>
                <a:gd name="connsiteX15" fmla="*/ 4309 w 59564"/>
                <a:gd name="connsiteY15" fmla="*/ 12055 h 89773"/>
                <a:gd name="connsiteX16" fmla="*/ 1178 w 59564"/>
                <a:gd name="connsiteY16" fmla="*/ 10264 h 89773"/>
                <a:gd name="connsiteX17" fmla="*/ 0 w 59564"/>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4" h="89773">
                  <a:moveTo>
                    <a:pt x="0" y="5971"/>
                  </a:moveTo>
                  <a:cubicBezTo>
                    <a:pt x="0" y="4406"/>
                    <a:pt x="372" y="3018"/>
                    <a:pt x="1114"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7" y="87837"/>
                    <a:pt x="34389" y="88612"/>
                  </a:cubicBezTo>
                  <a:cubicBezTo>
                    <a:pt x="33082" y="89387"/>
                    <a:pt x="31565" y="89774"/>
                    <a:pt x="29839" y="89774"/>
                  </a:cubicBezTo>
                  <a:cubicBezTo>
                    <a:pt x="28031" y="89774"/>
                    <a:pt x="26498" y="89387"/>
                    <a:pt x="25240" y="88612"/>
                  </a:cubicBezTo>
                  <a:cubicBezTo>
                    <a:pt x="23965" y="87837"/>
                    <a:pt x="23335" y="86788"/>
                    <a:pt x="23335" y="85481"/>
                  </a:cubicBezTo>
                  <a:lnTo>
                    <a:pt x="23335" y="12055"/>
                  </a:lnTo>
                  <a:lnTo>
                    <a:pt x="4309" y="12055"/>
                  </a:lnTo>
                  <a:cubicBezTo>
                    <a:pt x="3002" y="12055"/>
                    <a:pt x="1953" y="11458"/>
                    <a:pt x="1178" y="10264"/>
                  </a:cubicBezTo>
                  <a:cubicBezTo>
                    <a:pt x="387" y="9053"/>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69" name="Figura a mano libera: forma 68">
              <a:extLst>
                <a:ext uri="{FF2B5EF4-FFF2-40B4-BE49-F238E27FC236}">
                  <a16:creationId xmlns:a16="http://schemas.microsoft.com/office/drawing/2014/main" id="{8284129E-DC6A-089B-FFF5-EE0B847A20B3}"/>
                </a:ext>
              </a:extLst>
            </p:cNvPr>
            <p:cNvSpPr/>
            <p:nvPr/>
          </p:nvSpPr>
          <p:spPr>
            <a:xfrm>
              <a:off x="5007692" y="2110036"/>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3 w 66664"/>
                <a:gd name="connsiteY3" fmla="*/ 0 h 90516"/>
                <a:gd name="connsiteX4" fmla="*/ 42103 w 66664"/>
                <a:gd name="connsiteY4" fmla="*/ 4115 h 90516"/>
                <a:gd name="connsiteX5" fmla="*/ 66422 w 66664"/>
                <a:gd name="connsiteY5" fmla="*/ 83690 h 90516"/>
                <a:gd name="connsiteX6" fmla="*/ 66664 w 66664"/>
                <a:gd name="connsiteY6" fmla="*/ 84852 h 90516"/>
                <a:gd name="connsiteX7" fmla="*/ 63808 w 66664"/>
                <a:gd name="connsiteY7" fmla="*/ 88838 h 90516"/>
                <a:gd name="connsiteX8" fmla="*/ 57740 w 66664"/>
                <a:gd name="connsiteY8" fmla="*/ 90516 h 90516"/>
                <a:gd name="connsiteX9" fmla="*/ 52931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607 w 66664"/>
                <a:gd name="connsiteY16" fmla="*/ 59935 h 90516"/>
                <a:gd name="connsiteX17" fmla="*/ 44992 w 66664"/>
                <a:gd name="connsiteY17" fmla="*/ 59935 h 90516"/>
                <a:gd name="connsiteX18" fmla="*/ 32679 w 66664"/>
                <a:gd name="connsiteY18" fmla="*/ 17784 h 90516"/>
                <a:gd name="connsiteX19" fmla="*/ 20607 w 66664"/>
                <a:gd name="connsiteY19" fmla="*/ 59935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3" y="0"/>
                  </a:cubicBezTo>
                  <a:cubicBezTo>
                    <a:pt x="38101" y="0"/>
                    <a:pt x="41054" y="1372"/>
                    <a:pt x="42103" y="4115"/>
                  </a:cubicBezTo>
                  <a:lnTo>
                    <a:pt x="66422" y="83690"/>
                  </a:lnTo>
                  <a:cubicBezTo>
                    <a:pt x="66584" y="84206"/>
                    <a:pt x="66664" y="84594"/>
                    <a:pt x="66664" y="84852"/>
                  </a:cubicBezTo>
                  <a:cubicBezTo>
                    <a:pt x="66664" y="86401"/>
                    <a:pt x="65712" y="87724"/>
                    <a:pt x="63808" y="88838"/>
                  </a:cubicBezTo>
                  <a:cubicBezTo>
                    <a:pt x="61904" y="89951"/>
                    <a:pt x="59870" y="90516"/>
                    <a:pt x="57740" y="90516"/>
                  </a:cubicBezTo>
                  <a:cubicBezTo>
                    <a:pt x="55158" y="90516"/>
                    <a:pt x="53545" y="89629"/>
                    <a:pt x="52931" y="87837"/>
                  </a:cubicBezTo>
                  <a:lnTo>
                    <a:pt x="47848" y="70247"/>
                  </a:lnTo>
                  <a:lnTo>
                    <a:pt x="17655" y="70247"/>
                  </a:lnTo>
                  <a:lnTo>
                    <a:pt x="12636" y="87789"/>
                  </a:lnTo>
                  <a:cubicBezTo>
                    <a:pt x="12071" y="89596"/>
                    <a:pt x="10554" y="90500"/>
                    <a:pt x="8101" y="90500"/>
                  </a:cubicBezTo>
                  <a:cubicBezTo>
                    <a:pt x="6132" y="90500"/>
                    <a:pt x="4309" y="89967"/>
                    <a:pt x="2582" y="88902"/>
                  </a:cubicBezTo>
                  <a:cubicBezTo>
                    <a:pt x="855" y="87853"/>
                    <a:pt x="0" y="86579"/>
                    <a:pt x="0" y="85110"/>
                  </a:cubicBezTo>
                  <a:close/>
                  <a:moveTo>
                    <a:pt x="20607" y="59935"/>
                  </a:moveTo>
                  <a:lnTo>
                    <a:pt x="44992" y="59935"/>
                  </a:lnTo>
                  <a:lnTo>
                    <a:pt x="32679" y="17784"/>
                  </a:lnTo>
                  <a:lnTo>
                    <a:pt x="20607" y="599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0" name="Figura a mano libera: forma 69">
              <a:extLst>
                <a:ext uri="{FF2B5EF4-FFF2-40B4-BE49-F238E27FC236}">
                  <a16:creationId xmlns:a16="http://schemas.microsoft.com/office/drawing/2014/main" id="{F6D8BCD5-FA42-0F0D-E8AB-E0FD8EC0AE5E}"/>
                </a:ext>
              </a:extLst>
            </p:cNvPr>
            <p:cNvSpPr/>
            <p:nvPr/>
          </p:nvSpPr>
          <p:spPr>
            <a:xfrm>
              <a:off x="5083055" y="2110763"/>
              <a:ext cx="48881" cy="89789"/>
            </a:xfrm>
            <a:custGeom>
              <a:avLst/>
              <a:gdLst>
                <a:gd name="connsiteX0" fmla="*/ 0 w 48881"/>
                <a:gd name="connsiteY0" fmla="*/ 85481 h 89789"/>
                <a:gd name="connsiteX1" fmla="*/ 0 w 48881"/>
                <a:gd name="connsiteY1" fmla="*/ 4180 h 89789"/>
                <a:gd name="connsiteX2" fmla="*/ 1904 w 48881"/>
                <a:gd name="connsiteY2" fmla="*/ 1049 h 89789"/>
                <a:gd name="connsiteX3" fmla="*/ 6504 w 48881"/>
                <a:gd name="connsiteY3" fmla="*/ 0 h 89789"/>
                <a:gd name="connsiteX4" fmla="*/ 11103 w 48881"/>
                <a:gd name="connsiteY4" fmla="*/ 1049 h 89789"/>
                <a:gd name="connsiteX5" fmla="*/ 13007 w 48881"/>
                <a:gd name="connsiteY5" fmla="*/ 4180 h 89789"/>
                <a:gd name="connsiteX6" fmla="*/ 13007 w 48881"/>
                <a:gd name="connsiteY6" fmla="*/ 78235 h 89789"/>
                <a:gd name="connsiteX7" fmla="*/ 44943 w 48881"/>
                <a:gd name="connsiteY7" fmla="*/ 78235 h 89789"/>
                <a:gd name="connsiteX8" fmla="*/ 47832 w 48881"/>
                <a:gd name="connsiteY8" fmla="*/ 79962 h 89789"/>
                <a:gd name="connsiteX9" fmla="*/ 48881 w 48881"/>
                <a:gd name="connsiteY9" fmla="*/ 84013 h 89789"/>
                <a:gd name="connsiteX10" fmla="*/ 47832 w 48881"/>
                <a:gd name="connsiteY10" fmla="*/ 88063 h 89789"/>
                <a:gd name="connsiteX11" fmla="*/ 44943 w 48881"/>
                <a:gd name="connsiteY11" fmla="*/ 89790 h 89789"/>
                <a:gd name="connsiteX12" fmla="*/ 5761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29" y="1743"/>
                    <a:pt x="1904" y="1049"/>
                  </a:cubicBezTo>
                  <a:cubicBezTo>
                    <a:pt x="3179" y="355"/>
                    <a:pt x="4712" y="0"/>
                    <a:pt x="6504" y="0"/>
                  </a:cubicBezTo>
                  <a:cubicBezTo>
                    <a:pt x="8311" y="0"/>
                    <a:pt x="9844" y="355"/>
                    <a:pt x="11103" y="1049"/>
                  </a:cubicBezTo>
                  <a:cubicBezTo>
                    <a:pt x="12377" y="1743"/>
                    <a:pt x="13007" y="2792"/>
                    <a:pt x="13007" y="4180"/>
                  </a:cubicBezTo>
                  <a:lnTo>
                    <a:pt x="13007" y="78235"/>
                  </a:lnTo>
                  <a:lnTo>
                    <a:pt x="44943" y="78235"/>
                  </a:lnTo>
                  <a:cubicBezTo>
                    <a:pt x="46170" y="78235"/>
                    <a:pt x="47138" y="78816"/>
                    <a:pt x="47832" y="79962"/>
                  </a:cubicBezTo>
                  <a:cubicBezTo>
                    <a:pt x="48526" y="81108"/>
                    <a:pt x="48881" y="82463"/>
                    <a:pt x="48881" y="84013"/>
                  </a:cubicBezTo>
                  <a:cubicBezTo>
                    <a:pt x="48881" y="85562"/>
                    <a:pt x="48526" y="86917"/>
                    <a:pt x="47832" y="88063"/>
                  </a:cubicBezTo>
                  <a:cubicBezTo>
                    <a:pt x="47138" y="89209"/>
                    <a:pt x="46170" y="89790"/>
                    <a:pt x="44943" y="89790"/>
                  </a:cubicBezTo>
                  <a:lnTo>
                    <a:pt x="5761" y="89790"/>
                  </a:lnTo>
                  <a:cubicBezTo>
                    <a:pt x="4212" y="89790"/>
                    <a:pt x="2856" y="89403"/>
                    <a:pt x="1711" y="88628"/>
                  </a:cubicBezTo>
                  <a:cubicBezTo>
                    <a:pt x="581"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1" name="Figura a mano libera: forma 70">
              <a:extLst>
                <a:ext uri="{FF2B5EF4-FFF2-40B4-BE49-F238E27FC236}">
                  <a16:creationId xmlns:a16="http://schemas.microsoft.com/office/drawing/2014/main" id="{3F04355F-A9DA-734D-0DC3-0150DE5E4508}"/>
                </a:ext>
              </a:extLst>
            </p:cNvPr>
            <p:cNvSpPr/>
            <p:nvPr/>
          </p:nvSpPr>
          <p:spPr>
            <a:xfrm>
              <a:off x="5141635" y="2110763"/>
              <a:ext cx="13006" cy="89773"/>
            </a:xfrm>
            <a:custGeom>
              <a:avLst/>
              <a:gdLst>
                <a:gd name="connsiteX0" fmla="*/ 0 w 13006"/>
                <a:gd name="connsiteY0" fmla="*/ 85481 h 89773"/>
                <a:gd name="connsiteX1" fmla="*/ 0 w 13006"/>
                <a:gd name="connsiteY1" fmla="*/ 4180 h 89773"/>
                <a:gd name="connsiteX2" fmla="*/ 1904 w 13006"/>
                <a:gd name="connsiteY2" fmla="*/ 1049 h 89773"/>
                <a:gd name="connsiteX3" fmla="*/ 6503 w 13006"/>
                <a:gd name="connsiteY3" fmla="*/ 0 h 89773"/>
                <a:gd name="connsiteX4" fmla="*/ 11103 w 13006"/>
                <a:gd name="connsiteY4" fmla="*/ 1049 h 89773"/>
                <a:gd name="connsiteX5" fmla="*/ 13007 w 13006"/>
                <a:gd name="connsiteY5" fmla="*/ 4180 h 89773"/>
                <a:gd name="connsiteX6" fmla="*/ 13007 w 13006"/>
                <a:gd name="connsiteY6" fmla="*/ 85481 h 89773"/>
                <a:gd name="connsiteX7" fmla="*/ 11103 w 13006"/>
                <a:gd name="connsiteY7" fmla="*/ 88612 h 89773"/>
                <a:gd name="connsiteX8" fmla="*/ 6503 w 13006"/>
                <a:gd name="connsiteY8" fmla="*/ 89774 h 89773"/>
                <a:gd name="connsiteX9" fmla="*/ 1953 w 13006"/>
                <a:gd name="connsiteY9" fmla="*/ 88612 h 89773"/>
                <a:gd name="connsiteX10" fmla="*/ 0 w 13006"/>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6" h="89773">
                  <a:moveTo>
                    <a:pt x="0" y="85481"/>
                  </a:moveTo>
                  <a:lnTo>
                    <a:pt x="0" y="4180"/>
                  </a:lnTo>
                  <a:cubicBezTo>
                    <a:pt x="0" y="2792"/>
                    <a:pt x="629" y="1743"/>
                    <a:pt x="1904" y="1049"/>
                  </a:cubicBezTo>
                  <a:cubicBezTo>
                    <a:pt x="3179" y="355"/>
                    <a:pt x="4712" y="0"/>
                    <a:pt x="6503"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7"/>
                    <a:pt x="8295" y="89774"/>
                    <a:pt x="6503" y="89774"/>
                  </a:cubicBezTo>
                  <a:cubicBezTo>
                    <a:pt x="4777" y="89774"/>
                    <a:pt x="3276" y="89387"/>
                    <a:pt x="1953"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2" name="Figura a mano libera: forma 71">
              <a:extLst>
                <a:ext uri="{FF2B5EF4-FFF2-40B4-BE49-F238E27FC236}">
                  <a16:creationId xmlns:a16="http://schemas.microsoft.com/office/drawing/2014/main" id="{96A033D6-2203-6EB1-0A49-F651FF85739F}"/>
                </a:ext>
              </a:extLst>
            </p:cNvPr>
            <p:cNvSpPr/>
            <p:nvPr/>
          </p:nvSpPr>
          <p:spPr>
            <a:xfrm>
              <a:off x="5164518" y="2110036"/>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3 w 66664"/>
                <a:gd name="connsiteY3" fmla="*/ 0 h 90516"/>
                <a:gd name="connsiteX4" fmla="*/ 42103 w 66664"/>
                <a:gd name="connsiteY4" fmla="*/ 4115 h 90516"/>
                <a:gd name="connsiteX5" fmla="*/ 66422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592 w 66664"/>
                <a:gd name="connsiteY16" fmla="*/ 59935 h 90516"/>
                <a:gd name="connsiteX17" fmla="*/ 44975 w 66664"/>
                <a:gd name="connsiteY17" fmla="*/ 59935 h 90516"/>
                <a:gd name="connsiteX18" fmla="*/ 32663 w 66664"/>
                <a:gd name="connsiteY18" fmla="*/ 17784 h 90516"/>
                <a:gd name="connsiteX19" fmla="*/ 20592 w 66664"/>
                <a:gd name="connsiteY19" fmla="*/ 59935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3" y="0"/>
                  </a:cubicBezTo>
                  <a:cubicBezTo>
                    <a:pt x="38101" y="0"/>
                    <a:pt x="41054" y="1372"/>
                    <a:pt x="42103" y="4115"/>
                  </a:cubicBezTo>
                  <a:lnTo>
                    <a:pt x="66422" y="83690"/>
                  </a:lnTo>
                  <a:cubicBezTo>
                    <a:pt x="66584" y="84206"/>
                    <a:pt x="66665" y="84594"/>
                    <a:pt x="66665" y="84852"/>
                  </a:cubicBezTo>
                  <a:cubicBezTo>
                    <a:pt x="66665" y="86401"/>
                    <a:pt x="65712" y="87724"/>
                    <a:pt x="63808" y="88838"/>
                  </a:cubicBezTo>
                  <a:cubicBezTo>
                    <a:pt x="61904" y="89951"/>
                    <a:pt x="59870" y="90516"/>
                    <a:pt x="57741" y="90516"/>
                  </a:cubicBezTo>
                  <a:cubicBezTo>
                    <a:pt x="55158" y="90516"/>
                    <a:pt x="53545" y="89629"/>
                    <a:pt x="52932" y="87837"/>
                  </a:cubicBezTo>
                  <a:lnTo>
                    <a:pt x="47848" y="70247"/>
                  </a:lnTo>
                  <a:lnTo>
                    <a:pt x="17655" y="70247"/>
                  </a:lnTo>
                  <a:lnTo>
                    <a:pt x="12636" y="87789"/>
                  </a:lnTo>
                  <a:cubicBezTo>
                    <a:pt x="12071" y="89596"/>
                    <a:pt x="10554" y="90500"/>
                    <a:pt x="8101" y="90500"/>
                  </a:cubicBezTo>
                  <a:cubicBezTo>
                    <a:pt x="6132" y="90500"/>
                    <a:pt x="4309" y="89967"/>
                    <a:pt x="2582" y="88902"/>
                  </a:cubicBezTo>
                  <a:cubicBezTo>
                    <a:pt x="855" y="87853"/>
                    <a:pt x="0" y="86579"/>
                    <a:pt x="0" y="85110"/>
                  </a:cubicBezTo>
                  <a:close/>
                  <a:moveTo>
                    <a:pt x="20592" y="59935"/>
                  </a:moveTo>
                  <a:lnTo>
                    <a:pt x="44975" y="59935"/>
                  </a:lnTo>
                  <a:lnTo>
                    <a:pt x="32663" y="17784"/>
                  </a:lnTo>
                  <a:lnTo>
                    <a:pt x="20592" y="599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3" name="Figura a mano libera: forma 72">
              <a:extLst>
                <a:ext uri="{FF2B5EF4-FFF2-40B4-BE49-F238E27FC236}">
                  <a16:creationId xmlns:a16="http://schemas.microsoft.com/office/drawing/2014/main" id="{B419C183-5FC2-70AD-41AF-872CCFEFC88E}"/>
                </a:ext>
              </a:extLst>
            </p:cNvPr>
            <p:cNvSpPr/>
            <p:nvPr/>
          </p:nvSpPr>
          <p:spPr>
            <a:xfrm>
              <a:off x="5239881" y="2110779"/>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2 w 56578"/>
                <a:gd name="connsiteY3" fmla="*/ 1533 h 89773"/>
                <a:gd name="connsiteX4" fmla="*/ 16315 w 56578"/>
                <a:gd name="connsiteY4" fmla="*/ 7375 h 89773"/>
                <a:gd name="connsiteX5" fmla="*/ 43572 w 56578"/>
                <a:gd name="connsiteY5" fmla="*/ 60548 h 89773"/>
                <a:gd name="connsiteX6" fmla="*/ 43572 w 56578"/>
                <a:gd name="connsiteY6" fmla="*/ 4180 h 89773"/>
                <a:gd name="connsiteX7" fmla="*/ 45476 w 56578"/>
                <a:gd name="connsiteY7" fmla="*/ 1049 h 89773"/>
                <a:gd name="connsiteX8" fmla="*/ 50075 w 56578"/>
                <a:gd name="connsiteY8" fmla="*/ 0 h 89773"/>
                <a:gd name="connsiteX9" fmla="*/ 54675 w 56578"/>
                <a:gd name="connsiteY9" fmla="*/ 1049 h 89773"/>
                <a:gd name="connsiteX10" fmla="*/ 56579 w 56578"/>
                <a:gd name="connsiteY10" fmla="*/ 4180 h 89773"/>
                <a:gd name="connsiteX11" fmla="*/ 56579 w 56578"/>
                <a:gd name="connsiteY11" fmla="*/ 85481 h 89773"/>
                <a:gd name="connsiteX12" fmla="*/ 54675 w 56578"/>
                <a:gd name="connsiteY12" fmla="*/ 88612 h 89773"/>
                <a:gd name="connsiteX13" fmla="*/ 50075 w 56578"/>
                <a:gd name="connsiteY13" fmla="*/ 89774 h 89773"/>
                <a:gd name="connsiteX14" fmla="*/ 42345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3" y="0"/>
                    <a:pt x="6504" y="0"/>
                  </a:cubicBezTo>
                  <a:cubicBezTo>
                    <a:pt x="8795" y="0"/>
                    <a:pt x="10635" y="516"/>
                    <a:pt x="12022" y="1533"/>
                  </a:cubicBezTo>
                  <a:cubicBezTo>
                    <a:pt x="13410" y="2566"/>
                    <a:pt x="14847" y="4502"/>
                    <a:pt x="16315" y="7375"/>
                  </a:cubicBezTo>
                  <a:lnTo>
                    <a:pt x="43572" y="60548"/>
                  </a:lnTo>
                  <a:lnTo>
                    <a:pt x="43572" y="4180"/>
                  </a:lnTo>
                  <a:cubicBezTo>
                    <a:pt x="43572" y="2792"/>
                    <a:pt x="44201" y="1743"/>
                    <a:pt x="45476" y="1049"/>
                  </a:cubicBezTo>
                  <a:cubicBezTo>
                    <a:pt x="46751" y="355"/>
                    <a:pt x="48284" y="0"/>
                    <a:pt x="50075" y="0"/>
                  </a:cubicBezTo>
                  <a:cubicBezTo>
                    <a:pt x="51882" y="0"/>
                    <a:pt x="53416" y="355"/>
                    <a:pt x="54675" y="1049"/>
                  </a:cubicBezTo>
                  <a:cubicBezTo>
                    <a:pt x="55949" y="1743"/>
                    <a:pt x="56579" y="2792"/>
                    <a:pt x="56579" y="4180"/>
                  </a:cubicBezTo>
                  <a:lnTo>
                    <a:pt x="56579" y="85481"/>
                  </a:lnTo>
                  <a:cubicBezTo>
                    <a:pt x="56579" y="86788"/>
                    <a:pt x="55949" y="87837"/>
                    <a:pt x="54675" y="88612"/>
                  </a:cubicBezTo>
                  <a:cubicBezTo>
                    <a:pt x="53400" y="89387"/>
                    <a:pt x="51866" y="89774"/>
                    <a:pt x="50075" y="89774"/>
                  </a:cubicBezTo>
                  <a:cubicBezTo>
                    <a:pt x="46638" y="89774"/>
                    <a:pt x="44056" y="88176"/>
                    <a:pt x="42345" y="84981"/>
                  </a:cubicBezTo>
                  <a:lnTo>
                    <a:pt x="12991" y="29096"/>
                  </a:lnTo>
                  <a:lnTo>
                    <a:pt x="12991" y="85465"/>
                  </a:lnTo>
                  <a:cubicBezTo>
                    <a:pt x="12991" y="86772"/>
                    <a:pt x="12361" y="87821"/>
                    <a:pt x="11087" y="88596"/>
                  </a:cubicBezTo>
                  <a:cubicBezTo>
                    <a:pt x="9812" y="89370"/>
                    <a:pt x="8279" y="89758"/>
                    <a:pt x="6487" y="89758"/>
                  </a:cubicBezTo>
                  <a:cubicBezTo>
                    <a:pt x="4761" y="89758"/>
                    <a:pt x="3260" y="89370"/>
                    <a:pt x="1936"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4" name="Figura a mano libera: forma 73">
              <a:extLst>
                <a:ext uri="{FF2B5EF4-FFF2-40B4-BE49-F238E27FC236}">
                  <a16:creationId xmlns:a16="http://schemas.microsoft.com/office/drawing/2014/main" id="{7992B0A0-9C1D-EA72-BD2D-1F950F907638}"/>
                </a:ext>
              </a:extLst>
            </p:cNvPr>
            <p:cNvSpPr/>
            <p:nvPr/>
          </p:nvSpPr>
          <p:spPr>
            <a:xfrm>
              <a:off x="5336400" y="2110779"/>
              <a:ext cx="55174" cy="90532"/>
            </a:xfrm>
            <a:custGeom>
              <a:avLst/>
              <a:gdLst>
                <a:gd name="connsiteX0" fmla="*/ 0 w 55174"/>
                <a:gd name="connsiteY0" fmla="*/ 63114 h 90532"/>
                <a:gd name="connsiteX1" fmla="*/ 0 w 55174"/>
                <a:gd name="connsiteY1" fmla="*/ 27386 h 90532"/>
                <a:gd name="connsiteX2" fmla="*/ 7552 w 55174"/>
                <a:gd name="connsiteY2" fmla="*/ 6633 h 90532"/>
                <a:gd name="connsiteX3" fmla="*/ 27256 w 55174"/>
                <a:gd name="connsiteY3" fmla="*/ 0 h 90532"/>
                <a:gd name="connsiteX4" fmla="*/ 47461 w 55174"/>
                <a:gd name="connsiteY4" fmla="*/ 6197 h 90532"/>
                <a:gd name="connsiteX5" fmla="*/ 55142 w 55174"/>
                <a:gd name="connsiteY5" fmla="*/ 22221 h 90532"/>
                <a:gd name="connsiteX6" fmla="*/ 53674 w 55174"/>
                <a:gd name="connsiteY6" fmla="*/ 27563 h 90532"/>
                <a:gd name="connsiteX7" fmla="*/ 48639 w 55174"/>
                <a:gd name="connsiteY7" fmla="*/ 28983 h 90532"/>
                <a:gd name="connsiteX8" fmla="*/ 42135 w 55174"/>
                <a:gd name="connsiteY8" fmla="*/ 24691 h 90532"/>
                <a:gd name="connsiteX9" fmla="*/ 27773 w 55174"/>
                <a:gd name="connsiteY9" fmla="*/ 11555 h 90532"/>
                <a:gd name="connsiteX10" fmla="*/ 13039 w 55174"/>
                <a:gd name="connsiteY10" fmla="*/ 27402 h 90532"/>
                <a:gd name="connsiteX11" fmla="*/ 13039 w 55174"/>
                <a:gd name="connsiteY11" fmla="*/ 63131 h 90532"/>
                <a:gd name="connsiteX12" fmla="*/ 28015 w 55174"/>
                <a:gd name="connsiteY12" fmla="*/ 78978 h 90532"/>
                <a:gd name="connsiteX13" fmla="*/ 35390 w 55174"/>
                <a:gd name="connsiteY13" fmla="*/ 77687 h 90532"/>
                <a:gd name="connsiteX14" fmla="*/ 39634 w 55174"/>
                <a:gd name="connsiteY14" fmla="*/ 73943 h 90532"/>
                <a:gd name="connsiteX15" fmla="*/ 41409 w 55174"/>
                <a:gd name="connsiteY15" fmla="*/ 69650 h 90532"/>
                <a:gd name="connsiteX16" fmla="*/ 42151 w 55174"/>
                <a:gd name="connsiteY16" fmla="*/ 65099 h 90532"/>
                <a:gd name="connsiteX17" fmla="*/ 48542 w 55174"/>
                <a:gd name="connsiteY17" fmla="*/ 60807 h 90532"/>
                <a:gd name="connsiteX18" fmla="*/ 53642 w 55174"/>
                <a:gd name="connsiteY18" fmla="*/ 62227 h 90532"/>
                <a:gd name="connsiteX19" fmla="*/ 55175 w 55174"/>
                <a:gd name="connsiteY19" fmla="*/ 67568 h 90532"/>
                <a:gd name="connsiteX20" fmla="*/ 47445 w 55174"/>
                <a:gd name="connsiteY20" fmla="*/ 84142 h 90532"/>
                <a:gd name="connsiteX21" fmla="*/ 27176 w 55174"/>
                <a:gd name="connsiteY21" fmla="*/ 90532 h 90532"/>
                <a:gd name="connsiteX22" fmla="*/ 7520 w 55174"/>
                <a:gd name="connsiteY22" fmla="*/ 83900 h 90532"/>
                <a:gd name="connsiteX23" fmla="*/ 0 w 55174"/>
                <a:gd name="connsiteY23" fmla="*/ 63114 h 9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174" h="90532">
                  <a:moveTo>
                    <a:pt x="0" y="63114"/>
                  </a:moveTo>
                  <a:lnTo>
                    <a:pt x="0" y="27386"/>
                  </a:lnTo>
                  <a:cubicBezTo>
                    <a:pt x="0" y="17977"/>
                    <a:pt x="2518" y="11054"/>
                    <a:pt x="7552" y="6633"/>
                  </a:cubicBezTo>
                  <a:cubicBezTo>
                    <a:pt x="12587" y="2211"/>
                    <a:pt x="19155" y="0"/>
                    <a:pt x="27256" y="0"/>
                  </a:cubicBezTo>
                  <a:cubicBezTo>
                    <a:pt x="35600" y="0"/>
                    <a:pt x="42345" y="2066"/>
                    <a:pt x="47461" y="6197"/>
                  </a:cubicBezTo>
                  <a:cubicBezTo>
                    <a:pt x="52576" y="10328"/>
                    <a:pt x="55142" y="15670"/>
                    <a:pt x="55142" y="22221"/>
                  </a:cubicBezTo>
                  <a:cubicBezTo>
                    <a:pt x="55142" y="24836"/>
                    <a:pt x="54658" y="26627"/>
                    <a:pt x="53674" y="27563"/>
                  </a:cubicBezTo>
                  <a:cubicBezTo>
                    <a:pt x="52689" y="28499"/>
                    <a:pt x="51011" y="28983"/>
                    <a:pt x="48639" y="28983"/>
                  </a:cubicBezTo>
                  <a:cubicBezTo>
                    <a:pt x="44379" y="28983"/>
                    <a:pt x="42216" y="27547"/>
                    <a:pt x="42135" y="24691"/>
                  </a:cubicBezTo>
                  <a:cubicBezTo>
                    <a:pt x="41651" y="15928"/>
                    <a:pt x="36858" y="11555"/>
                    <a:pt x="27773" y="11555"/>
                  </a:cubicBezTo>
                  <a:cubicBezTo>
                    <a:pt x="17945" y="11555"/>
                    <a:pt x="13039" y="16832"/>
                    <a:pt x="13039" y="27402"/>
                  </a:cubicBezTo>
                  <a:lnTo>
                    <a:pt x="13039" y="63131"/>
                  </a:lnTo>
                  <a:cubicBezTo>
                    <a:pt x="13039" y="73685"/>
                    <a:pt x="18026" y="78978"/>
                    <a:pt x="28015" y="78978"/>
                  </a:cubicBezTo>
                  <a:cubicBezTo>
                    <a:pt x="30968" y="78978"/>
                    <a:pt x="33421" y="78542"/>
                    <a:pt x="35390" y="77687"/>
                  </a:cubicBezTo>
                  <a:cubicBezTo>
                    <a:pt x="37359" y="76831"/>
                    <a:pt x="38763" y="75589"/>
                    <a:pt x="39634" y="73943"/>
                  </a:cubicBezTo>
                  <a:cubicBezTo>
                    <a:pt x="40489" y="72313"/>
                    <a:pt x="41086" y="70877"/>
                    <a:pt x="41409" y="69650"/>
                  </a:cubicBezTo>
                  <a:cubicBezTo>
                    <a:pt x="41732" y="68424"/>
                    <a:pt x="41974" y="66907"/>
                    <a:pt x="42151" y="65099"/>
                  </a:cubicBezTo>
                  <a:cubicBezTo>
                    <a:pt x="42394" y="62227"/>
                    <a:pt x="44524" y="60807"/>
                    <a:pt x="48542" y="60807"/>
                  </a:cubicBezTo>
                  <a:cubicBezTo>
                    <a:pt x="50914" y="60807"/>
                    <a:pt x="52609" y="61275"/>
                    <a:pt x="53642" y="62227"/>
                  </a:cubicBezTo>
                  <a:cubicBezTo>
                    <a:pt x="54658" y="63163"/>
                    <a:pt x="55175" y="64954"/>
                    <a:pt x="55175" y="67568"/>
                  </a:cubicBezTo>
                  <a:cubicBezTo>
                    <a:pt x="55175" y="74362"/>
                    <a:pt x="52592" y="79898"/>
                    <a:pt x="47445" y="84142"/>
                  </a:cubicBezTo>
                  <a:cubicBezTo>
                    <a:pt x="42281" y="88402"/>
                    <a:pt x="35535" y="90532"/>
                    <a:pt x="27176" y="90532"/>
                  </a:cubicBezTo>
                  <a:cubicBezTo>
                    <a:pt x="19075" y="90532"/>
                    <a:pt x="12523" y="88321"/>
                    <a:pt x="7520" y="83900"/>
                  </a:cubicBezTo>
                  <a:cubicBezTo>
                    <a:pt x="2501" y="79446"/>
                    <a:pt x="0" y="72539"/>
                    <a:pt x="0" y="63114"/>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5" name="Figura a mano libera: forma 74">
              <a:extLst>
                <a:ext uri="{FF2B5EF4-FFF2-40B4-BE49-F238E27FC236}">
                  <a16:creationId xmlns:a16="http://schemas.microsoft.com/office/drawing/2014/main" id="{6AEADE12-1F55-5005-D3EF-54A6C24A1D2E}"/>
                </a:ext>
              </a:extLst>
            </p:cNvPr>
            <p:cNvSpPr/>
            <p:nvPr/>
          </p:nvSpPr>
          <p:spPr>
            <a:xfrm>
              <a:off x="5403694" y="2110763"/>
              <a:ext cx="56594" cy="89773"/>
            </a:xfrm>
            <a:custGeom>
              <a:avLst/>
              <a:gdLst>
                <a:gd name="connsiteX0" fmla="*/ 0 w 56594"/>
                <a:gd name="connsiteY0" fmla="*/ 85481 h 89773"/>
                <a:gd name="connsiteX1" fmla="*/ 0 w 56594"/>
                <a:gd name="connsiteY1" fmla="*/ 4180 h 89773"/>
                <a:gd name="connsiteX2" fmla="*/ 1904 w 56594"/>
                <a:gd name="connsiteY2" fmla="*/ 1049 h 89773"/>
                <a:gd name="connsiteX3" fmla="*/ 6504 w 56594"/>
                <a:gd name="connsiteY3" fmla="*/ 0 h 89773"/>
                <a:gd name="connsiteX4" fmla="*/ 11103 w 56594"/>
                <a:gd name="connsiteY4" fmla="*/ 1049 h 89773"/>
                <a:gd name="connsiteX5" fmla="*/ 13007 w 56594"/>
                <a:gd name="connsiteY5" fmla="*/ 4180 h 89773"/>
                <a:gd name="connsiteX6" fmla="*/ 13007 w 56594"/>
                <a:gd name="connsiteY6" fmla="*/ 38069 h 89773"/>
                <a:gd name="connsiteX7" fmla="*/ 43588 w 56594"/>
                <a:gd name="connsiteY7" fmla="*/ 38069 h 89773"/>
                <a:gd name="connsiteX8" fmla="*/ 43588 w 56594"/>
                <a:gd name="connsiteY8" fmla="*/ 4180 h 89773"/>
                <a:gd name="connsiteX9" fmla="*/ 45492 w 56594"/>
                <a:gd name="connsiteY9" fmla="*/ 1049 h 89773"/>
                <a:gd name="connsiteX10" fmla="*/ 50091 w 56594"/>
                <a:gd name="connsiteY10" fmla="*/ 0 h 89773"/>
                <a:gd name="connsiteX11" fmla="*/ 54690 w 56594"/>
                <a:gd name="connsiteY11" fmla="*/ 1049 h 89773"/>
                <a:gd name="connsiteX12" fmla="*/ 56595 w 56594"/>
                <a:gd name="connsiteY12" fmla="*/ 4180 h 89773"/>
                <a:gd name="connsiteX13" fmla="*/ 56595 w 56594"/>
                <a:gd name="connsiteY13" fmla="*/ 85481 h 89773"/>
                <a:gd name="connsiteX14" fmla="*/ 54690 w 56594"/>
                <a:gd name="connsiteY14" fmla="*/ 88612 h 89773"/>
                <a:gd name="connsiteX15" fmla="*/ 50091 w 56594"/>
                <a:gd name="connsiteY15" fmla="*/ 89774 h 89773"/>
                <a:gd name="connsiteX16" fmla="*/ 45540 w 56594"/>
                <a:gd name="connsiteY16" fmla="*/ 88612 h 89773"/>
                <a:gd name="connsiteX17" fmla="*/ 43572 w 56594"/>
                <a:gd name="connsiteY17" fmla="*/ 85481 h 89773"/>
                <a:gd name="connsiteX18" fmla="*/ 43572 w 56594"/>
                <a:gd name="connsiteY18" fmla="*/ 48397 h 89773"/>
                <a:gd name="connsiteX19" fmla="*/ 12991 w 56594"/>
                <a:gd name="connsiteY19" fmla="*/ 48397 h 89773"/>
                <a:gd name="connsiteX20" fmla="*/ 12991 w 56594"/>
                <a:gd name="connsiteY20" fmla="*/ 85481 h 89773"/>
                <a:gd name="connsiteX21" fmla="*/ 11087 w 56594"/>
                <a:gd name="connsiteY21" fmla="*/ 88612 h 89773"/>
                <a:gd name="connsiteX22" fmla="*/ 6487 w 56594"/>
                <a:gd name="connsiteY22" fmla="*/ 89774 h 89773"/>
                <a:gd name="connsiteX23" fmla="*/ 1936 w 56594"/>
                <a:gd name="connsiteY23" fmla="*/ 88612 h 89773"/>
                <a:gd name="connsiteX24" fmla="*/ 0 w 56594"/>
                <a:gd name="connsiteY24"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594" h="89773">
                  <a:moveTo>
                    <a:pt x="0" y="85481"/>
                  </a:moveTo>
                  <a:lnTo>
                    <a:pt x="0" y="4180"/>
                  </a:lnTo>
                  <a:cubicBezTo>
                    <a:pt x="0" y="2792"/>
                    <a:pt x="629" y="1743"/>
                    <a:pt x="1904" y="1049"/>
                  </a:cubicBezTo>
                  <a:cubicBezTo>
                    <a:pt x="3179" y="355"/>
                    <a:pt x="4712" y="0"/>
                    <a:pt x="6504" y="0"/>
                  </a:cubicBezTo>
                  <a:cubicBezTo>
                    <a:pt x="8311" y="0"/>
                    <a:pt x="9844" y="355"/>
                    <a:pt x="11103" y="1049"/>
                  </a:cubicBezTo>
                  <a:cubicBezTo>
                    <a:pt x="12377" y="1743"/>
                    <a:pt x="13007" y="2792"/>
                    <a:pt x="13007" y="4180"/>
                  </a:cubicBezTo>
                  <a:lnTo>
                    <a:pt x="13007" y="38069"/>
                  </a:lnTo>
                  <a:lnTo>
                    <a:pt x="43588" y="38069"/>
                  </a:lnTo>
                  <a:lnTo>
                    <a:pt x="43588" y="4180"/>
                  </a:lnTo>
                  <a:cubicBezTo>
                    <a:pt x="43588" y="2792"/>
                    <a:pt x="44217" y="1743"/>
                    <a:pt x="45492" y="1049"/>
                  </a:cubicBezTo>
                  <a:cubicBezTo>
                    <a:pt x="46767" y="355"/>
                    <a:pt x="48300" y="0"/>
                    <a:pt x="50091" y="0"/>
                  </a:cubicBezTo>
                  <a:cubicBezTo>
                    <a:pt x="51899" y="0"/>
                    <a:pt x="53432" y="355"/>
                    <a:pt x="54690" y="1049"/>
                  </a:cubicBezTo>
                  <a:cubicBezTo>
                    <a:pt x="55965" y="1743"/>
                    <a:pt x="56595" y="2792"/>
                    <a:pt x="56595" y="4180"/>
                  </a:cubicBezTo>
                  <a:lnTo>
                    <a:pt x="56595" y="85481"/>
                  </a:lnTo>
                  <a:cubicBezTo>
                    <a:pt x="56595" y="86788"/>
                    <a:pt x="55965" y="87837"/>
                    <a:pt x="54690" y="88612"/>
                  </a:cubicBezTo>
                  <a:cubicBezTo>
                    <a:pt x="53416" y="89387"/>
                    <a:pt x="51882" y="89774"/>
                    <a:pt x="50091" y="89774"/>
                  </a:cubicBezTo>
                  <a:cubicBezTo>
                    <a:pt x="48365" y="89774"/>
                    <a:pt x="46864" y="89387"/>
                    <a:pt x="45540" y="88612"/>
                  </a:cubicBezTo>
                  <a:cubicBezTo>
                    <a:pt x="44233" y="87837"/>
                    <a:pt x="43572" y="86788"/>
                    <a:pt x="43572" y="85481"/>
                  </a:cubicBezTo>
                  <a:lnTo>
                    <a:pt x="43572" y="48397"/>
                  </a:lnTo>
                  <a:lnTo>
                    <a:pt x="12991" y="48397"/>
                  </a:lnTo>
                  <a:lnTo>
                    <a:pt x="12991" y="85481"/>
                  </a:lnTo>
                  <a:cubicBezTo>
                    <a:pt x="12991" y="86788"/>
                    <a:pt x="12361" y="87837"/>
                    <a:pt x="11087" y="88612"/>
                  </a:cubicBezTo>
                  <a:cubicBezTo>
                    <a:pt x="9812" y="89387"/>
                    <a:pt x="8278" y="89774"/>
                    <a:pt x="6487" y="89774"/>
                  </a:cubicBezTo>
                  <a:cubicBezTo>
                    <a:pt x="4761" y="89774"/>
                    <a:pt x="3260" y="89387"/>
                    <a:pt x="1936"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6" name="Figura a mano libera: forma 75">
              <a:extLst>
                <a:ext uri="{FF2B5EF4-FFF2-40B4-BE49-F238E27FC236}">
                  <a16:creationId xmlns:a16="http://schemas.microsoft.com/office/drawing/2014/main" id="{38049B69-14E5-269E-F148-35A88E8F2C3D}"/>
                </a:ext>
              </a:extLst>
            </p:cNvPr>
            <p:cNvSpPr/>
            <p:nvPr/>
          </p:nvSpPr>
          <p:spPr>
            <a:xfrm>
              <a:off x="5470165" y="2110036"/>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608 w 66664"/>
                <a:gd name="connsiteY16" fmla="*/ 59935 h 90516"/>
                <a:gd name="connsiteX17" fmla="*/ 44992 w 66664"/>
                <a:gd name="connsiteY17" fmla="*/ 59935 h 90516"/>
                <a:gd name="connsiteX18" fmla="*/ 32679 w 66664"/>
                <a:gd name="connsiteY18" fmla="*/ 17784 h 90516"/>
                <a:gd name="connsiteX19" fmla="*/ 20608 w 66664"/>
                <a:gd name="connsiteY19" fmla="*/ 59935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4" y="0"/>
                  </a:cubicBezTo>
                  <a:cubicBezTo>
                    <a:pt x="38101" y="0"/>
                    <a:pt x="41054" y="1372"/>
                    <a:pt x="42103" y="4115"/>
                  </a:cubicBezTo>
                  <a:lnTo>
                    <a:pt x="66423" y="83690"/>
                  </a:lnTo>
                  <a:cubicBezTo>
                    <a:pt x="66584" y="84206"/>
                    <a:pt x="66665" y="84594"/>
                    <a:pt x="66665" y="84852"/>
                  </a:cubicBezTo>
                  <a:cubicBezTo>
                    <a:pt x="66665" y="86401"/>
                    <a:pt x="65712" y="87724"/>
                    <a:pt x="63808" y="88838"/>
                  </a:cubicBezTo>
                  <a:cubicBezTo>
                    <a:pt x="61904" y="89951"/>
                    <a:pt x="59871" y="90516"/>
                    <a:pt x="57741" y="90516"/>
                  </a:cubicBezTo>
                  <a:cubicBezTo>
                    <a:pt x="55159" y="90516"/>
                    <a:pt x="53545" y="89629"/>
                    <a:pt x="52932" y="87837"/>
                  </a:cubicBezTo>
                  <a:lnTo>
                    <a:pt x="47848" y="70247"/>
                  </a:lnTo>
                  <a:lnTo>
                    <a:pt x="17655" y="70247"/>
                  </a:lnTo>
                  <a:lnTo>
                    <a:pt x="12636" y="87789"/>
                  </a:lnTo>
                  <a:cubicBezTo>
                    <a:pt x="12071" y="89596"/>
                    <a:pt x="10554" y="90500"/>
                    <a:pt x="8101" y="90500"/>
                  </a:cubicBezTo>
                  <a:cubicBezTo>
                    <a:pt x="6132" y="90500"/>
                    <a:pt x="4309" y="89967"/>
                    <a:pt x="2582" y="88902"/>
                  </a:cubicBezTo>
                  <a:cubicBezTo>
                    <a:pt x="855" y="87853"/>
                    <a:pt x="0" y="86579"/>
                    <a:pt x="0" y="85110"/>
                  </a:cubicBezTo>
                  <a:close/>
                  <a:moveTo>
                    <a:pt x="20608" y="59935"/>
                  </a:moveTo>
                  <a:lnTo>
                    <a:pt x="44992" y="59935"/>
                  </a:lnTo>
                  <a:lnTo>
                    <a:pt x="32679" y="17784"/>
                  </a:lnTo>
                  <a:lnTo>
                    <a:pt x="20608" y="599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dirty="0"/>
            </a:p>
          </p:txBody>
        </p:sp>
        <p:sp>
          <p:nvSpPr>
            <p:cNvPr id="77" name="Figura a mano libera: forma 76">
              <a:extLst>
                <a:ext uri="{FF2B5EF4-FFF2-40B4-BE49-F238E27FC236}">
                  <a16:creationId xmlns:a16="http://schemas.microsoft.com/office/drawing/2014/main" id="{F1BB407A-9EF9-8D4E-4C42-09804B7F69F1}"/>
                </a:ext>
              </a:extLst>
            </p:cNvPr>
            <p:cNvSpPr/>
            <p:nvPr/>
          </p:nvSpPr>
          <p:spPr>
            <a:xfrm>
              <a:off x="5545528" y="2110763"/>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3 w 56223"/>
                <a:gd name="connsiteY3" fmla="*/ 0 h 90144"/>
                <a:gd name="connsiteX4" fmla="*/ 27628 w 56223"/>
                <a:gd name="connsiteY4" fmla="*/ 0 h 90144"/>
                <a:gd name="connsiteX5" fmla="*/ 55869 w 56223"/>
                <a:gd name="connsiteY5" fmla="*/ 25046 h 90144"/>
                <a:gd name="connsiteX6" fmla="*/ 51205 w 56223"/>
                <a:gd name="connsiteY6" fmla="*/ 41377 h 90144"/>
                <a:gd name="connsiteX7" fmla="*/ 38553 w 56223"/>
                <a:gd name="connsiteY7" fmla="*/ 49268 h 90144"/>
                <a:gd name="connsiteX8" fmla="*/ 55740 w 56223"/>
                <a:gd name="connsiteY8" fmla="*/ 81640 h 90144"/>
                <a:gd name="connsiteX9" fmla="*/ 56224 w 56223"/>
                <a:gd name="connsiteY9" fmla="*/ 83480 h 90144"/>
                <a:gd name="connsiteX10" fmla="*/ 53706 w 56223"/>
                <a:gd name="connsiteY10" fmla="*/ 88047 h 90144"/>
                <a:gd name="connsiteX11" fmla="*/ 48365 w 56223"/>
                <a:gd name="connsiteY11" fmla="*/ 90145 h 90144"/>
                <a:gd name="connsiteX12" fmla="*/ 43201 w 56223"/>
                <a:gd name="connsiteY12" fmla="*/ 86320 h 90144"/>
                <a:gd name="connsiteX13" fmla="*/ 25272 w 56223"/>
                <a:gd name="connsiteY13" fmla="*/ 51092 h 90144"/>
                <a:gd name="connsiteX14" fmla="*/ 12862 w 56223"/>
                <a:gd name="connsiteY14" fmla="*/ 51092 h 90144"/>
                <a:gd name="connsiteX15" fmla="*/ 12862 w 56223"/>
                <a:gd name="connsiteY15" fmla="*/ 85465 h 90144"/>
                <a:gd name="connsiteX16" fmla="*/ 10958 w 56223"/>
                <a:gd name="connsiteY16" fmla="*/ 88612 h 90144"/>
                <a:gd name="connsiteX17" fmla="*/ 6359 w 56223"/>
                <a:gd name="connsiteY17" fmla="*/ 89790 h 90144"/>
                <a:gd name="connsiteX18" fmla="*/ 1872 w 56223"/>
                <a:gd name="connsiteY18" fmla="*/ 88628 h 90144"/>
                <a:gd name="connsiteX19" fmla="*/ 0 w 56223"/>
                <a:gd name="connsiteY19" fmla="*/ 85481 h 90144"/>
                <a:gd name="connsiteX20" fmla="*/ 12894 w 56223"/>
                <a:gd name="connsiteY20" fmla="*/ 40780 h 90144"/>
                <a:gd name="connsiteX21" fmla="*/ 27628 w 56223"/>
                <a:gd name="connsiteY21" fmla="*/ 40780 h 90144"/>
                <a:gd name="connsiteX22" fmla="*/ 42862 w 56223"/>
                <a:gd name="connsiteY22" fmla="*/ 26159 h 90144"/>
                <a:gd name="connsiteX23" fmla="*/ 27628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50"/>
                    <a:pt x="1226" y="1226"/>
                  </a:cubicBezTo>
                  <a:cubicBezTo>
                    <a:pt x="2050" y="403"/>
                    <a:pt x="3066" y="0"/>
                    <a:pt x="4293" y="0"/>
                  </a:cubicBezTo>
                  <a:lnTo>
                    <a:pt x="27628" y="0"/>
                  </a:lnTo>
                  <a:cubicBezTo>
                    <a:pt x="46460" y="0"/>
                    <a:pt x="55869" y="8343"/>
                    <a:pt x="55869" y="25046"/>
                  </a:cubicBezTo>
                  <a:cubicBezTo>
                    <a:pt x="55869" y="31969"/>
                    <a:pt x="54320" y="37423"/>
                    <a:pt x="51205" y="41377"/>
                  </a:cubicBezTo>
                  <a:cubicBezTo>
                    <a:pt x="48090" y="45331"/>
                    <a:pt x="43879" y="47961"/>
                    <a:pt x="38553" y="49268"/>
                  </a:cubicBezTo>
                  <a:lnTo>
                    <a:pt x="55740" y="81640"/>
                  </a:lnTo>
                  <a:cubicBezTo>
                    <a:pt x="56062" y="82221"/>
                    <a:pt x="56224" y="82835"/>
                    <a:pt x="56224" y="83480"/>
                  </a:cubicBezTo>
                  <a:cubicBezTo>
                    <a:pt x="56224" y="85126"/>
                    <a:pt x="55385" y="86643"/>
                    <a:pt x="53706" y="88047"/>
                  </a:cubicBezTo>
                  <a:cubicBezTo>
                    <a:pt x="52028" y="89451"/>
                    <a:pt x="50253" y="90145"/>
                    <a:pt x="48365" y="90145"/>
                  </a:cubicBezTo>
                  <a:cubicBezTo>
                    <a:pt x="46235" y="90145"/>
                    <a:pt x="44508" y="88870"/>
                    <a:pt x="43201" y="86320"/>
                  </a:cubicBezTo>
                  <a:lnTo>
                    <a:pt x="25272" y="51092"/>
                  </a:lnTo>
                  <a:lnTo>
                    <a:pt x="12862" y="51092"/>
                  </a:lnTo>
                  <a:lnTo>
                    <a:pt x="12862" y="85465"/>
                  </a:lnTo>
                  <a:cubicBezTo>
                    <a:pt x="12862" y="86772"/>
                    <a:pt x="12232" y="87821"/>
                    <a:pt x="10958" y="88612"/>
                  </a:cubicBezTo>
                  <a:cubicBezTo>
                    <a:pt x="9683" y="89387"/>
                    <a:pt x="8150" y="89790"/>
                    <a:pt x="6359" y="89790"/>
                  </a:cubicBezTo>
                  <a:cubicBezTo>
                    <a:pt x="4632" y="89790"/>
                    <a:pt x="3147" y="89403"/>
                    <a:pt x="1872" y="88628"/>
                  </a:cubicBezTo>
                  <a:cubicBezTo>
                    <a:pt x="646" y="87837"/>
                    <a:pt x="0" y="86788"/>
                    <a:pt x="0" y="85481"/>
                  </a:cubicBezTo>
                  <a:close/>
                  <a:moveTo>
                    <a:pt x="12894" y="40780"/>
                  </a:moveTo>
                  <a:lnTo>
                    <a:pt x="27628" y="40780"/>
                  </a:lnTo>
                  <a:cubicBezTo>
                    <a:pt x="37779" y="40780"/>
                    <a:pt x="42862" y="35906"/>
                    <a:pt x="42862" y="26159"/>
                  </a:cubicBezTo>
                  <a:cubicBezTo>
                    <a:pt x="42862" y="16412"/>
                    <a:pt x="37779"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8" name="Figura a mano libera: forma 77">
              <a:extLst>
                <a:ext uri="{FF2B5EF4-FFF2-40B4-BE49-F238E27FC236}">
                  <a16:creationId xmlns:a16="http://schemas.microsoft.com/office/drawing/2014/main" id="{23EA8EC3-3404-8EF1-7F9C-A57336DB70AB}"/>
                </a:ext>
              </a:extLst>
            </p:cNvPr>
            <p:cNvSpPr/>
            <p:nvPr/>
          </p:nvSpPr>
          <p:spPr>
            <a:xfrm>
              <a:off x="5606690" y="2110763"/>
              <a:ext cx="59563" cy="89773"/>
            </a:xfrm>
            <a:custGeom>
              <a:avLst/>
              <a:gdLst>
                <a:gd name="connsiteX0" fmla="*/ 0 w 59563"/>
                <a:gd name="connsiteY0" fmla="*/ 5971 h 89773"/>
                <a:gd name="connsiteX1" fmla="*/ 1113 w 59563"/>
                <a:gd name="connsiteY1" fmla="*/ 1807 h 89773"/>
                <a:gd name="connsiteX2" fmla="*/ 4309 w 59563"/>
                <a:gd name="connsiteY2" fmla="*/ 0 h 89773"/>
                <a:gd name="connsiteX3" fmla="*/ 55271 w 59563"/>
                <a:gd name="connsiteY3" fmla="*/ 0 h 89773"/>
                <a:gd name="connsiteX4" fmla="*/ 58467 w 59563"/>
                <a:gd name="connsiteY4" fmla="*/ 1743 h 89773"/>
                <a:gd name="connsiteX5" fmla="*/ 59564 w 59563"/>
                <a:gd name="connsiteY5" fmla="*/ 5842 h 89773"/>
                <a:gd name="connsiteX6" fmla="*/ 58402 w 59563"/>
                <a:gd name="connsiteY6" fmla="*/ 10247 h 89773"/>
                <a:gd name="connsiteX7" fmla="*/ 55271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39 w 59563"/>
                <a:gd name="connsiteY11" fmla="*/ 89774 h 89773"/>
                <a:gd name="connsiteX12" fmla="*/ 25239 w 59563"/>
                <a:gd name="connsiteY12" fmla="*/ 88612 h 89773"/>
                <a:gd name="connsiteX13" fmla="*/ 23335 w 59563"/>
                <a:gd name="connsiteY13" fmla="*/ 85481 h 89773"/>
                <a:gd name="connsiteX14" fmla="*/ 23335 w 59563"/>
                <a:gd name="connsiteY14" fmla="*/ 12055 h 89773"/>
                <a:gd name="connsiteX15" fmla="*/ 4309 w 59563"/>
                <a:gd name="connsiteY15" fmla="*/ 12055 h 89773"/>
                <a:gd name="connsiteX16" fmla="*/ 1178 w 59563"/>
                <a:gd name="connsiteY16" fmla="*/ 10264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6" y="87837"/>
                    <a:pt x="34389" y="88612"/>
                  </a:cubicBezTo>
                  <a:cubicBezTo>
                    <a:pt x="33082" y="89387"/>
                    <a:pt x="31565" y="89774"/>
                    <a:pt x="29839" y="89774"/>
                  </a:cubicBezTo>
                  <a:cubicBezTo>
                    <a:pt x="28031" y="89774"/>
                    <a:pt x="26498" y="89387"/>
                    <a:pt x="25239" y="88612"/>
                  </a:cubicBezTo>
                  <a:cubicBezTo>
                    <a:pt x="23964" y="87837"/>
                    <a:pt x="23335" y="86788"/>
                    <a:pt x="23335" y="85481"/>
                  </a:cubicBezTo>
                  <a:lnTo>
                    <a:pt x="23335" y="12055"/>
                  </a:lnTo>
                  <a:lnTo>
                    <a:pt x="4309" y="12055"/>
                  </a:lnTo>
                  <a:cubicBezTo>
                    <a:pt x="3001" y="12055"/>
                    <a:pt x="1953" y="11458"/>
                    <a:pt x="1178" y="10264"/>
                  </a:cubicBezTo>
                  <a:cubicBezTo>
                    <a:pt x="387" y="9053"/>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9" name="Figura a mano libera: forma 78">
              <a:extLst>
                <a:ext uri="{FF2B5EF4-FFF2-40B4-BE49-F238E27FC236}">
                  <a16:creationId xmlns:a16="http://schemas.microsoft.com/office/drawing/2014/main" id="{84827C4D-FC55-0E3F-BBEA-4C26F7DF6372}"/>
                </a:ext>
              </a:extLst>
            </p:cNvPr>
            <p:cNvSpPr/>
            <p:nvPr/>
          </p:nvSpPr>
          <p:spPr>
            <a:xfrm>
              <a:off x="5662720" y="2110036"/>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2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608 w 66664"/>
                <a:gd name="connsiteY16" fmla="*/ 59935 h 90516"/>
                <a:gd name="connsiteX17" fmla="*/ 44992 w 66664"/>
                <a:gd name="connsiteY17" fmla="*/ 59935 h 90516"/>
                <a:gd name="connsiteX18" fmla="*/ 32679 w 66664"/>
                <a:gd name="connsiteY18" fmla="*/ 17784 h 90516"/>
                <a:gd name="connsiteX19" fmla="*/ 20608 w 66664"/>
                <a:gd name="connsiteY19" fmla="*/ 59935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4" y="0"/>
                  </a:cubicBezTo>
                  <a:cubicBezTo>
                    <a:pt x="38101" y="0"/>
                    <a:pt x="41054" y="1372"/>
                    <a:pt x="42103" y="4115"/>
                  </a:cubicBezTo>
                  <a:lnTo>
                    <a:pt x="66422" y="83690"/>
                  </a:lnTo>
                  <a:cubicBezTo>
                    <a:pt x="66584" y="84206"/>
                    <a:pt x="66665" y="84594"/>
                    <a:pt x="66665" y="84852"/>
                  </a:cubicBezTo>
                  <a:cubicBezTo>
                    <a:pt x="66665" y="86401"/>
                    <a:pt x="65712" y="87724"/>
                    <a:pt x="63808" y="88838"/>
                  </a:cubicBezTo>
                  <a:cubicBezTo>
                    <a:pt x="61904" y="89951"/>
                    <a:pt x="59871" y="90516"/>
                    <a:pt x="57741" y="90516"/>
                  </a:cubicBezTo>
                  <a:cubicBezTo>
                    <a:pt x="55158" y="90516"/>
                    <a:pt x="53545" y="89629"/>
                    <a:pt x="52932" y="87837"/>
                  </a:cubicBezTo>
                  <a:lnTo>
                    <a:pt x="47848" y="70247"/>
                  </a:lnTo>
                  <a:lnTo>
                    <a:pt x="17655" y="70247"/>
                  </a:lnTo>
                  <a:lnTo>
                    <a:pt x="12636" y="87789"/>
                  </a:lnTo>
                  <a:cubicBezTo>
                    <a:pt x="12071" y="89596"/>
                    <a:pt x="10554" y="90500"/>
                    <a:pt x="8101" y="90500"/>
                  </a:cubicBezTo>
                  <a:cubicBezTo>
                    <a:pt x="6132" y="90500"/>
                    <a:pt x="4309" y="89967"/>
                    <a:pt x="2582" y="88902"/>
                  </a:cubicBezTo>
                  <a:cubicBezTo>
                    <a:pt x="871" y="87853"/>
                    <a:pt x="0" y="86579"/>
                    <a:pt x="0" y="85110"/>
                  </a:cubicBezTo>
                  <a:close/>
                  <a:moveTo>
                    <a:pt x="20608" y="59935"/>
                  </a:moveTo>
                  <a:lnTo>
                    <a:pt x="44992" y="59935"/>
                  </a:lnTo>
                  <a:lnTo>
                    <a:pt x="32679" y="17784"/>
                  </a:lnTo>
                  <a:lnTo>
                    <a:pt x="20608" y="599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0" name="Figura a mano libera: forma 79">
              <a:extLst>
                <a:ext uri="{FF2B5EF4-FFF2-40B4-BE49-F238E27FC236}">
                  <a16:creationId xmlns:a16="http://schemas.microsoft.com/office/drawing/2014/main" id="{CA686B20-52C8-3E43-4CB3-B7E250E32E80}"/>
                </a:ext>
              </a:extLst>
            </p:cNvPr>
            <p:cNvSpPr/>
            <p:nvPr/>
          </p:nvSpPr>
          <p:spPr>
            <a:xfrm>
              <a:off x="5761788" y="2110779"/>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23 w 55126"/>
                <a:gd name="connsiteY11" fmla="*/ 63114 h 90499"/>
                <a:gd name="connsiteX12" fmla="*/ 27515 w 55126"/>
                <a:gd name="connsiteY12" fmla="*/ 78962 h 90499"/>
                <a:gd name="connsiteX13" fmla="*/ 38327 w 55126"/>
                <a:gd name="connsiteY13" fmla="*/ 75024 h 90499"/>
                <a:gd name="connsiteX14" fmla="*/ 42136 w 55126"/>
                <a:gd name="connsiteY14" fmla="*/ 63114 h 90499"/>
                <a:gd name="connsiteX15" fmla="*/ 42136 w 55126"/>
                <a:gd name="connsiteY15" fmla="*/ 27386 h 90499"/>
                <a:gd name="connsiteX16" fmla="*/ 38327 w 55126"/>
                <a:gd name="connsiteY16" fmla="*/ 15476 h 90499"/>
                <a:gd name="connsiteX17" fmla="*/ 27515 w 55126"/>
                <a:gd name="connsiteY17" fmla="*/ 11538 h 90499"/>
                <a:gd name="connsiteX18" fmla="*/ 13023 w 55126"/>
                <a:gd name="connsiteY18" fmla="*/ 27386 h 90499"/>
                <a:gd name="connsiteX19" fmla="*/ 13023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1" y="79446"/>
                    <a:pt x="0" y="72539"/>
                    <a:pt x="0" y="63114"/>
                  </a:cubicBezTo>
                  <a:close/>
                  <a:moveTo>
                    <a:pt x="13023" y="63114"/>
                  </a:moveTo>
                  <a:cubicBezTo>
                    <a:pt x="13023" y="73668"/>
                    <a:pt x="17848" y="78962"/>
                    <a:pt x="27515" y="78962"/>
                  </a:cubicBezTo>
                  <a:cubicBezTo>
                    <a:pt x="32179" y="78962"/>
                    <a:pt x="35777" y="77654"/>
                    <a:pt x="38327" y="75024"/>
                  </a:cubicBezTo>
                  <a:cubicBezTo>
                    <a:pt x="40861" y="72410"/>
                    <a:pt x="42136" y="68440"/>
                    <a:pt x="42136" y="63114"/>
                  </a:cubicBezTo>
                  <a:lnTo>
                    <a:pt x="42136" y="27386"/>
                  </a:lnTo>
                  <a:cubicBezTo>
                    <a:pt x="42136" y="22060"/>
                    <a:pt x="40861" y="18090"/>
                    <a:pt x="38327" y="15476"/>
                  </a:cubicBezTo>
                  <a:cubicBezTo>
                    <a:pt x="35794" y="12862"/>
                    <a:pt x="32179" y="11538"/>
                    <a:pt x="27515" y="11538"/>
                  </a:cubicBezTo>
                  <a:cubicBezTo>
                    <a:pt x="17848" y="11538"/>
                    <a:pt x="13023" y="16815"/>
                    <a:pt x="13023" y="27386"/>
                  </a:cubicBezTo>
                  <a:lnTo>
                    <a:pt x="13023"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1" name="Figura a mano libera: forma 80">
              <a:extLst>
                <a:ext uri="{FF2B5EF4-FFF2-40B4-BE49-F238E27FC236}">
                  <a16:creationId xmlns:a16="http://schemas.microsoft.com/office/drawing/2014/main" id="{589BA211-9AF2-586E-9086-04A0F0EA2414}"/>
                </a:ext>
              </a:extLst>
            </p:cNvPr>
            <p:cNvSpPr/>
            <p:nvPr/>
          </p:nvSpPr>
          <p:spPr>
            <a:xfrm>
              <a:off x="5832149" y="2110779"/>
              <a:ext cx="53060" cy="89773"/>
            </a:xfrm>
            <a:custGeom>
              <a:avLst/>
              <a:gdLst>
                <a:gd name="connsiteX0" fmla="*/ 0 w 53060"/>
                <a:gd name="connsiteY0" fmla="*/ 85465 h 89773"/>
                <a:gd name="connsiteX1" fmla="*/ 0 w 53060"/>
                <a:gd name="connsiteY1" fmla="*/ 4293 h 89773"/>
                <a:gd name="connsiteX2" fmla="*/ 1727 w 53060"/>
                <a:gd name="connsiteY2" fmla="*/ 1162 h 89773"/>
                <a:gd name="connsiteX3" fmla="*/ 5777 w 53060"/>
                <a:gd name="connsiteY3" fmla="*/ 0 h 89773"/>
                <a:gd name="connsiteX4" fmla="*/ 48881 w 53060"/>
                <a:gd name="connsiteY4" fmla="*/ 0 h 89773"/>
                <a:gd name="connsiteX5" fmla="*/ 52012 w 53060"/>
                <a:gd name="connsiteY5" fmla="*/ 1662 h 89773"/>
                <a:gd name="connsiteX6" fmla="*/ 53060 w 53060"/>
                <a:gd name="connsiteY6" fmla="*/ 5648 h 89773"/>
                <a:gd name="connsiteX7" fmla="*/ 51947 w 53060"/>
                <a:gd name="connsiteY7" fmla="*/ 9828 h 89773"/>
                <a:gd name="connsiteX8" fmla="*/ 48881 w 53060"/>
                <a:gd name="connsiteY8" fmla="*/ 11555 h 89773"/>
                <a:gd name="connsiteX9" fmla="*/ 13023 w 53060"/>
                <a:gd name="connsiteY9" fmla="*/ 11555 h 89773"/>
                <a:gd name="connsiteX10" fmla="*/ 13023 w 53060"/>
                <a:gd name="connsiteY10" fmla="*/ 39682 h 89773"/>
                <a:gd name="connsiteX11" fmla="*/ 32050 w 53060"/>
                <a:gd name="connsiteY11" fmla="*/ 39682 h 89773"/>
                <a:gd name="connsiteX12" fmla="*/ 35116 w 53060"/>
                <a:gd name="connsiteY12" fmla="*/ 41216 h 89773"/>
                <a:gd name="connsiteX13" fmla="*/ 36213 w 53060"/>
                <a:gd name="connsiteY13" fmla="*/ 44959 h 89773"/>
                <a:gd name="connsiteX14" fmla="*/ 35164 w 53060"/>
                <a:gd name="connsiteY14" fmla="*/ 48461 h 89773"/>
                <a:gd name="connsiteX15" fmla="*/ 32033 w 53060"/>
                <a:gd name="connsiteY15" fmla="*/ 49994 h 89773"/>
                <a:gd name="connsiteX16" fmla="*/ 13007 w 53060"/>
                <a:gd name="connsiteY16" fmla="*/ 49994 h 89773"/>
                <a:gd name="connsiteX17" fmla="*/ 13007 w 53060"/>
                <a:gd name="connsiteY17" fmla="*/ 85481 h 89773"/>
                <a:gd name="connsiteX18" fmla="*/ 11103 w 53060"/>
                <a:gd name="connsiteY18" fmla="*/ 88676 h 89773"/>
                <a:gd name="connsiteX19" fmla="*/ 6504 w 53060"/>
                <a:gd name="connsiteY19" fmla="*/ 89774 h 89773"/>
                <a:gd name="connsiteX20" fmla="*/ 1953 w 53060"/>
                <a:gd name="connsiteY20" fmla="*/ 88676 h 89773"/>
                <a:gd name="connsiteX21" fmla="*/ 0 w 53060"/>
                <a:gd name="connsiteY21"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60" h="89773">
                  <a:moveTo>
                    <a:pt x="0" y="85465"/>
                  </a:moveTo>
                  <a:lnTo>
                    <a:pt x="0" y="4293"/>
                  </a:lnTo>
                  <a:cubicBezTo>
                    <a:pt x="0" y="2985"/>
                    <a:pt x="565" y="1937"/>
                    <a:pt x="1727" y="1162"/>
                  </a:cubicBezTo>
                  <a:cubicBezTo>
                    <a:pt x="2873" y="387"/>
                    <a:pt x="4228" y="0"/>
                    <a:pt x="5777" y="0"/>
                  </a:cubicBezTo>
                  <a:lnTo>
                    <a:pt x="48881" y="0"/>
                  </a:lnTo>
                  <a:cubicBezTo>
                    <a:pt x="50269" y="0"/>
                    <a:pt x="51318" y="549"/>
                    <a:pt x="52012" y="1662"/>
                  </a:cubicBezTo>
                  <a:cubicBezTo>
                    <a:pt x="52705" y="2776"/>
                    <a:pt x="53060" y="4099"/>
                    <a:pt x="53060" y="5648"/>
                  </a:cubicBezTo>
                  <a:cubicBezTo>
                    <a:pt x="53060" y="7294"/>
                    <a:pt x="52689" y="8682"/>
                    <a:pt x="51947" y="9828"/>
                  </a:cubicBezTo>
                  <a:cubicBezTo>
                    <a:pt x="51205" y="10974"/>
                    <a:pt x="50188" y="11555"/>
                    <a:pt x="48881" y="11555"/>
                  </a:cubicBezTo>
                  <a:lnTo>
                    <a:pt x="13023" y="11555"/>
                  </a:lnTo>
                  <a:lnTo>
                    <a:pt x="13023" y="39682"/>
                  </a:lnTo>
                  <a:lnTo>
                    <a:pt x="32050" y="39682"/>
                  </a:lnTo>
                  <a:cubicBezTo>
                    <a:pt x="33356" y="39682"/>
                    <a:pt x="34389" y="40199"/>
                    <a:pt x="35116" y="41216"/>
                  </a:cubicBezTo>
                  <a:cubicBezTo>
                    <a:pt x="35858" y="42232"/>
                    <a:pt x="36213" y="43491"/>
                    <a:pt x="36213" y="44959"/>
                  </a:cubicBezTo>
                  <a:cubicBezTo>
                    <a:pt x="36213" y="46267"/>
                    <a:pt x="35858" y="47445"/>
                    <a:pt x="35164" y="48461"/>
                  </a:cubicBezTo>
                  <a:cubicBezTo>
                    <a:pt x="34470" y="49494"/>
                    <a:pt x="33421" y="49994"/>
                    <a:pt x="32033" y="49994"/>
                  </a:cubicBezTo>
                  <a:lnTo>
                    <a:pt x="13007" y="49994"/>
                  </a:lnTo>
                  <a:lnTo>
                    <a:pt x="13007" y="85481"/>
                  </a:lnTo>
                  <a:cubicBezTo>
                    <a:pt x="13007" y="86869"/>
                    <a:pt x="12377" y="87934"/>
                    <a:pt x="11103" y="88676"/>
                  </a:cubicBezTo>
                  <a:cubicBezTo>
                    <a:pt x="9828" y="89419"/>
                    <a:pt x="8295" y="89774"/>
                    <a:pt x="6504" y="89774"/>
                  </a:cubicBezTo>
                  <a:cubicBezTo>
                    <a:pt x="4777" y="89774"/>
                    <a:pt x="3276" y="89403"/>
                    <a:pt x="1953" y="88676"/>
                  </a:cubicBezTo>
                  <a:cubicBezTo>
                    <a:pt x="662" y="87918"/>
                    <a:pt x="0" y="86869"/>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2" name="Figura a mano libera: forma 81">
              <a:extLst>
                <a:ext uri="{FF2B5EF4-FFF2-40B4-BE49-F238E27FC236}">
                  <a16:creationId xmlns:a16="http://schemas.microsoft.com/office/drawing/2014/main" id="{458C59AC-2D24-2464-43BC-2BCBCF495669}"/>
                </a:ext>
              </a:extLst>
            </p:cNvPr>
            <p:cNvSpPr/>
            <p:nvPr/>
          </p:nvSpPr>
          <p:spPr>
            <a:xfrm>
              <a:off x="4934169" y="2233409"/>
              <a:ext cx="59563" cy="89773"/>
            </a:xfrm>
            <a:custGeom>
              <a:avLst/>
              <a:gdLst>
                <a:gd name="connsiteX0" fmla="*/ 0 w 59563"/>
                <a:gd name="connsiteY0" fmla="*/ 5971 h 89773"/>
                <a:gd name="connsiteX1" fmla="*/ 1113 w 59563"/>
                <a:gd name="connsiteY1" fmla="*/ 1807 h 89773"/>
                <a:gd name="connsiteX2" fmla="*/ 4309 w 59563"/>
                <a:gd name="connsiteY2" fmla="*/ 0 h 89773"/>
                <a:gd name="connsiteX3" fmla="*/ 55271 w 59563"/>
                <a:gd name="connsiteY3" fmla="*/ 0 h 89773"/>
                <a:gd name="connsiteX4" fmla="*/ 58467 w 59563"/>
                <a:gd name="connsiteY4" fmla="*/ 1743 h 89773"/>
                <a:gd name="connsiteX5" fmla="*/ 59564 w 59563"/>
                <a:gd name="connsiteY5" fmla="*/ 5842 h 89773"/>
                <a:gd name="connsiteX6" fmla="*/ 58402 w 59563"/>
                <a:gd name="connsiteY6" fmla="*/ 10247 h 89773"/>
                <a:gd name="connsiteX7" fmla="*/ 55271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39 w 59563"/>
                <a:gd name="connsiteY11" fmla="*/ 89774 h 89773"/>
                <a:gd name="connsiteX12" fmla="*/ 25239 w 59563"/>
                <a:gd name="connsiteY12" fmla="*/ 88612 h 89773"/>
                <a:gd name="connsiteX13" fmla="*/ 23335 w 59563"/>
                <a:gd name="connsiteY13" fmla="*/ 85481 h 89773"/>
                <a:gd name="connsiteX14" fmla="*/ 23335 w 59563"/>
                <a:gd name="connsiteY14" fmla="*/ 12055 h 89773"/>
                <a:gd name="connsiteX15" fmla="*/ 4309 w 59563"/>
                <a:gd name="connsiteY15" fmla="*/ 12055 h 89773"/>
                <a:gd name="connsiteX16" fmla="*/ 1178 w 59563"/>
                <a:gd name="connsiteY16" fmla="*/ 10264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6" y="87837"/>
                    <a:pt x="34389" y="88612"/>
                  </a:cubicBezTo>
                  <a:cubicBezTo>
                    <a:pt x="33082" y="89387"/>
                    <a:pt x="31565" y="89774"/>
                    <a:pt x="29839" y="89774"/>
                  </a:cubicBezTo>
                  <a:cubicBezTo>
                    <a:pt x="28031" y="89774"/>
                    <a:pt x="26498" y="89387"/>
                    <a:pt x="25239" y="88612"/>
                  </a:cubicBezTo>
                  <a:cubicBezTo>
                    <a:pt x="23964" y="87837"/>
                    <a:pt x="23335" y="86788"/>
                    <a:pt x="23335" y="85481"/>
                  </a:cubicBezTo>
                  <a:lnTo>
                    <a:pt x="23335" y="12055"/>
                  </a:lnTo>
                  <a:lnTo>
                    <a:pt x="4309" y="12055"/>
                  </a:lnTo>
                  <a:cubicBezTo>
                    <a:pt x="3001" y="12055"/>
                    <a:pt x="1953" y="11458"/>
                    <a:pt x="1178" y="10264"/>
                  </a:cubicBezTo>
                  <a:cubicBezTo>
                    <a:pt x="387" y="9053"/>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3" name="Figura a mano libera: forma 82">
              <a:extLst>
                <a:ext uri="{FF2B5EF4-FFF2-40B4-BE49-F238E27FC236}">
                  <a16:creationId xmlns:a16="http://schemas.microsoft.com/office/drawing/2014/main" id="{95A2A135-E811-F3A0-6FC9-F613FC60A240}"/>
                </a:ext>
              </a:extLst>
            </p:cNvPr>
            <p:cNvSpPr/>
            <p:nvPr/>
          </p:nvSpPr>
          <p:spPr>
            <a:xfrm>
              <a:off x="5003545" y="2233409"/>
              <a:ext cx="56594" cy="89773"/>
            </a:xfrm>
            <a:custGeom>
              <a:avLst/>
              <a:gdLst>
                <a:gd name="connsiteX0" fmla="*/ 0 w 56594"/>
                <a:gd name="connsiteY0" fmla="*/ 85481 h 89773"/>
                <a:gd name="connsiteX1" fmla="*/ 0 w 56594"/>
                <a:gd name="connsiteY1" fmla="*/ 4180 h 89773"/>
                <a:gd name="connsiteX2" fmla="*/ 1904 w 56594"/>
                <a:gd name="connsiteY2" fmla="*/ 1049 h 89773"/>
                <a:gd name="connsiteX3" fmla="*/ 6504 w 56594"/>
                <a:gd name="connsiteY3" fmla="*/ 0 h 89773"/>
                <a:gd name="connsiteX4" fmla="*/ 11103 w 56594"/>
                <a:gd name="connsiteY4" fmla="*/ 1049 h 89773"/>
                <a:gd name="connsiteX5" fmla="*/ 13007 w 56594"/>
                <a:gd name="connsiteY5" fmla="*/ 4180 h 89773"/>
                <a:gd name="connsiteX6" fmla="*/ 13007 w 56594"/>
                <a:gd name="connsiteY6" fmla="*/ 38069 h 89773"/>
                <a:gd name="connsiteX7" fmla="*/ 43588 w 56594"/>
                <a:gd name="connsiteY7" fmla="*/ 38069 h 89773"/>
                <a:gd name="connsiteX8" fmla="*/ 43588 w 56594"/>
                <a:gd name="connsiteY8" fmla="*/ 4180 h 89773"/>
                <a:gd name="connsiteX9" fmla="*/ 45492 w 56594"/>
                <a:gd name="connsiteY9" fmla="*/ 1049 h 89773"/>
                <a:gd name="connsiteX10" fmla="*/ 50091 w 56594"/>
                <a:gd name="connsiteY10" fmla="*/ 0 h 89773"/>
                <a:gd name="connsiteX11" fmla="*/ 54690 w 56594"/>
                <a:gd name="connsiteY11" fmla="*/ 1049 h 89773"/>
                <a:gd name="connsiteX12" fmla="*/ 56595 w 56594"/>
                <a:gd name="connsiteY12" fmla="*/ 4180 h 89773"/>
                <a:gd name="connsiteX13" fmla="*/ 56595 w 56594"/>
                <a:gd name="connsiteY13" fmla="*/ 85481 h 89773"/>
                <a:gd name="connsiteX14" fmla="*/ 54690 w 56594"/>
                <a:gd name="connsiteY14" fmla="*/ 88612 h 89773"/>
                <a:gd name="connsiteX15" fmla="*/ 50091 w 56594"/>
                <a:gd name="connsiteY15" fmla="*/ 89774 h 89773"/>
                <a:gd name="connsiteX16" fmla="*/ 45540 w 56594"/>
                <a:gd name="connsiteY16" fmla="*/ 88612 h 89773"/>
                <a:gd name="connsiteX17" fmla="*/ 43572 w 56594"/>
                <a:gd name="connsiteY17" fmla="*/ 85481 h 89773"/>
                <a:gd name="connsiteX18" fmla="*/ 43572 w 56594"/>
                <a:gd name="connsiteY18" fmla="*/ 48397 h 89773"/>
                <a:gd name="connsiteX19" fmla="*/ 12991 w 56594"/>
                <a:gd name="connsiteY19" fmla="*/ 48397 h 89773"/>
                <a:gd name="connsiteX20" fmla="*/ 12991 w 56594"/>
                <a:gd name="connsiteY20" fmla="*/ 85481 h 89773"/>
                <a:gd name="connsiteX21" fmla="*/ 11086 w 56594"/>
                <a:gd name="connsiteY21" fmla="*/ 88612 h 89773"/>
                <a:gd name="connsiteX22" fmla="*/ 6487 w 56594"/>
                <a:gd name="connsiteY22" fmla="*/ 89774 h 89773"/>
                <a:gd name="connsiteX23" fmla="*/ 1936 w 56594"/>
                <a:gd name="connsiteY23" fmla="*/ 88612 h 89773"/>
                <a:gd name="connsiteX24" fmla="*/ 0 w 56594"/>
                <a:gd name="connsiteY24"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594" h="89773">
                  <a:moveTo>
                    <a:pt x="0" y="85481"/>
                  </a:moveTo>
                  <a:lnTo>
                    <a:pt x="0" y="4180"/>
                  </a:lnTo>
                  <a:cubicBezTo>
                    <a:pt x="0" y="2792"/>
                    <a:pt x="629" y="1743"/>
                    <a:pt x="1904" y="1049"/>
                  </a:cubicBezTo>
                  <a:cubicBezTo>
                    <a:pt x="3179" y="355"/>
                    <a:pt x="4712" y="0"/>
                    <a:pt x="6504" y="0"/>
                  </a:cubicBezTo>
                  <a:cubicBezTo>
                    <a:pt x="8311" y="0"/>
                    <a:pt x="9844" y="355"/>
                    <a:pt x="11103" y="1049"/>
                  </a:cubicBezTo>
                  <a:cubicBezTo>
                    <a:pt x="12377" y="1743"/>
                    <a:pt x="13007" y="2792"/>
                    <a:pt x="13007" y="4180"/>
                  </a:cubicBezTo>
                  <a:lnTo>
                    <a:pt x="13007" y="38069"/>
                  </a:lnTo>
                  <a:lnTo>
                    <a:pt x="43588" y="38069"/>
                  </a:lnTo>
                  <a:lnTo>
                    <a:pt x="43588" y="4180"/>
                  </a:lnTo>
                  <a:cubicBezTo>
                    <a:pt x="43588" y="2792"/>
                    <a:pt x="44217" y="1743"/>
                    <a:pt x="45492" y="1049"/>
                  </a:cubicBezTo>
                  <a:cubicBezTo>
                    <a:pt x="46767" y="355"/>
                    <a:pt x="48300" y="0"/>
                    <a:pt x="50091" y="0"/>
                  </a:cubicBezTo>
                  <a:cubicBezTo>
                    <a:pt x="51899" y="0"/>
                    <a:pt x="53432" y="355"/>
                    <a:pt x="54690" y="1049"/>
                  </a:cubicBezTo>
                  <a:cubicBezTo>
                    <a:pt x="55965" y="1743"/>
                    <a:pt x="56595" y="2792"/>
                    <a:pt x="56595" y="4180"/>
                  </a:cubicBezTo>
                  <a:lnTo>
                    <a:pt x="56595" y="85481"/>
                  </a:lnTo>
                  <a:cubicBezTo>
                    <a:pt x="56595" y="86788"/>
                    <a:pt x="55965" y="87837"/>
                    <a:pt x="54690" y="88612"/>
                  </a:cubicBezTo>
                  <a:cubicBezTo>
                    <a:pt x="53415" y="89387"/>
                    <a:pt x="51882" y="89774"/>
                    <a:pt x="50091" y="89774"/>
                  </a:cubicBezTo>
                  <a:cubicBezTo>
                    <a:pt x="48365" y="89774"/>
                    <a:pt x="46864" y="89387"/>
                    <a:pt x="45540" y="88612"/>
                  </a:cubicBezTo>
                  <a:cubicBezTo>
                    <a:pt x="44233" y="87837"/>
                    <a:pt x="43572" y="86788"/>
                    <a:pt x="43572" y="85481"/>
                  </a:cubicBezTo>
                  <a:lnTo>
                    <a:pt x="43572" y="48397"/>
                  </a:lnTo>
                  <a:lnTo>
                    <a:pt x="12991" y="48397"/>
                  </a:lnTo>
                  <a:lnTo>
                    <a:pt x="12991" y="85481"/>
                  </a:lnTo>
                  <a:cubicBezTo>
                    <a:pt x="12991" y="86788"/>
                    <a:pt x="12361" y="87837"/>
                    <a:pt x="11086" y="88612"/>
                  </a:cubicBezTo>
                  <a:cubicBezTo>
                    <a:pt x="9812" y="89387"/>
                    <a:pt x="8278" y="89774"/>
                    <a:pt x="6487" y="89774"/>
                  </a:cubicBezTo>
                  <a:cubicBezTo>
                    <a:pt x="4761" y="89774"/>
                    <a:pt x="3260" y="89387"/>
                    <a:pt x="1936"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4" name="Figura a mano libera: forma 83">
              <a:extLst>
                <a:ext uri="{FF2B5EF4-FFF2-40B4-BE49-F238E27FC236}">
                  <a16:creationId xmlns:a16="http://schemas.microsoft.com/office/drawing/2014/main" id="{8C284B33-C6F0-D594-D0D2-47C3D879CD4F}"/>
                </a:ext>
              </a:extLst>
            </p:cNvPr>
            <p:cNvSpPr/>
            <p:nvPr/>
          </p:nvSpPr>
          <p:spPr>
            <a:xfrm>
              <a:off x="5076374" y="2233425"/>
              <a:ext cx="53803" cy="89822"/>
            </a:xfrm>
            <a:custGeom>
              <a:avLst/>
              <a:gdLst>
                <a:gd name="connsiteX0" fmla="*/ 0 w 53803"/>
                <a:gd name="connsiteY0" fmla="*/ 85465 h 89822"/>
                <a:gd name="connsiteX1" fmla="*/ 0 w 53803"/>
                <a:gd name="connsiteY1" fmla="*/ 4293 h 89822"/>
                <a:gd name="connsiteX2" fmla="*/ 1727 w 53803"/>
                <a:gd name="connsiteY2" fmla="*/ 1162 h 89822"/>
                <a:gd name="connsiteX3" fmla="*/ 5777 w 53803"/>
                <a:gd name="connsiteY3" fmla="*/ 0 h 89822"/>
                <a:gd name="connsiteX4" fmla="*/ 49494 w 53803"/>
                <a:gd name="connsiteY4" fmla="*/ 0 h 89822"/>
                <a:gd name="connsiteX5" fmla="*/ 52690 w 53803"/>
                <a:gd name="connsiteY5" fmla="*/ 1727 h 89822"/>
                <a:gd name="connsiteX6" fmla="*/ 53803 w 53803"/>
                <a:gd name="connsiteY6" fmla="*/ 5664 h 89822"/>
                <a:gd name="connsiteX7" fmla="*/ 52641 w 53803"/>
                <a:gd name="connsiteY7" fmla="*/ 9844 h 89822"/>
                <a:gd name="connsiteX8" fmla="*/ 49511 w 53803"/>
                <a:gd name="connsiteY8" fmla="*/ 11571 h 89822"/>
                <a:gd name="connsiteX9" fmla="*/ 13039 w 53803"/>
                <a:gd name="connsiteY9" fmla="*/ 11571 h 89822"/>
                <a:gd name="connsiteX10" fmla="*/ 13039 w 53803"/>
                <a:gd name="connsiteY10" fmla="*/ 39699 h 89822"/>
                <a:gd name="connsiteX11" fmla="*/ 31953 w 53803"/>
                <a:gd name="connsiteY11" fmla="*/ 39699 h 89822"/>
                <a:gd name="connsiteX12" fmla="*/ 35083 w 53803"/>
                <a:gd name="connsiteY12" fmla="*/ 41232 h 89822"/>
                <a:gd name="connsiteX13" fmla="*/ 36245 w 53803"/>
                <a:gd name="connsiteY13" fmla="*/ 44976 h 89822"/>
                <a:gd name="connsiteX14" fmla="*/ 35148 w 53803"/>
                <a:gd name="connsiteY14" fmla="*/ 48477 h 89822"/>
                <a:gd name="connsiteX15" fmla="*/ 31953 w 53803"/>
                <a:gd name="connsiteY15" fmla="*/ 50011 h 89822"/>
                <a:gd name="connsiteX16" fmla="*/ 13039 w 53803"/>
                <a:gd name="connsiteY16" fmla="*/ 50011 h 89822"/>
                <a:gd name="connsiteX17" fmla="*/ 13039 w 53803"/>
                <a:gd name="connsiteY17" fmla="*/ 78251 h 89822"/>
                <a:gd name="connsiteX18" fmla="*/ 49511 w 53803"/>
                <a:gd name="connsiteY18" fmla="*/ 78251 h 89822"/>
                <a:gd name="connsiteX19" fmla="*/ 52641 w 53803"/>
                <a:gd name="connsiteY19" fmla="*/ 79978 h 89822"/>
                <a:gd name="connsiteX20" fmla="*/ 53803 w 53803"/>
                <a:gd name="connsiteY20" fmla="*/ 84158 h 89822"/>
                <a:gd name="connsiteX21" fmla="*/ 52690 w 53803"/>
                <a:gd name="connsiteY21" fmla="*/ 88095 h 89822"/>
                <a:gd name="connsiteX22" fmla="*/ 49494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3"/>
                  </a:lnTo>
                  <a:cubicBezTo>
                    <a:pt x="0" y="2985"/>
                    <a:pt x="565" y="1937"/>
                    <a:pt x="1727" y="1162"/>
                  </a:cubicBezTo>
                  <a:cubicBezTo>
                    <a:pt x="2873" y="387"/>
                    <a:pt x="4228" y="0"/>
                    <a:pt x="5777" y="0"/>
                  </a:cubicBezTo>
                  <a:lnTo>
                    <a:pt x="49494" y="0"/>
                  </a:lnTo>
                  <a:cubicBezTo>
                    <a:pt x="50882" y="0"/>
                    <a:pt x="51947" y="581"/>
                    <a:pt x="52690" y="1727"/>
                  </a:cubicBezTo>
                  <a:cubicBezTo>
                    <a:pt x="53432" y="2872"/>
                    <a:pt x="53803" y="4180"/>
                    <a:pt x="53803" y="5664"/>
                  </a:cubicBezTo>
                  <a:cubicBezTo>
                    <a:pt x="53803" y="7310"/>
                    <a:pt x="53416" y="8698"/>
                    <a:pt x="52641" y="9844"/>
                  </a:cubicBezTo>
                  <a:cubicBezTo>
                    <a:pt x="51867" y="10990"/>
                    <a:pt x="50817" y="11571"/>
                    <a:pt x="49511" y="11571"/>
                  </a:cubicBezTo>
                  <a:lnTo>
                    <a:pt x="13039" y="11571"/>
                  </a:lnTo>
                  <a:lnTo>
                    <a:pt x="13039" y="39699"/>
                  </a:lnTo>
                  <a:lnTo>
                    <a:pt x="31953" y="39699"/>
                  </a:lnTo>
                  <a:cubicBezTo>
                    <a:pt x="33260" y="39699"/>
                    <a:pt x="34309" y="40215"/>
                    <a:pt x="35083" y="41232"/>
                  </a:cubicBezTo>
                  <a:cubicBezTo>
                    <a:pt x="35858" y="42248"/>
                    <a:pt x="36245" y="43507"/>
                    <a:pt x="36245" y="44976"/>
                  </a:cubicBezTo>
                  <a:cubicBezTo>
                    <a:pt x="36245" y="46283"/>
                    <a:pt x="35874" y="47461"/>
                    <a:pt x="35148" y="48477"/>
                  </a:cubicBezTo>
                  <a:cubicBezTo>
                    <a:pt x="34406" y="49510"/>
                    <a:pt x="33341" y="50011"/>
                    <a:pt x="31953" y="50011"/>
                  </a:cubicBezTo>
                  <a:lnTo>
                    <a:pt x="13039" y="50011"/>
                  </a:lnTo>
                  <a:lnTo>
                    <a:pt x="13039" y="78251"/>
                  </a:lnTo>
                  <a:lnTo>
                    <a:pt x="49511" y="78251"/>
                  </a:lnTo>
                  <a:cubicBezTo>
                    <a:pt x="50817" y="78251"/>
                    <a:pt x="51867" y="78832"/>
                    <a:pt x="52641" y="79978"/>
                  </a:cubicBezTo>
                  <a:cubicBezTo>
                    <a:pt x="53416" y="81124"/>
                    <a:pt x="53803" y="82512"/>
                    <a:pt x="53803" y="84158"/>
                  </a:cubicBezTo>
                  <a:cubicBezTo>
                    <a:pt x="53803" y="85626"/>
                    <a:pt x="53432" y="86950"/>
                    <a:pt x="52690" y="88095"/>
                  </a:cubicBezTo>
                  <a:cubicBezTo>
                    <a:pt x="51947" y="89241"/>
                    <a:pt x="50882" y="89822"/>
                    <a:pt x="49494" y="89822"/>
                  </a:cubicBezTo>
                  <a:lnTo>
                    <a:pt x="5777" y="89822"/>
                  </a:lnTo>
                  <a:cubicBezTo>
                    <a:pt x="4228" y="89822"/>
                    <a:pt x="2873" y="89435"/>
                    <a:pt x="1727"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5" name="Figura a mano libera: forma 84">
              <a:extLst>
                <a:ext uri="{FF2B5EF4-FFF2-40B4-BE49-F238E27FC236}">
                  <a16:creationId xmlns:a16="http://schemas.microsoft.com/office/drawing/2014/main" id="{E6C3E4EC-98F4-6C13-636F-7A041FF27284}"/>
                </a:ext>
              </a:extLst>
            </p:cNvPr>
            <p:cNvSpPr/>
            <p:nvPr/>
          </p:nvSpPr>
          <p:spPr>
            <a:xfrm>
              <a:off x="5165147" y="2233409"/>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3 w 56223"/>
                <a:gd name="connsiteY3" fmla="*/ 0 h 90144"/>
                <a:gd name="connsiteX4" fmla="*/ 27628 w 56223"/>
                <a:gd name="connsiteY4" fmla="*/ 0 h 90144"/>
                <a:gd name="connsiteX5" fmla="*/ 55869 w 56223"/>
                <a:gd name="connsiteY5" fmla="*/ 25046 h 90144"/>
                <a:gd name="connsiteX6" fmla="*/ 51205 w 56223"/>
                <a:gd name="connsiteY6" fmla="*/ 41377 h 90144"/>
                <a:gd name="connsiteX7" fmla="*/ 38553 w 56223"/>
                <a:gd name="connsiteY7" fmla="*/ 49268 h 90144"/>
                <a:gd name="connsiteX8" fmla="*/ 55740 w 56223"/>
                <a:gd name="connsiteY8" fmla="*/ 81640 h 90144"/>
                <a:gd name="connsiteX9" fmla="*/ 56224 w 56223"/>
                <a:gd name="connsiteY9" fmla="*/ 83480 h 90144"/>
                <a:gd name="connsiteX10" fmla="*/ 53706 w 56223"/>
                <a:gd name="connsiteY10" fmla="*/ 88047 h 90144"/>
                <a:gd name="connsiteX11" fmla="*/ 48365 w 56223"/>
                <a:gd name="connsiteY11" fmla="*/ 90145 h 90144"/>
                <a:gd name="connsiteX12" fmla="*/ 43201 w 56223"/>
                <a:gd name="connsiteY12" fmla="*/ 86320 h 90144"/>
                <a:gd name="connsiteX13" fmla="*/ 25272 w 56223"/>
                <a:gd name="connsiteY13" fmla="*/ 51092 h 90144"/>
                <a:gd name="connsiteX14" fmla="*/ 12862 w 56223"/>
                <a:gd name="connsiteY14" fmla="*/ 51092 h 90144"/>
                <a:gd name="connsiteX15" fmla="*/ 12862 w 56223"/>
                <a:gd name="connsiteY15" fmla="*/ 85465 h 90144"/>
                <a:gd name="connsiteX16" fmla="*/ 10958 w 56223"/>
                <a:gd name="connsiteY16" fmla="*/ 88612 h 90144"/>
                <a:gd name="connsiteX17" fmla="*/ 6359 w 56223"/>
                <a:gd name="connsiteY17" fmla="*/ 89790 h 90144"/>
                <a:gd name="connsiteX18" fmla="*/ 1872 w 56223"/>
                <a:gd name="connsiteY18" fmla="*/ 88628 h 90144"/>
                <a:gd name="connsiteX19" fmla="*/ 0 w 56223"/>
                <a:gd name="connsiteY19" fmla="*/ 85481 h 90144"/>
                <a:gd name="connsiteX20" fmla="*/ 12894 w 56223"/>
                <a:gd name="connsiteY20" fmla="*/ 40780 h 90144"/>
                <a:gd name="connsiteX21" fmla="*/ 27628 w 56223"/>
                <a:gd name="connsiteY21" fmla="*/ 40780 h 90144"/>
                <a:gd name="connsiteX22" fmla="*/ 42862 w 56223"/>
                <a:gd name="connsiteY22" fmla="*/ 26159 h 90144"/>
                <a:gd name="connsiteX23" fmla="*/ 27628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50"/>
                    <a:pt x="1226" y="1226"/>
                  </a:cubicBezTo>
                  <a:cubicBezTo>
                    <a:pt x="2050" y="403"/>
                    <a:pt x="3066" y="0"/>
                    <a:pt x="4293" y="0"/>
                  </a:cubicBezTo>
                  <a:lnTo>
                    <a:pt x="27628" y="0"/>
                  </a:lnTo>
                  <a:cubicBezTo>
                    <a:pt x="46460" y="0"/>
                    <a:pt x="55869" y="8343"/>
                    <a:pt x="55869" y="25046"/>
                  </a:cubicBezTo>
                  <a:cubicBezTo>
                    <a:pt x="55869" y="31969"/>
                    <a:pt x="54320" y="37423"/>
                    <a:pt x="51205" y="41377"/>
                  </a:cubicBezTo>
                  <a:cubicBezTo>
                    <a:pt x="48090" y="45331"/>
                    <a:pt x="43879" y="47961"/>
                    <a:pt x="38553" y="49268"/>
                  </a:cubicBezTo>
                  <a:lnTo>
                    <a:pt x="55740" y="81640"/>
                  </a:lnTo>
                  <a:cubicBezTo>
                    <a:pt x="56062" y="82221"/>
                    <a:pt x="56224" y="82835"/>
                    <a:pt x="56224" y="83480"/>
                  </a:cubicBezTo>
                  <a:cubicBezTo>
                    <a:pt x="56224" y="85126"/>
                    <a:pt x="55385" y="86643"/>
                    <a:pt x="53706" y="88047"/>
                  </a:cubicBezTo>
                  <a:cubicBezTo>
                    <a:pt x="52028" y="89451"/>
                    <a:pt x="50253" y="90145"/>
                    <a:pt x="48365" y="90145"/>
                  </a:cubicBezTo>
                  <a:cubicBezTo>
                    <a:pt x="46235" y="90145"/>
                    <a:pt x="44508" y="88870"/>
                    <a:pt x="43201" y="86320"/>
                  </a:cubicBezTo>
                  <a:lnTo>
                    <a:pt x="25272" y="51092"/>
                  </a:lnTo>
                  <a:lnTo>
                    <a:pt x="12862" y="51092"/>
                  </a:lnTo>
                  <a:lnTo>
                    <a:pt x="12862" y="85465"/>
                  </a:lnTo>
                  <a:cubicBezTo>
                    <a:pt x="12862" y="86772"/>
                    <a:pt x="12232" y="87821"/>
                    <a:pt x="10958" y="88612"/>
                  </a:cubicBezTo>
                  <a:cubicBezTo>
                    <a:pt x="9683" y="89387"/>
                    <a:pt x="8150" y="89790"/>
                    <a:pt x="6359" y="89790"/>
                  </a:cubicBezTo>
                  <a:cubicBezTo>
                    <a:pt x="4632" y="89790"/>
                    <a:pt x="3147" y="89403"/>
                    <a:pt x="1872" y="88628"/>
                  </a:cubicBezTo>
                  <a:cubicBezTo>
                    <a:pt x="646" y="87837"/>
                    <a:pt x="0" y="86788"/>
                    <a:pt x="0" y="85481"/>
                  </a:cubicBezTo>
                  <a:close/>
                  <a:moveTo>
                    <a:pt x="12894" y="40780"/>
                  </a:moveTo>
                  <a:lnTo>
                    <a:pt x="27628" y="40780"/>
                  </a:lnTo>
                  <a:cubicBezTo>
                    <a:pt x="37779" y="40780"/>
                    <a:pt x="42862" y="35906"/>
                    <a:pt x="42862" y="26159"/>
                  </a:cubicBezTo>
                  <a:cubicBezTo>
                    <a:pt x="42862" y="16412"/>
                    <a:pt x="37779"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6" name="Figura a mano libera: forma 85">
              <a:extLst>
                <a:ext uri="{FF2B5EF4-FFF2-40B4-BE49-F238E27FC236}">
                  <a16:creationId xmlns:a16="http://schemas.microsoft.com/office/drawing/2014/main" id="{F3DE6B49-A175-51CC-04FC-D392F92A99AE}"/>
                </a:ext>
              </a:extLst>
            </p:cNvPr>
            <p:cNvSpPr/>
            <p:nvPr/>
          </p:nvSpPr>
          <p:spPr>
            <a:xfrm>
              <a:off x="5233797" y="2233409"/>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4" y="1049"/>
                  </a:cubicBezTo>
                  <a:cubicBezTo>
                    <a:pt x="3179" y="355"/>
                    <a:pt x="4712" y="0"/>
                    <a:pt x="6504"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7"/>
                    <a:pt x="8295" y="89774"/>
                    <a:pt x="6504" y="89774"/>
                  </a:cubicBezTo>
                  <a:cubicBezTo>
                    <a:pt x="4777" y="89774"/>
                    <a:pt x="3276" y="89387"/>
                    <a:pt x="1953"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7" name="Figura a mano libera: forma 86">
              <a:extLst>
                <a:ext uri="{FF2B5EF4-FFF2-40B4-BE49-F238E27FC236}">
                  <a16:creationId xmlns:a16="http://schemas.microsoft.com/office/drawing/2014/main" id="{65329B5A-9986-284F-C1F5-DF541D730D69}"/>
                </a:ext>
              </a:extLst>
            </p:cNvPr>
            <p:cNvSpPr/>
            <p:nvPr/>
          </p:nvSpPr>
          <p:spPr>
            <a:xfrm>
              <a:off x="5262167" y="2233425"/>
              <a:ext cx="55142" cy="90499"/>
            </a:xfrm>
            <a:custGeom>
              <a:avLst/>
              <a:gdLst>
                <a:gd name="connsiteX0" fmla="*/ 0 w 55142"/>
                <a:gd name="connsiteY0" fmla="*/ 63114 h 90499"/>
                <a:gd name="connsiteX1" fmla="*/ 0 w 55142"/>
                <a:gd name="connsiteY1" fmla="*/ 27386 h 90499"/>
                <a:gd name="connsiteX2" fmla="*/ 7488 w 55142"/>
                <a:gd name="connsiteY2" fmla="*/ 6633 h 90499"/>
                <a:gd name="connsiteX3" fmla="*/ 27144 w 55142"/>
                <a:gd name="connsiteY3" fmla="*/ 0 h 90499"/>
                <a:gd name="connsiteX4" fmla="*/ 47348 w 55142"/>
                <a:gd name="connsiteY4" fmla="*/ 6197 h 90499"/>
                <a:gd name="connsiteX5" fmla="*/ 55142 w 55142"/>
                <a:gd name="connsiteY5" fmla="*/ 22706 h 90499"/>
                <a:gd name="connsiteX6" fmla="*/ 53609 w 55142"/>
                <a:gd name="connsiteY6" fmla="*/ 27612 h 90499"/>
                <a:gd name="connsiteX7" fmla="*/ 48639 w 55142"/>
                <a:gd name="connsiteY7" fmla="*/ 28967 h 90499"/>
                <a:gd name="connsiteX8" fmla="*/ 42135 w 55142"/>
                <a:gd name="connsiteY8" fmla="*/ 24674 h 90499"/>
                <a:gd name="connsiteX9" fmla="*/ 27515 w 55142"/>
                <a:gd name="connsiteY9" fmla="*/ 11538 h 90499"/>
                <a:gd name="connsiteX10" fmla="*/ 13023 w 55142"/>
                <a:gd name="connsiteY10" fmla="*/ 27386 h 90499"/>
                <a:gd name="connsiteX11" fmla="*/ 13023 w 55142"/>
                <a:gd name="connsiteY11" fmla="*/ 63114 h 90499"/>
                <a:gd name="connsiteX12" fmla="*/ 27515 w 55142"/>
                <a:gd name="connsiteY12" fmla="*/ 78962 h 90499"/>
                <a:gd name="connsiteX13" fmla="*/ 38327 w 55142"/>
                <a:gd name="connsiteY13" fmla="*/ 75008 h 90499"/>
                <a:gd name="connsiteX14" fmla="*/ 42135 w 55142"/>
                <a:gd name="connsiteY14" fmla="*/ 63034 h 90499"/>
                <a:gd name="connsiteX15" fmla="*/ 42135 w 55142"/>
                <a:gd name="connsiteY15" fmla="*/ 52915 h 90499"/>
                <a:gd name="connsiteX16" fmla="*/ 29725 w 55142"/>
                <a:gd name="connsiteY16" fmla="*/ 52915 h 90499"/>
                <a:gd name="connsiteX17" fmla="*/ 26659 w 55142"/>
                <a:gd name="connsiteY17" fmla="*/ 51398 h 90499"/>
                <a:gd name="connsiteX18" fmla="*/ 25562 w 55142"/>
                <a:gd name="connsiteY18" fmla="*/ 47703 h 90499"/>
                <a:gd name="connsiteX19" fmla="*/ 26659 w 55142"/>
                <a:gd name="connsiteY19" fmla="*/ 44185 h 90499"/>
                <a:gd name="connsiteX20" fmla="*/ 29725 w 55142"/>
                <a:gd name="connsiteY20" fmla="*/ 42603 h 90499"/>
                <a:gd name="connsiteX21" fmla="*/ 50850 w 55142"/>
                <a:gd name="connsiteY21" fmla="*/ 42603 h 90499"/>
                <a:gd name="connsiteX22" fmla="*/ 53980 w 55142"/>
                <a:gd name="connsiteY22" fmla="*/ 43894 h 90499"/>
                <a:gd name="connsiteX23" fmla="*/ 55142 w 55142"/>
                <a:gd name="connsiteY23" fmla="*/ 47025 h 90499"/>
                <a:gd name="connsiteX24" fmla="*/ 55142 w 55142"/>
                <a:gd name="connsiteY24" fmla="*/ 63114 h 90499"/>
                <a:gd name="connsiteX25" fmla="*/ 47590 w 55142"/>
                <a:gd name="connsiteY25" fmla="*/ 83867 h 90499"/>
                <a:gd name="connsiteX26" fmla="*/ 27515 w 55142"/>
                <a:gd name="connsiteY26" fmla="*/ 90500 h 90499"/>
                <a:gd name="connsiteX27" fmla="*/ 7504 w 55142"/>
                <a:gd name="connsiteY27" fmla="*/ 83867 h 90499"/>
                <a:gd name="connsiteX28" fmla="*/ 0 w 55142"/>
                <a:gd name="connsiteY28"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142" h="90499">
                  <a:moveTo>
                    <a:pt x="0" y="63114"/>
                  </a:moveTo>
                  <a:lnTo>
                    <a:pt x="0" y="27386"/>
                  </a:lnTo>
                  <a:cubicBezTo>
                    <a:pt x="0" y="17977"/>
                    <a:pt x="2501" y="11054"/>
                    <a:pt x="7488" y="6633"/>
                  </a:cubicBezTo>
                  <a:cubicBezTo>
                    <a:pt x="12474" y="2211"/>
                    <a:pt x="19026" y="0"/>
                    <a:pt x="27144" y="0"/>
                  </a:cubicBezTo>
                  <a:cubicBezTo>
                    <a:pt x="35406" y="0"/>
                    <a:pt x="42151" y="2066"/>
                    <a:pt x="47348" y="6197"/>
                  </a:cubicBezTo>
                  <a:cubicBezTo>
                    <a:pt x="52544" y="10328"/>
                    <a:pt x="55142" y="15831"/>
                    <a:pt x="55142" y="22706"/>
                  </a:cubicBezTo>
                  <a:cubicBezTo>
                    <a:pt x="55142" y="25078"/>
                    <a:pt x="54626" y="26724"/>
                    <a:pt x="53609" y="27612"/>
                  </a:cubicBezTo>
                  <a:cubicBezTo>
                    <a:pt x="52592" y="28515"/>
                    <a:pt x="50931" y="28967"/>
                    <a:pt x="48639" y="28967"/>
                  </a:cubicBezTo>
                  <a:cubicBezTo>
                    <a:pt x="44379" y="28967"/>
                    <a:pt x="42216" y="27531"/>
                    <a:pt x="42135" y="24674"/>
                  </a:cubicBezTo>
                  <a:cubicBezTo>
                    <a:pt x="41232" y="15912"/>
                    <a:pt x="36358" y="11538"/>
                    <a:pt x="27515" y="11538"/>
                  </a:cubicBezTo>
                  <a:cubicBezTo>
                    <a:pt x="17848" y="11538"/>
                    <a:pt x="13023" y="16815"/>
                    <a:pt x="13023" y="27386"/>
                  </a:cubicBezTo>
                  <a:lnTo>
                    <a:pt x="13023" y="63114"/>
                  </a:lnTo>
                  <a:cubicBezTo>
                    <a:pt x="13023" y="73668"/>
                    <a:pt x="17848" y="78962"/>
                    <a:pt x="27515" y="78962"/>
                  </a:cubicBezTo>
                  <a:cubicBezTo>
                    <a:pt x="32178" y="78962"/>
                    <a:pt x="35777" y="77654"/>
                    <a:pt x="38327" y="75008"/>
                  </a:cubicBezTo>
                  <a:cubicBezTo>
                    <a:pt x="40861" y="72377"/>
                    <a:pt x="42135" y="68391"/>
                    <a:pt x="42135" y="63034"/>
                  </a:cubicBezTo>
                  <a:lnTo>
                    <a:pt x="42135" y="52915"/>
                  </a:lnTo>
                  <a:lnTo>
                    <a:pt x="29725" y="52915"/>
                  </a:lnTo>
                  <a:cubicBezTo>
                    <a:pt x="28418" y="52915"/>
                    <a:pt x="27386" y="52415"/>
                    <a:pt x="26659" y="51398"/>
                  </a:cubicBezTo>
                  <a:cubicBezTo>
                    <a:pt x="25917" y="50382"/>
                    <a:pt x="25562" y="49155"/>
                    <a:pt x="25562" y="47703"/>
                  </a:cubicBezTo>
                  <a:cubicBezTo>
                    <a:pt x="25562" y="46412"/>
                    <a:pt x="25933" y="45234"/>
                    <a:pt x="26659" y="44185"/>
                  </a:cubicBezTo>
                  <a:cubicBezTo>
                    <a:pt x="27386" y="43136"/>
                    <a:pt x="28418" y="42603"/>
                    <a:pt x="29725" y="42603"/>
                  </a:cubicBezTo>
                  <a:lnTo>
                    <a:pt x="50850" y="42603"/>
                  </a:lnTo>
                  <a:cubicBezTo>
                    <a:pt x="52157" y="42603"/>
                    <a:pt x="53206" y="43039"/>
                    <a:pt x="53980" y="43894"/>
                  </a:cubicBezTo>
                  <a:cubicBezTo>
                    <a:pt x="54755" y="44750"/>
                    <a:pt x="55142" y="45799"/>
                    <a:pt x="55142" y="47025"/>
                  </a:cubicBezTo>
                  <a:lnTo>
                    <a:pt x="55142" y="63114"/>
                  </a:lnTo>
                  <a:cubicBezTo>
                    <a:pt x="55142" y="72523"/>
                    <a:pt x="52625" y="79446"/>
                    <a:pt x="47590" y="83867"/>
                  </a:cubicBezTo>
                  <a:cubicBezTo>
                    <a:pt x="42555" y="88289"/>
                    <a:pt x="35858" y="90500"/>
                    <a:pt x="27515" y="90500"/>
                  </a:cubicBezTo>
                  <a:cubicBezTo>
                    <a:pt x="19171" y="90500"/>
                    <a:pt x="12491" y="88289"/>
                    <a:pt x="7504" y="83867"/>
                  </a:cubicBezTo>
                  <a:cubicBezTo>
                    <a:pt x="2501" y="79446"/>
                    <a:pt x="0" y="72539"/>
                    <a:pt x="0" y="63114"/>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8" name="Figura a mano libera: forma 87">
              <a:extLst>
                <a:ext uri="{FF2B5EF4-FFF2-40B4-BE49-F238E27FC236}">
                  <a16:creationId xmlns:a16="http://schemas.microsoft.com/office/drawing/2014/main" id="{FD949415-6D64-A77D-EBEB-176ECFC4C46A}"/>
                </a:ext>
              </a:extLst>
            </p:cNvPr>
            <p:cNvSpPr/>
            <p:nvPr/>
          </p:nvSpPr>
          <p:spPr>
            <a:xfrm>
              <a:off x="5331300" y="2233409"/>
              <a:ext cx="56594" cy="89773"/>
            </a:xfrm>
            <a:custGeom>
              <a:avLst/>
              <a:gdLst>
                <a:gd name="connsiteX0" fmla="*/ 0 w 56594"/>
                <a:gd name="connsiteY0" fmla="*/ 85481 h 89773"/>
                <a:gd name="connsiteX1" fmla="*/ 0 w 56594"/>
                <a:gd name="connsiteY1" fmla="*/ 4180 h 89773"/>
                <a:gd name="connsiteX2" fmla="*/ 1905 w 56594"/>
                <a:gd name="connsiteY2" fmla="*/ 1049 h 89773"/>
                <a:gd name="connsiteX3" fmla="*/ 6504 w 56594"/>
                <a:gd name="connsiteY3" fmla="*/ 0 h 89773"/>
                <a:gd name="connsiteX4" fmla="*/ 11103 w 56594"/>
                <a:gd name="connsiteY4" fmla="*/ 1049 h 89773"/>
                <a:gd name="connsiteX5" fmla="*/ 13007 w 56594"/>
                <a:gd name="connsiteY5" fmla="*/ 4180 h 89773"/>
                <a:gd name="connsiteX6" fmla="*/ 13007 w 56594"/>
                <a:gd name="connsiteY6" fmla="*/ 38069 h 89773"/>
                <a:gd name="connsiteX7" fmla="*/ 43588 w 56594"/>
                <a:gd name="connsiteY7" fmla="*/ 38069 h 89773"/>
                <a:gd name="connsiteX8" fmla="*/ 43588 w 56594"/>
                <a:gd name="connsiteY8" fmla="*/ 4180 h 89773"/>
                <a:gd name="connsiteX9" fmla="*/ 45492 w 56594"/>
                <a:gd name="connsiteY9" fmla="*/ 1049 h 89773"/>
                <a:gd name="connsiteX10" fmla="*/ 50091 w 56594"/>
                <a:gd name="connsiteY10" fmla="*/ 0 h 89773"/>
                <a:gd name="connsiteX11" fmla="*/ 54691 w 56594"/>
                <a:gd name="connsiteY11" fmla="*/ 1049 h 89773"/>
                <a:gd name="connsiteX12" fmla="*/ 56595 w 56594"/>
                <a:gd name="connsiteY12" fmla="*/ 4180 h 89773"/>
                <a:gd name="connsiteX13" fmla="*/ 56595 w 56594"/>
                <a:gd name="connsiteY13" fmla="*/ 85481 h 89773"/>
                <a:gd name="connsiteX14" fmla="*/ 54691 w 56594"/>
                <a:gd name="connsiteY14" fmla="*/ 88612 h 89773"/>
                <a:gd name="connsiteX15" fmla="*/ 50091 w 56594"/>
                <a:gd name="connsiteY15" fmla="*/ 89774 h 89773"/>
                <a:gd name="connsiteX16" fmla="*/ 45541 w 56594"/>
                <a:gd name="connsiteY16" fmla="*/ 88612 h 89773"/>
                <a:gd name="connsiteX17" fmla="*/ 43572 w 56594"/>
                <a:gd name="connsiteY17" fmla="*/ 85481 h 89773"/>
                <a:gd name="connsiteX18" fmla="*/ 43572 w 56594"/>
                <a:gd name="connsiteY18" fmla="*/ 48397 h 89773"/>
                <a:gd name="connsiteX19" fmla="*/ 12991 w 56594"/>
                <a:gd name="connsiteY19" fmla="*/ 48397 h 89773"/>
                <a:gd name="connsiteX20" fmla="*/ 12991 w 56594"/>
                <a:gd name="connsiteY20" fmla="*/ 85481 h 89773"/>
                <a:gd name="connsiteX21" fmla="*/ 11087 w 56594"/>
                <a:gd name="connsiteY21" fmla="*/ 88612 h 89773"/>
                <a:gd name="connsiteX22" fmla="*/ 6487 w 56594"/>
                <a:gd name="connsiteY22" fmla="*/ 89774 h 89773"/>
                <a:gd name="connsiteX23" fmla="*/ 1937 w 56594"/>
                <a:gd name="connsiteY23" fmla="*/ 88612 h 89773"/>
                <a:gd name="connsiteX24" fmla="*/ 0 w 56594"/>
                <a:gd name="connsiteY24"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594" h="89773">
                  <a:moveTo>
                    <a:pt x="0" y="85481"/>
                  </a:moveTo>
                  <a:lnTo>
                    <a:pt x="0" y="4180"/>
                  </a:lnTo>
                  <a:cubicBezTo>
                    <a:pt x="0" y="2792"/>
                    <a:pt x="630" y="1743"/>
                    <a:pt x="1905" y="1049"/>
                  </a:cubicBezTo>
                  <a:cubicBezTo>
                    <a:pt x="3179" y="355"/>
                    <a:pt x="4712" y="0"/>
                    <a:pt x="6504" y="0"/>
                  </a:cubicBezTo>
                  <a:cubicBezTo>
                    <a:pt x="8311" y="0"/>
                    <a:pt x="9844" y="355"/>
                    <a:pt x="11103" y="1049"/>
                  </a:cubicBezTo>
                  <a:cubicBezTo>
                    <a:pt x="12378" y="1743"/>
                    <a:pt x="13007" y="2792"/>
                    <a:pt x="13007" y="4180"/>
                  </a:cubicBezTo>
                  <a:lnTo>
                    <a:pt x="13007" y="38069"/>
                  </a:lnTo>
                  <a:lnTo>
                    <a:pt x="43588" y="38069"/>
                  </a:lnTo>
                  <a:lnTo>
                    <a:pt x="43588" y="4180"/>
                  </a:lnTo>
                  <a:cubicBezTo>
                    <a:pt x="43588" y="2792"/>
                    <a:pt x="44217" y="1743"/>
                    <a:pt x="45492" y="1049"/>
                  </a:cubicBezTo>
                  <a:cubicBezTo>
                    <a:pt x="46767" y="355"/>
                    <a:pt x="48300" y="0"/>
                    <a:pt x="50091" y="0"/>
                  </a:cubicBezTo>
                  <a:cubicBezTo>
                    <a:pt x="51899" y="0"/>
                    <a:pt x="53432" y="355"/>
                    <a:pt x="54691" y="1049"/>
                  </a:cubicBezTo>
                  <a:cubicBezTo>
                    <a:pt x="55966" y="1743"/>
                    <a:pt x="56595" y="2792"/>
                    <a:pt x="56595" y="4180"/>
                  </a:cubicBezTo>
                  <a:lnTo>
                    <a:pt x="56595" y="85481"/>
                  </a:lnTo>
                  <a:cubicBezTo>
                    <a:pt x="56595" y="86788"/>
                    <a:pt x="55966" y="87837"/>
                    <a:pt x="54691" y="88612"/>
                  </a:cubicBezTo>
                  <a:cubicBezTo>
                    <a:pt x="53416" y="89387"/>
                    <a:pt x="51883" y="89774"/>
                    <a:pt x="50091" y="89774"/>
                  </a:cubicBezTo>
                  <a:cubicBezTo>
                    <a:pt x="48365" y="89774"/>
                    <a:pt x="46864" y="89387"/>
                    <a:pt x="45541" y="88612"/>
                  </a:cubicBezTo>
                  <a:cubicBezTo>
                    <a:pt x="44234" y="87837"/>
                    <a:pt x="43572" y="86788"/>
                    <a:pt x="43572" y="85481"/>
                  </a:cubicBezTo>
                  <a:lnTo>
                    <a:pt x="43572" y="48397"/>
                  </a:lnTo>
                  <a:lnTo>
                    <a:pt x="12991" y="48397"/>
                  </a:lnTo>
                  <a:lnTo>
                    <a:pt x="12991" y="85481"/>
                  </a:lnTo>
                  <a:cubicBezTo>
                    <a:pt x="12991" y="86788"/>
                    <a:pt x="12362" y="87837"/>
                    <a:pt x="11087" y="88612"/>
                  </a:cubicBezTo>
                  <a:cubicBezTo>
                    <a:pt x="9812" y="89387"/>
                    <a:pt x="8279" y="89774"/>
                    <a:pt x="6487" y="89774"/>
                  </a:cubicBezTo>
                  <a:cubicBezTo>
                    <a:pt x="4761" y="89774"/>
                    <a:pt x="3260" y="89387"/>
                    <a:pt x="1937"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9" name="Figura a mano libera: forma 88">
              <a:extLst>
                <a:ext uri="{FF2B5EF4-FFF2-40B4-BE49-F238E27FC236}">
                  <a16:creationId xmlns:a16="http://schemas.microsoft.com/office/drawing/2014/main" id="{0D81C6EF-224E-BF00-563D-E31E288815BE}"/>
                </a:ext>
              </a:extLst>
            </p:cNvPr>
            <p:cNvSpPr/>
            <p:nvPr/>
          </p:nvSpPr>
          <p:spPr>
            <a:xfrm>
              <a:off x="5397739" y="2233409"/>
              <a:ext cx="59563" cy="89773"/>
            </a:xfrm>
            <a:custGeom>
              <a:avLst/>
              <a:gdLst>
                <a:gd name="connsiteX0" fmla="*/ 0 w 59563"/>
                <a:gd name="connsiteY0" fmla="*/ 5971 h 89773"/>
                <a:gd name="connsiteX1" fmla="*/ 1113 w 59563"/>
                <a:gd name="connsiteY1" fmla="*/ 1807 h 89773"/>
                <a:gd name="connsiteX2" fmla="*/ 4309 w 59563"/>
                <a:gd name="connsiteY2" fmla="*/ 0 h 89773"/>
                <a:gd name="connsiteX3" fmla="*/ 55271 w 59563"/>
                <a:gd name="connsiteY3" fmla="*/ 0 h 89773"/>
                <a:gd name="connsiteX4" fmla="*/ 58467 w 59563"/>
                <a:gd name="connsiteY4" fmla="*/ 1743 h 89773"/>
                <a:gd name="connsiteX5" fmla="*/ 59564 w 59563"/>
                <a:gd name="connsiteY5" fmla="*/ 5842 h 89773"/>
                <a:gd name="connsiteX6" fmla="*/ 58402 w 59563"/>
                <a:gd name="connsiteY6" fmla="*/ 10247 h 89773"/>
                <a:gd name="connsiteX7" fmla="*/ 55271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39 w 59563"/>
                <a:gd name="connsiteY11" fmla="*/ 89774 h 89773"/>
                <a:gd name="connsiteX12" fmla="*/ 25239 w 59563"/>
                <a:gd name="connsiteY12" fmla="*/ 88612 h 89773"/>
                <a:gd name="connsiteX13" fmla="*/ 23335 w 59563"/>
                <a:gd name="connsiteY13" fmla="*/ 85481 h 89773"/>
                <a:gd name="connsiteX14" fmla="*/ 23335 w 59563"/>
                <a:gd name="connsiteY14" fmla="*/ 12055 h 89773"/>
                <a:gd name="connsiteX15" fmla="*/ 4309 w 59563"/>
                <a:gd name="connsiteY15" fmla="*/ 12055 h 89773"/>
                <a:gd name="connsiteX16" fmla="*/ 1178 w 59563"/>
                <a:gd name="connsiteY16" fmla="*/ 10264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6" y="87837"/>
                    <a:pt x="34389" y="88612"/>
                  </a:cubicBezTo>
                  <a:cubicBezTo>
                    <a:pt x="33082" y="89387"/>
                    <a:pt x="31565" y="89774"/>
                    <a:pt x="29839" y="89774"/>
                  </a:cubicBezTo>
                  <a:cubicBezTo>
                    <a:pt x="28031" y="89774"/>
                    <a:pt x="26498" y="89387"/>
                    <a:pt x="25239" y="88612"/>
                  </a:cubicBezTo>
                  <a:cubicBezTo>
                    <a:pt x="23964" y="87837"/>
                    <a:pt x="23335" y="86788"/>
                    <a:pt x="23335" y="85481"/>
                  </a:cubicBezTo>
                  <a:lnTo>
                    <a:pt x="23335" y="12055"/>
                  </a:lnTo>
                  <a:lnTo>
                    <a:pt x="4309" y="12055"/>
                  </a:lnTo>
                  <a:cubicBezTo>
                    <a:pt x="3001" y="12055"/>
                    <a:pt x="1953" y="11458"/>
                    <a:pt x="1178" y="10264"/>
                  </a:cubicBezTo>
                  <a:cubicBezTo>
                    <a:pt x="387" y="9053"/>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0" name="Figura a mano libera: forma 89">
              <a:extLst>
                <a:ext uri="{FF2B5EF4-FFF2-40B4-BE49-F238E27FC236}">
                  <a16:creationId xmlns:a16="http://schemas.microsoft.com/office/drawing/2014/main" id="{1BDBF9CD-3070-607D-F73B-EB268602891E}"/>
                </a:ext>
              </a:extLst>
            </p:cNvPr>
            <p:cNvSpPr/>
            <p:nvPr/>
          </p:nvSpPr>
          <p:spPr>
            <a:xfrm>
              <a:off x="5491677" y="2233409"/>
              <a:ext cx="55900" cy="89773"/>
            </a:xfrm>
            <a:custGeom>
              <a:avLst/>
              <a:gdLst>
                <a:gd name="connsiteX0" fmla="*/ 0 w 55900"/>
                <a:gd name="connsiteY0" fmla="*/ 85481 h 89773"/>
                <a:gd name="connsiteX1" fmla="*/ 0 w 55900"/>
                <a:gd name="connsiteY1" fmla="*/ 4180 h 89773"/>
                <a:gd name="connsiteX2" fmla="*/ 1420 w 55900"/>
                <a:gd name="connsiteY2" fmla="*/ 1226 h 89773"/>
                <a:gd name="connsiteX3" fmla="*/ 5051 w 55900"/>
                <a:gd name="connsiteY3" fmla="*/ 0 h 89773"/>
                <a:gd name="connsiteX4" fmla="*/ 28999 w 55900"/>
                <a:gd name="connsiteY4" fmla="*/ 0 h 89773"/>
                <a:gd name="connsiteX5" fmla="*/ 48590 w 55900"/>
                <a:gd name="connsiteY5" fmla="*/ 6503 h 89773"/>
                <a:gd name="connsiteX6" fmla="*/ 55901 w 55900"/>
                <a:gd name="connsiteY6" fmla="*/ 27014 h 89773"/>
                <a:gd name="connsiteX7" fmla="*/ 55901 w 55900"/>
                <a:gd name="connsiteY7" fmla="*/ 27999 h 89773"/>
                <a:gd name="connsiteX8" fmla="*/ 48348 w 55900"/>
                <a:gd name="connsiteY8" fmla="*/ 48574 h 89773"/>
                <a:gd name="connsiteX9" fmla="*/ 28273 w 55900"/>
                <a:gd name="connsiteY9" fmla="*/ 55142 h 89773"/>
                <a:gd name="connsiteX10" fmla="*/ 13039 w 55900"/>
                <a:gd name="connsiteY10" fmla="*/ 55142 h 89773"/>
                <a:gd name="connsiteX11" fmla="*/ 13039 w 55900"/>
                <a:gd name="connsiteY11" fmla="*/ 85481 h 89773"/>
                <a:gd name="connsiteX12" fmla="*/ 11135 w 55900"/>
                <a:gd name="connsiteY12" fmla="*/ 88612 h 89773"/>
                <a:gd name="connsiteX13" fmla="*/ 6536 w 55900"/>
                <a:gd name="connsiteY13" fmla="*/ 89774 h 89773"/>
                <a:gd name="connsiteX14" fmla="*/ 1985 w 55900"/>
                <a:gd name="connsiteY14" fmla="*/ 88612 h 89773"/>
                <a:gd name="connsiteX15" fmla="*/ 0 w 55900"/>
                <a:gd name="connsiteY15" fmla="*/ 85481 h 89773"/>
                <a:gd name="connsiteX16" fmla="*/ 13023 w 55900"/>
                <a:gd name="connsiteY16" fmla="*/ 44830 h 89773"/>
                <a:gd name="connsiteX17" fmla="*/ 28257 w 55900"/>
                <a:gd name="connsiteY17" fmla="*/ 44830 h 89773"/>
                <a:gd name="connsiteX18" fmla="*/ 39069 w 55900"/>
                <a:gd name="connsiteY18" fmla="*/ 40844 h 89773"/>
                <a:gd name="connsiteX19" fmla="*/ 42878 w 55900"/>
                <a:gd name="connsiteY19" fmla="*/ 28870 h 89773"/>
                <a:gd name="connsiteX20" fmla="*/ 42878 w 55900"/>
                <a:gd name="connsiteY20" fmla="*/ 27402 h 89773"/>
                <a:gd name="connsiteX21" fmla="*/ 39069 w 55900"/>
                <a:gd name="connsiteY21" fmla="*/ 15492 h 89773"/>
                <a:gd name="connsiteX22" fmla="*/ 28257 w 55900"/>
                <a:gd name="connsiteY22" fmla="*/ 11555 h 89773"/>
                <a:gd name="connsiteX23" fmla="*/ 13023 w 55900"/>
                <a:gd name="connsiteY23" fmla="*/ 11555 h 89773"/>
                <a:gd name="connsiteX24" fmla="*/ 13023 w 55900"/>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0" h="89773">
                  <a:moveTo>
                    <a:pt x="0" y="85481"/>
                  </a:moveTo>
                  <a:lnTo>
                    <a:pt x="0" y="4180"/>
                  </a:lnTo>
                  <a:cubicBezTo>
                    <a:pt x="0" y="3034"/>
                    <a:pt x="468" y="2050"/>
                    <a:pt x="1420" y="1226"/>
                  </a:cubicBezTo>
                  <a:cubicBezTo>
                    <a:pt x="2356" y="403"/>
                    <a:pt x="3566" y="0"/>
                    <a:pt x="5051" y="0"/>
                  </a:cubicBezTo>
                  <a:lnTo>
                    <a:pt x="28999" y="0"/>
                  </a:lnTo>
                  <a:cubicBezTo>
                    <a:pt x="37181" y="0"/>
                    <a:pt x="43717" y="2162"/>
                    <a:pt x="48590" y="6503"/>
                  </a:cubicBezTo>
                  <a:cubicBezTo>
                    <a:pt x="53464" y="10844"/>
                    <a:pt x="55901" y="17671"/>
                    <a:pt x="55901" y="27014"/>
                  </a:cubicBezTo>
                  <a:lnTo>
                    <a:pt x="55901" y="27999"/>
                  </a:lnTo>
                  <a:cubicBezTo>
                    <a:pt x="55901" y="37326"/>
                    <a:pt x="53383" y="44185"/>
                    <a:pt x="48348" y="48574"/>
                  </a:cubicBezTo>
                  <a:cubicBezTo>
                    <a:pt x="43314" y="52948"/>
                    <a:pt x="36616" y="55142"/>
                    <a:pt x="28273" y="55142"/>
                  </a:cubicBezTo>
                  <a:lnTo>
                    <a:pt x="13039" y="55142"/>
                  </a:lnTo>
                  <a:lnTo>
                    <a:pt x="13039" y="85481"/>
                  </a:lnTo>
                  <a:cubicBezTo>
                    <a:pt x="13039" y="86788"/>
                    <a:pt x="12410" y="87837"/>
                    <a:pt x="11135" y="88612"/>
                  </a:cubicBezTo>
                  <a:cubicBezTo>
                    <a:pt x="9860" y="89387"/>
                    <a:pt x="8327" y="89774"/>
                    <a:pt x="6536" y="89774"/>
                  </a:cubicBezTo>
                  <a:cubicBezTo>
                    <a:pt x="4809" y="89774"/>
                    <a:pt x="3308" y="89387"/>
                    <a:pt x="1985" y="88612"/>
                  </a:cubicBezTo>
                  <a:cubicBezTo>
                    <a:pt x="662" y="87837"/>
                    <a:pt x="0" y="86788"/>
                    <a:pt x="0" y="85481"/>
                  </a:cubicBezTo>
                  <a:close/>
                  <a:moveTo>
                    <a:pt x="13023" y="44830"/>
                  </a:moveTo>
                  <a:lnTo>
                    <a:pt x="28257" y="44830"/>
                  </a:lnTo>
                  <a:cubicBezTo>
                    <a:pt x="32921" y="44830"/>
                    <a:pt x="36519" y="43507"/>
                    <a:pt x="39069" y="40844"/>
                  </a:cubicBezTo>
                  <a:cubicBezTo>
                    <a:pt x="41603" y="38182"/>
                    <a:pt x="42878" y="34196"/>
                    <a:pt x="42878" y="28870"/>
                  </a:cubicBezTo>
                  <a:lnTo>
                    <a:pt x="42878" y="27402"/>
                  </a:lnTo>
                  <a:cubicBezTo>
                    <a:pt x="42878" y="22076"/>
                    <a:pt x="41603" y="18106"/>
                    <a:pt x="39069" y="15492"/>
                  </a:cubicBezTo>
                  <a:cubicBezTo>
                    <a:pt x="36535" y="12878"/>
                    <a:pt x="32921" y="11555"/>
                    <a:pt x="28257" y="11555"/>
                  </a:cubicBezTo>
                  <a:lnTo>
                    <a:pt x="13023" y="11555"/>
                  </a:lnTo>
                  <a:lnTo>
                    <a:pt x="13023"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1" name="Figura a mano libera: forma 90">
              <a:extLst>
                <a:ext uri="{FF2B5EF4-FFF2-40B4-BE49-F238E27FC236}">
                  <a16:creationId xmlns:a16="http://schemas.microsoft.com/office/drawing/2014/main" id="{271D8238-3808-B4FB-A966-2874805335D7}"/>
                </a:ext>
              </a:extLst>
            </p:cNvPr>
            <p:cNvSpPr/>
            <p:nvPr/>
          </p:nvSpPr>
          <p:spPr>
            <a:xfrm>
              <a:off x="5558616" y="2233425"/>
              <a:ext cx="53803" cy="89822"/>
            </a:xfrm>
            <a:custGeom>
              <a:avLst/>
              <a:gdLst>
                <a:gd name="connsiteX0" fmla="*/ 0 w 53803"/>
                <a:gd name="connsiteY0" fmla="*/ 85465 h 89822"/>
                <a:gd name="connsiteX1" fmla="*/ 0 w 53803"/>
                <a:gd name="connsiteY1" fmla="*/ 4293 h 89822"/>
                <a:gd name="connsiteX2" fmla="*/ 1727 w 53803"/>
                <a:gd name="connsiteY2" fmla="*/ 1162 h 89822"/>
                <a:gd name="connsiteX3" fmla="*/ 5777 w 53803"/>
                <a:gd name="connsiteY3" fmla="*/ 0 h 89822"/>
                <a:gd name="connsiteX4" fmla="*/ 49494 w 53803"/>
                <a:gd name="connsiteY4" fmla="*/ 0 h 89822"/>
                <a:gd name="connsiteX5" fmla="*/ 52689 w 53803"/>
                <a:gd name="connsiteY5" fmla="*/ 1727 h 89822"/>
                <a:gd name="connsiteX6" fmla="*/ 53803 w 53803"/>
                <a:gd name="connsiteY6" fmla="*/ 5664 h 89822"/>
                <a:gd name="connsiteX7" fmla="*/ 52641 w 53803"/>
                <a:gd name="connsiteY7" fmla="*/ 9844 h 89822"/>
                <a:gd name="connsiteX8" fmla="*/ 49510 w 53803"/>
                <a:gd name="connsiteY8" fmla="*/ 11571 h 89822"/>
                <a:gd name="connsiteX9" fmla="*/ 13039 w 53803"/>
                <a:gd name="connsiteY9" fmla="*/ 11571 h 89822"/>
                <a:gd name="connsiteX10" fmla="*/ 13039 w 53803"/>
                <a:gd name="connsiteY10" fmla="*/ 39699 h 89822"/>
                <a:gd name="connsiteX11" fmla="*/ 31953 w 53803"/>
                <a:gd name="connsiteY11" fmla="*/ 39699 h 89822"/>
                <a:gd name="connsiteX12" fmla="*/ 35083 w 53803"/>
                <a:gd name="connsiteY12" fmla="*/ 41232 h 89822"/>
                <a:gd name="connsiteX13" fmla="*/ 36245 w 53803"/>
                <a:gd name="connsiteY13" fmla="*/ 44976 h 89822"/>
                <a:gd name="connsiteX14" fmla="*/ 35148 w 53803"/>
                <a:gd name="connsiteY14" fmla="*/ 48477 h 89822"/>
                <a:gd name="connsiteX15" fmla="*/ 31953 w 53803"/>
                <a:gd name="connsiteY15" fmla="*/ 50011 h 89822"/>
                <a:gd name="connsiteX16" fmla="*/ 13039 w 53803"/>
                <a:gd name="connsiteY16" fmla="*/ 50011 h 89822"/>
                <a:gd name="connsiteX17" fmla="*/ 13039 w 53803"/>
                <a:gd name="connsiteY17" fmla="*/ 78251 h 89822"/>
                <a:gd name="connsiteX18" fmla="*/ 49510 w 53803"/>
                <a:gd name="connsiteY18" fmla="*/ 78251 h 89822"/>
                <a:gd name="connsiteX19" fmla="*/ 52641 w 53803"/>
                <a:gd name="connsiteY19" fmla="*/ 79978 h 89822"/>
                <a:gd name="connsiteX20" fmla="*/ 53803 w 53803"/>
                <a:gd name="connsiteY20" fmla="*/ 84158 h 89822"/>
                <a:gd name="connsiteX21" fmla="*/ 52689 w 53803"/>
                <a:gd name="connsiteY21" fmla="*/ 88095 h 89822"/>
                <a:gd name="connsiteX22" fmla="*/ 49494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3"/>
                  </a:lnTo>
                  <a:cubicBezTo>
                    <a:pt x="0" y="2985"/>
                    <a:pt x="565" y="1937"/>
                    <a:pt x="1727" y="1162"/>
                  </a:cubicBezTo>
                  <a:cubicBezTo>
                    <a:pt x="2873" y="387"/>
                    <a:pt x="4228" y="0"/>
                    <a:pt x="5777" y="0"/>
                  </a:cubicBezTo>
                  <a:lnTo>
                    <a:pt x="49494" y="0"/>
                  </a:lnTo>
                  <a:cubicBezTo>
                    <a:pt x="50882" y="0"/>
                    <a:pt x="51947" y="581"/>
                    <a:pt x="52689" y="1727"/>
                  </a:cubicBezTo>
                  <a:cubicBezTo>
                    <a:pt x="53432" y="2872"/>
                    <a:pt x="53803" y="4180"/>
                    <a:pt x="53803" y="5664"/>
                  </a:cubicBezTo>
                  <a:cubicBezTo>
                    <a:pt x="53803" y="7310"/>
                    <a:pt x="53416" y="8698"/>
                    <a:pt x="52641" y="9844"/>
                  </a:cubicBezTo>
                  <a:cubicBezTo>
                    <a:pt x="51866" y="10990"/>
                    <a:pt x="50817" y="11571"/>
                    <a:pt x="49510" y="11571"/>
                  </a:cubicBezTo>
                  <a:lnTo>
                    <a:pt x="13039" y="11571"/>
                  </a:lnTo>
                  <a:lnTo>
                    <a:pt x="13039" y="39699"/>
                  </a:lnTo>
                  <a:lnTo>
                    <a:pt x="31953" y="39699"/>
                  </a:lnTo>
                  <a:cubicBezTo>
                    <a:pt x="33260" y="39699"/>
                    <a:pt x="34309" y="40215"/>
                    <a:pt x="35083" y="41232"/>
                  </a:cubicBezTo>
                  <a:cubicBezTo>
                    <a:pt x="35858" y="42248"/>
                    <a:pt x="36245" y="43507"/>
                    <a:pt x="36245" y="44976"/>
                  </a:cubicBezTo>
                  <a:cubicBezTo>
                    <a:pt x="36245" y="46283"/>
                    <a:pt x="35874" y="47461"/>
                    <a:pt x="35148" y="48477"/>
                  </a:cubicBezTo>
                  <a:cubicBezTo>
                    <a:pt x="34406" y="49510"/>
                    <a:pt x="33340" y="50011"/>
                    <a:pt x="31953" y="50011"/>
                  </a:cubicBezTo>
                  <a:lnTo>
                    <a:pt x="13039" y="50011"/>
                  </a:lnTo>
                  <a:lnTo>
                    <a:pt x="13039" y="78251"/>
                  </a:lnTo>
                  <a:lnTo>
                    <a:pt x="49510" y="78251"/>
                  </a:lnTo>
                  <a:cubicBezTo>
                    <a:pt x="50817" y="78251"/>
                    <a:pt x="51866" y="78832"/>
                    <a:pt x="52641" y="79978"/>
                  </a:cubicBezTo>
                  <a:cubicBezTo>
                    <a:pt x="53416" y="81124"/>
                    <a:pt x="53803" y="82512"/>
                    <a:pt x="53803" y="84158"/>
                  </a:cubicBezTo>
                  <a:cubicBezTo>
                    <a:pt x="53803" y="85626"/>
                    <a:pt x="53432" y="86950"/>
                    <a:pt x="52689" y="88095"/>
                  </a:cubicBezTo>
                  <a:cubicBezTo>
                    <a:pt x="51947" y="89241"/>
                    <a:pt x="50882" y="89822"/>
                    <a:pt x="49494" y="89822"/>
                  </a:cubicBezTo>
                  <a:lnTo>
                    <a:pt x="5777" y="89822"/>
                  </a:lnTo>
                  <a:cubicBezTo>
                    <a:pt x="4228" y="89822"/>
                    <a:pt x="2873" y="89435"/>
                    <a:pt x="1727"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2" name="Figura a mano libera: forma 91">
              <a:extLst>
                <a:ext uri="{FF2B5EF4-FFF2-40B4-BE49-F238E27FC236}">
                  <a16:creationId xmlns:a16="http://schemas.microsoft.com/office/drawing/2014/main" id="{9D5ABCB0-511D-AB05-6026-D63E6929B570}"/>
                </a:ext>
              </a:extLst>
            </p:cNvPr>
            <p:cNvSpPr/>
            <p:nvPr/>
          </p:nvSpPr>
          <p:spPr>
            <a:xfrm>
              <a:off x="5621972" y="2233425"/>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23 w 55126"/>
                <a:gd name="connsiteY11" fmla="*/ 63114 h 90499"/>
                <a:gd name="connsiteX12" fmla="*/ 27515 w 55126"/>
                <a:gd name="connsiteY12" fmla="*/ 78962 h 90499"/>
                <a:gd name="connsiteX13" fmla="*/ 38327 w 55126"/>
                <a:gd name="connsiteY13" fmla="*/ 75024 h 90499"/>
                <a:gd name="connsiteX14" fmla="*/ 42136 w 55126"/>
                <a:gd name="connsiteY14" fmla="*/ 63114 h 90499"/>
                <a:gd name="connsiteX15" fmla="*/ 42136 w 55126"/>
                <a:gd name="connsiteY15" fmla="*/ 27386 h 90499"/>
                <a:gd name="connsiteX16" fmla="*/ 38327 w 55126"/>
                <a:gd name="connsiteY16" fmla="*/ 15476 h 90499"/>
                <a:gd name="connsiteX17" fmla="*/ 27515 w 55126"/>
                <a:gd name="connsiteY17" fmla="*/ 11538 h 90499"/>
                <a:gd name="connsiteX18" fmla="*/ 13023 w 55126"/>
                <a:gd name="connsiteY18" fmla="*/ 27386 h 90499"/>
                <a:gd name="connsiteX19" fmla="*/ 13023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1" y="11054"/>
                    <a:pt x="7488" y="6633"/>
                  </a:cubicBezTo>
                  <a:cubicBezTo>
                    <a:pt x="12474" y="2211"/>
                    <a:pt x="19155"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5" y="90500"/>
                    <a:pt x="12474" y="88289"/>
                    <a:pt x="7488" y="83867"/>
                  </a:cubicBezTo>
                  <a:cubicBezTo>
                    <a:pt x="2501" y="79446"/>
                    <a:pt x="0" y="72539"/>
                    <a:pt x="0" y="63114"/>
                  </a:cubicBezTo>
                  <a:close/>
                  <a:moveTo>
                    <a:pt x="13023" y="63114"/>
                  </a:moveTo>
                  <a:cubicBezTo>
                    <a:pt x="13023" y="73668"/>
                    <a:pt x="17848" y="78962"/>
                    <a:pt x="27515" y="78962"/>
                  </a:cubicBezTo>
                  <a:cubicBezTo>
                    <a:pt x="32178" y="78962"/>
                    <a:pt x="35777" y="77654"/>
                    <a:pt x="38327" y="75024"/>
                  </a:cubicBezTo>
                  <a:cubicBezTo>
                    <a:pt x="40861" y="72410"/>
                    <a:pt x="42136" y="68440"/>
                    <a:pt x="42136" y="63114"/>
                  </a:cubicBezTo>
                  <a:lnTo>
                    <a:pt x="42136" y="27386"/>
                  </a:lnTo>
                  <a:cubicBezTo>
                    <a:pt x="42136" y="22060"/>
                    <a:pt x="40861" y="18090"/>
                    <a:pt x="38327" y="15476"/>
                  </a:cubicBezTo>
                  <a:cubicBezTo>
                    <a:pt x="35793" y="12862"/>
                    <a:pt x="32178" y="11538"/>
                    <a:pt x="27515" y="11538"/>
                  </a:cubicBezTo>
                  <a:cubicBezTo>
                    <a:pt x="17848" y="11538"/>
                    <a:pt x="13023" y="16815"/>
                    <a:pt x="13023" y="27386"/>
                  </a:cubicBezTo>
                  <a:lnTo>
                    <a:pt x="13023"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3" name="Figura a mano libera: forma 92">
              <a:extLst>
                <a:ext uri="{FF2B5EF4-FFF2-40B4-BE49-F238E27FC236}">
                  <a16:creationId xmlns:a16="http://schemas.microsoft.com/office/drawing/2014/main" id="{EFB2751E-06A9-06D6-974D-2E1902AAEAA3}"/>
                </a:ext>
              </a:extLst>
            </p:cNvPr>
            <p:cNvSpPr/>
            <p:nvPr/>
          </p:nvSpPr>
          <p:spPr>
            <a:xfrm>
              <a:off x="5692348" y="2233409"/>
              <a:ext cx="55900" cy="89773"/>
            </a:xfrm>
            <a:custGeom>
              <a:avLst/>
              <a:gdLst>
                <a:gd name="connsiteX0" fmla="*/ 0 w 55900"/>
                <a:gd name="connsiteY0" fmla="*/ 85481 h 89773"/>
                <a:gd name="connsiteX1" fmla="*/ 0 w 55900"/>
                <a:gd name="connsiteY1" fmla="*/ 4180 h 89773"/>
                <a:gd name="connsiteX2" fmla="*/ 1420 w 55900"/>
                <a:gd name="connsiteY2" fmla="*/ 1226 h 89773"/>
                <a:gd name="connsiteX3" fmla="*/ 5051 w 55900"/>
                <a:gd name="connsiteY3" fmla="*/ 0 h 89773"/>
                <a:gd name="connsiteX4" fmla="*/ 28999 w 55900"/>
                <a:gd name="connsiteY4" fmla="*/ 0 h 89773"/>
                <a:gd name="connsiteX5" fmla="*/ 48590 w 55900"/>
                <a:gd name="connsiteY5" fmla="*/ 6503 h 89773"/>
                <a:gd name="connsiteX6" fmla="*/ 55901 w 55900"/>
                <a:gd name="connsiteY6" fmla="*/ 27014 h 89773"/>
                <a:gd name="connsiteX7" fmla="*/ 55901 w 55900"/>
                <a:gd name="connsiteY7" fmla="*/ 27999 h 89773"/>
                <a:gd name="connsiteX8" fmla="*/ 48348 w 55900"/>
                <a:gd name="connsiteY8" fmla="*/ 48574 h 89773"/>
                <a:gd name="connsiteX9" fmla="*/ 28273 w 55900"/>
                <a:gd name="connsiteY9" fmla="*/ 55142 h 89773"/>
                <a:gd name="connsiteX10" fmla="*/ 13039 w 55900"/>
                <a:gd name="connsiteY10" fmla="*/ 55142 h 89773"/>
                <a:gd name="connsiteX11" fmla="*/ 13039 w 55900"/>
                <a:gd name="connsiteY11" fmla="*/ 85481 h 89773"/>
                <a:gd name="connsiteX12" fmla="*/ 11135 w 55900"/>
                <a:gd name="connsiteY12" fmla="*/ 88612 h 89773"/>
                <a:gd name="connsiteX13" fmla="*/ 6535 w 55900"/>
                <a:gd name="connsiteY13" fmla="*/ 89774 h 89773"/>
                <a:gd name="connsiteX14" fmla="*/ 1985 w 55900"/>
                <a:gd name="connsiteY14" fmla="*/ 88612 h 89773"/>
                <a:gd name="connsiteX15" fmla="*/ 0 w 55900"/>
                <a:gd name="connsiteY15" fmla="*/ 85481 h 89773"/>
                <a:gd name="connsiteX16" fmla="*/ 13007 w 55900"/>
                <a:gd name="connsiteY16" fmla="*/ 44830 h 89773"/>
                <a:gd name="connsiteX17" fmla="*/ 28241 w 55900"/>
                <a:gd name="connsiteY17" fmla="*/ 44830 h 89773"/>
                <a:gd name="connsiteX18" fmla="*/ 39053 w 55900"/>
                <a:gd name="connsiteY18" fmla="*/ 40844 h 89773"/>
                <a:gd name="connsiteX19" fmla="*/ 42861 w 55900"/>
                <a:gd name="connsiteY19" fmla="*/ 28870 h 89773"/>
                <a:gd name="connsiteX20" fmla="*/ 42861 w 55900"/>
                <a:gd name="connsiteY20" fmla="*/ 27402 h 89773"/>
                <a:gd name="connsiteX21" fmla="*/ 39053 w 55900"/>
                <a:gd name="connsiteY21" fmla="*/ 15492 h 89773"/>
                <a:gd name="connsiteX22" fmla="*/ 28241 w 55900"/>
                <a:gd name="connsiteY22" fmla="*/ 11555 h 89773"/>
                <a:gd name="connsiteX23" fmla="*/ 13007 w 55900"/>
                <a:gd name="connsiteY23" fmla="*/ 11555 h 89773"/>
                <a:gd name="connsiteX24" fmla="*/ 13007 w 55900"/>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0" h="89773">
                  <a:moveTo>
                    <a:pt x="0" y="85481"/>
                  </a:moveTo>
                  <a:lnTo>
                    <a:pt x="0" y="4180"/>
                  </a:lnTo>
                  <a:cubicBezTo>
                    <a:pt x="0" y="3034"/>
                    <a:pt x="468" y="2050"/>
                    <a:pt x="1420" y="1226"/>
                  </a:cubicBezTo>
                  <a:cubicBezTo>
                    <a:pt x="2356" y="403"/>
                    <a:pt x="3566" y="0"/>
                    <a:pt x="5051" y="0"/>
                  </a:cubicBezTo>
                  <a:lnTo>
                    <a:pt x="28999" y="0"/>
                  </a:lnTo>
                  <a:cubicBezTo>
                    <a:pt x="37181" y="0"/>
                    <a:pt x="43717" y="2162"/>
                    <a:pt x="48590" y="6503"/>
                  </a:cubicBezTo>
                  <a:cubicBezTo>
                    <a:pt x="53464" y="10844"/>
                    <a:pt x="55901" y="17671"/>
                    <a:pt x="55901" y="27014"/>
                  </a:cubicBezTo>
                  <a:lnTo>
                    <a:pt x="55901" y="27999"/>
                  </a:lnTo>
                  <a:cubicBezTo>
                    <a:pt x="55901" y="37326"/>
                    <a:pt x="53383" y="44185"/>
                    <a:pt x="48348" y="48574"/>
                  </a:cubicBezTo>
                  <a:cubicBezTo>
                    <a:pt x="43313" y="52948"/>
                    <a:pt x="36616" y="55142"/>
                    <a:pt x="28273" y="55142"/>
                  </a:cubicBezTo>
                  <a:lnTo>
                    <a:pt x="13039" y="55142"/>
                  </a:lnTo>
                  <a:lnTo>
                    <a:pt x="13039" y="85481"/>
                  </a:lnTo>
                  <a:cubicBezTo>
                    <a:pt x="13039" y="86788"/>
                    <a:pt x="12410" y="87837"/>
                    <a:pt x="11135" y="88612"/>
                  </a:cubicBezTo>
                  <a:cubicBezTo>
                    <a:pt x="9860" y="89387"/>
                    <a:pt x="8327" y="89774"/>
                    <a:pt x="6535" y="89774"/>
                  </a:cubicBezTo>
                  <a:cubicBezTo>
                    <a:pt x="4809" y="89774"/>
                    <a:pt x="3308" y="89387"/>
                    <a:pt x="1985" y="88612"/>
                  </a:cubicBezTo>
                  <a:cubicBezTo>
                    <a:pt x="645" y="87837"/>
                    <a:pt x="0" y="86788"/>
                    <a:pt x="0" y="85481"/>
                  </a:cubicBezTo>
                  <a:close/>
                  <a:moveTo>
                    <a:pt x="13007" y="44830"/>
                  </a:moveTo>
                  <a:lnTo>
                    <a:pt x="28241" y="44830"/>
                  </a:lnTo>
                  <a:cubicBezTo>
                    <a:pt x="32905" y="44830"/>
                    <a:pt x="36503" y="43507"/>
                    <a:pt x="39053" y="40844"/>
                  </a:cubicBezTo>
                  <a:cubicBezTo>
                    <a:pt x="41586" y="38182"/>
                    <a:pt x="42861" y="34196"/>
                    <a:pt x="42861" y="28870"/>
                  </a:cubicBezTo>
                  <a:lnTo>
                    <a:pt x="42861" y="27402"/>
                  </a:lnTo>
                  <a:cubicBezTo>
                    <a:pt x="42861" y="22076"/>
                    <a:pt x="41586" y="18106"/>
                    <a:pt x="39053" y="15492"/>
                  </a:cubicBezTo>
                  <a:cubicBezTo>
                    <a:pt x="36519" y="12878"/>
                    <a:pt x="32905" y="11555"/>
                    <a:pt x="28241" y="11555"/>
                  </a:cubicBezTo>
                  <a:lnTo>
                    <a:pt x="13007" y="11555"/>
                  </a:lnTo>
                  <a:lnTo>
                    <a:pt x="13007"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4" name="Figura a mano libera: forma 93">
              <a:extLst>
                <a:ext uri="{FF2B5EF4-FFF2-40B4-BE49-F238E27FC236}">
                  <a16:creationId xmlns:a16="http://schemas.microsoft.com/office/drawing/2014/main" id="{9F21DE27-20EB-1849-30A4-AACC1F8E0ABF}"/>
                </a:ext>
              </a:extLst>
            </p:cNvPr>
            <p:cNvSpPr/>
            <p:nvPr/>
          </p:nvSpPr>
          <p:spPr>
            <a:xfrm>
              <a:off x="5759271" y="2233409"/>
              <a:ext cx="48880" cy="89789"/>
            </a:xfrm>
            <a:custGeom>
              <a:avLst/>
              <a:gdLst>
                <a:gd name="connsiteX0" fmla="*/ 0 w 48880"/>
                <a:gd name="connsiteY0" fmla="*/ 85481 h 89789"/>
                <a:gd name="connsiteX1" fmla="*/ 0 w 48880"/>
                <a:gd name="connsiteY1" fmla="*/ 4180 h 89789"/>
                <a:gd name="connsiteX2" fmla="*/ 1904 w 48880"/>
                <a:gd name="connsiteY2" fmla="*/ 1049 h 89789"/>
                <a:gd name="connsiteX3" fmla="*/ 6504 w 48880"/>
                <a:gd name="connsiteY3" fmla="*/ 0 h 89789"/>
                <a:gd name="connsiteX4" fmla="*/ 11103 w 48880"/>
                <a:gd name="connsiteY4" fmla="*/ 1049 h 89789"/>
                <a:gd name="connsiteX5" fmla="*/ 13007 w 48880"/>
                <a:gd name="connsiteY5" fmla="*/ 4180 h 89789"/>
                <a:gd name="connsiteX6" fmla="*/ 13007 w 48880"/>
                <a:gd name="connsiteY6" fmla="*/ 78235 h 89789"/>
                <a:gd name="connsiteX7" fmla="*/ 44943 w 48880"/>
                <a:gd name="connsiteY7" fmla="*/ 78235 h 89789"/>
                <a:gd name="connsiteX8" fmla="*/ 47832 w 48880"/>
                <a:gd name="connsiteY8" fmla="*/ 79962 h 89789"/>
                <a:gd name="connsiteX9" fmla="*/ 48881 w 48880"/>
                <a:gd name="connsiteY9" fmla="*/ 84013 h 89789"/>
                <a:gd name="connsiteX10" fmla="*/ 47832 w 48880"/>
                <a:gd name="connsiteY10" fmla="*/ 88063 h 89789"/>
                <a:gd name="connsiteX11" fmla="*/ 44943 w 48880"/>
                <a:gd name="connsiteY11" fmla="*/ 89790 h 89789"/>
                <a:gd name="connsiteX12" fmla="*/ 5761 w 48880"/>
                <a:gd name="connsiteY12" fmla="*/ 89790 h 89789"/>
                <a:gd name="connsiteX13" fmla="*/ 1710 w 48880"/>
                <a:gd name="connsiteY13" fmla="*/ 88628 h 89789"/>
                <a:gd name="connsiteX14" fmla="*/ 0 w 48880"/>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0" h="89789">
                  <a:moveTo>
                    <a:pt x="0" y="85481"/>
                  </a:moveTo>
                  <a:lnTo>
                    <a:pt x="0" y="4180"/>
                  </a:lnTo>
                  <a:cubicBezTo>
                    <a:pt x="0" y="2792"/>
                    <a:pt x="629" y="1743"/>
                    <a:pt x="1904" y="1049"/>
                  </a:cubicBezTo>
                  <a:cubicBezTo>
                    <a:pt x="3179" y="355"/>
                    <a:pt x="4712" y="0"/>
                    <a:pt x="6504" y="0"/>
                  </a:cubicBezTo>
                  <a:cubicBezTo>
                    <a:pt x="8311" y="0"/>
                    <a:pt x="9844" y="355"/>
                    <a:pt x="11103" y="1049"/>
                  </a:cubicBezTo>
                  <a:cubicBezTo>
                    <a:pt x="12377" y="1743"/>
                    <a:pt x="13007" y="2792"/>
                    <a:pt x="13007" y="4180"/>
                  </a:cubicBezTo>
                  <a:lnTo>
                    <a:pt x="13007" y="78235"/>
                  </a:lnTo>
                  <a:lnTo>
                    <a:pt x="44943" y="78235"/>
                  </a:lnTo>
                  <a:cubicBezTo>
                    <a:pt x="46170" y="78235"/>
                    <a:pt x="47138" y="78816"/>
                    <a:pt x="47832" y="79962"/>
                  </a:cubicBezTo>
                  <a:cubicBezTo>
                    <a:pt x="48526" y="81108"/>
                    <a:pt x="48881" y="82463"/>
                    <a:pt x="48881" y="84013"/>
                  </a:cubicBezTo>
                  <a:cubicBezTo>
                    <a:pt x="48881" y="85562"/>
                    <a:pt x="48526" y="86917"/>
                    <a:pt x="47832" y="88063"/>
                  </a:cubicBezTo>
                  <a:cubicBezTo>
                    <a:pt x="47138" y="89209"/>
                    <a:pt x="46170" y="89790"/>
                    <a:pt x="44943" y="89790"/>
                  </a:cubicBezTo>
                  <a:lnTo>
                    <a:pt x="5761" y="89790"/>
                  </a:lnTo>
                  <a:cubicBezTo>
                    <a:pt x="4212" y="89790"/>
                    <a:pt x="2856" y="89403"/>
                    <a:pt x="1710" y="88628"/>
                  </a:cubicBezTo>
                  <a:cubicBezTo>
                    <a:pt x="581"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5" name="Figura a mano libera: forma 94">
              <a:extLst>
                <a:ext uri="{FF2B5EF4-FFF2-40B4-BE49-F238E27FC236}">
                  <a16:creationId xmlns:a16="http://schemas.microsoft.com/office/drawing/2014/main" id="{3B148812-B7E9-42C4-BA37-B97EF940F391}"/>
                </a:ext>
              </a:extLst>
            </p:cNvPr>
            <p:cNvSpPr/>
            <p:nvPr/>
          </p:nvSpPr>
          <p:spPr>
            <a:xfrm>
              <a:off x="5817851" y="2233425"/>
              <a:ext cx="53803" cy="89822"/>
            </a:xfrm>
            <a:custGeom>
              <a:avLst/>
              <a:gdLst>
                <a:gd name="connsiteX0" fmla="*/ 0 w 53803"/>
                <a:gd name="connsiteY0" fmla="*/ 85465 h 89822"/>
                <a:gd name="connsiteX1" fmla="*/ 0 w 53803"/>
                <a:gd name="connsiteY1" fmla="*/ 4293 h 89822"/>
                <a:gd name="connsiteX2" fmla="*/ 1727 w 53803"/>
                <a:gd name="connsiteY2" fmla="*/ 1162 h 89822"/>
                <a:gd name="connsiteX3" fmla="*/ 5777 w 53803"/>
                <a:gd name="connsiteY3" fmla="*/ 0 h 89822"/>
                <a:gd name="connsiteX4" fmla="*/ 49494 w 53803"/>
                <a:gd name="connsiteY4" fmla="*/ 0 h 89822"/>
                <a:gd name="connsiteX5" fmla="*/ 52690 w 53803"/>
                <a:gd name="connsiteY5" fmla="*/ 1727 h 89822"/>
                <a:gd name="connsiteX6" fmla="*/ 53803 w 53803"/>
                <a:gd name="connsiteY6" fmla="*/ 5664 h 89822"/>
                <a:gd name="connsiteX7" fmla="*/ 52641 w 53803"/>
                <a:gd name="connsiteY7" fmla="*/ 9844 h 89822"/>
                <a:gd name="connsiteX8" fmla="*/ 49511 w 53803"/>
                <a:gd name="connsiteY8" fmla="*/ 11571 h 89822"/>
                <a:gd name="connsiteX9" fmla="*/ 13039 w 53803"/>
                <a:gd name="connsiteY9" fmla="*/ 11571 h 89822"/>
                <a:gd name="connsiteX10" fmla="*/ 13039 w 53803"/>
                <a:gd name="connsiteY10" fmla="*/ 39699 h 89822"/>
                <a:gd name="connsiteX11" fmla="*/ 31953 w 53803"/>
                <a:gd name="connsiteY11" fmla="*/ 39699 h 89822"/>
                <a:gd name="connsiteX12" fmla="*/ 35083 w 53803"/>
                <a:gd name="connsiteY12" fmla="*/ 41232 h 89822"/>
                <a:gd name="connsiteX13" fmla="*/ 36246 w 53803"/>
                <a:gd name="connsiteY13" fmla="*/ 44976 h 89822"/>
                <a:gd name="connsiteX14" fmla="*/ 35148 w 53803"/>
                <a:gd name="connsiteY14" fmla="*/ 48477 h 89822"/>
                <a:gd name="connsiteX15" fmla="*/ 31953 w 53803"/>
                <a:gd name="connsiteY15" fmla="*/ 50011 h 89822"/>
                <a:gd name="connsiteX16" fmla="*/ 13039 w 53803"/>
                <a:gd name="connsiteY16" fmla="*/ 50011 h 89822"/>
                <a:gd name="connsiteX17" fmla="*/ 13039 w 53803"/>
                <a:gd name="connsiteY17" fmla="*/ 78251 h 89822"/>
                <a:gd name="connsiteX18" fmla="*/ 49511 w 53803"/>
                <a:gd name="connsiteY18" fmla="*/ 78251 h 89822"/>
                <a:gd name="connsiteX19" fmla="*/ 52641 w 53803"/>
                <a:gd name="connsiteY19" fmla="*/ 79978 h 89822"/>
                <a:gd name="connsiteX20" fmla="*/ 53803 w 53803"/>
                <a:gd name="connsiteY20" fmla="*/ 84158 h 89822"/>
                <a:gd name="connsiteX21" fmla="*/ 52690 w 53803"/>
                <a:gd name="connsiteY21" fmla="*/ 88095 h 89822"/>
                <a:gd name="connsiteX22" fmla="*/ 49494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3"/>
                  </a:lnTo>
                  <a:cubicBezTo>
                    <a:pt x="0" y="2985"/>
                    <a:pt x="565" y="1937"/>
                    <a:pt x="1727" y="1162"/>
                  </a:cubicBezTo>
                  <a:cubicBezTo>
                    <a:pt x="2873" y="387"/>
                    <a:pt x="4228" y="0"/>
                    <a:pt x="5777" y="0"/>
                  </a:cubicBezTo>
                  <a:lnTo>
                    <a:pt x="49494" y="0"/>
                  </a:lnTo>
                  <a:cubicBezTo>
                    <a:pt x="50882" y="0"/>
                    <a:pt x="51947" y="581"/>
                    <a:pt x="52690" y="1727"/>
                  </a:cubicBezTo>
                  <a:cubicBezTo>
                    <a:pt x="53432" y="2872"/>
                    <a:pt x="53803" y="4180"/>
                    <a:pt x="53803" y="5664"/>
                  </a:cubicBezTo>
                  <a:cubicBezTo>
                    <a:pt x="53803" y="7310"/>
                    <a:pt x="53416" y="8698"/>
                    <a:pt x="52641" y="9844"/>
                  </a:cubicBezTo>
                  <a:cubicBezTo>
                    <a:pt x="51867" y="10990"/>
                    <a:pt x="50817" y="11571"/>
                    <a:pt x="49511" y="11571"/>
                  </a:cubicBezTo>
                  <a:lnTo>
                    <a:pt x="13039" y="11571"/>
                  </a:lnTo>
                  <a:lnTo>
                    <a:pt x="13039" y="39699"/>
                  </a:lnTo>
                  <a:lnTo>
                    <a:pt x="31953" y="39699"/>
                  </a:lnTo>
                  <a:cubicBezTo>
                    <a:pt x="33260" y="39699"/>
                    <a:pt x="34309" y="40215"/>
                    <a:pt x="35083" y="41232"/>
                  </a:cubicBezTo>
                  <a:cubicBezTo>
                    <a:pt x="35858" y="42248"/>
                    <a:pt x="36246" y="43507"/>
                    <a:pt x="36246" y="44976"/>
                  </a:cubicBezTo>
                  <a:cubicBezTo>
                    <a:pt x="36246" y="46283"/>
                    <a:pt x="35874" y="47461"/>
                    <a:pt x="35148" y="48477"/>
                  </a:cubicBezTo>
                  <a:cubicBezTo>
                    <a:pt x="34406" y="49510"/>
                    <a:pt x="33341" y="50011"/>
                    <a:pt x="31953" y="50011"/>
                  </a:cubicBezTo>
                  <a:lnTo>
                    <a:pt x="13039" y="50011"/>
                  </a:lnTo>
                  <a:lnTo>
                    <a:pt x="13039" y="78251"/>
                  </a:lnTo>
                  <a:lnTo>
                    <a:pt x="49511" y="78251"/>
                  </a:lnTo>
                  <a:cubicBezTo>
                    <a:pt x="50817" y="78251"/>
                    <a:pt x="51867" y="78832"/>
                    <a:pt x="52641" y="79978"/>
                  </a:cubicBezTo>
                  <a:cubicBezTo>
                    <a:pt x="53416" y="81124"/>
                    <a:pt x="53803" y="82512"/>
                    <a:pt x="53803" y="84158"/>
                  </a:cubicBezTo>
                  <a:cubicBezTo>
                    <a:pt x="53803" y="85626"/>
                    <a:pt x="53432" y="86950"/>
                    <a:pt x="52690" y="88095"/>
                  </a:cubicBezTo>
                  <a:cubicBezTo>
                    <a:pt x="51947" y="89241"/>
                    <a:pt x="50882" y="89822"/>
                    <a:pt x="49494" y="89822"/>
                  </a:cubicBezTo>
                  <a:lnTo>
                    <a:pt x="5777" y="89822"/>
                  </a:lnTo>
                  <a:cubicBezTo>
                    <a:pt x="4228" y="89822"/>
                    <a:pt x="2873" y="89435"/>
                    <a:pt x="1727"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6" name="Figura a mano libera: forma 95">
              <a:extLst>
                <a:ext uri="{FF2B5EF4-FFF2-40B4-BE49-F238E27FC236}">
                  <a16:creationId xmlns:a16="http://schemas.microsoft.com/office/drawing/2014/main" id="{6D62A7E7-A67B-B957-56CE-7E6E4E6A3C72}"/>
                </a:ext>
              </a:extLst>
            </p:cNvPr>
            <p:cNvSpPr/>
            <p:nvPr/>
          </p:nvSpPr>
          <p:spPr>
            <a:xfrm>
              <a:off x="5020925" y="2356071"/>
              <a:ext cx="100263" cy="90516"/>
            </a:xfrm>
            <a:custGeom>
              <a:avLst/>
              <a:gdLst>
                <a:gd name="connsiteX0" fmla="*/ 0 w 100263"/>
                <a:gd name="connsiteY0" fmla="*/ 5277 h 90516"/>
                <a:gd name="connsiteX1" fmla="*/ 2582 w 100263"/>
                <a:gd name="connsiteY1" fmla="*/ 1533 h 90516"/>
                <a:gd name="connsiteX2" fmla="*/ 8101 w 100263"/>
                <a:gd name="connsiteY2" fmla="*/ 0 h 90516"/>
                <a:gd name="connsiteX3" fmla="*/ 12652 w 100263"/>
                <a:gd name="connsiteY3" fmla="*/ 2695 h 90516"/>
                <a:gd name="connsiteX4" fmla="*/ 32791 w 100263"/>
                <a:gd name="connsiteY4" fmla="*/ 72700 h 90516"/>
                <a:gd name="connsiteX5" fmla="*/ 43846 w 100263"/>
                <a:gd name="connsiteY5" fmla="*/ 28741 h 90516"/>
                <a:gd name="connsiteX6" fmla="*/ 50204 w 100263"/>
                <a:gd name="connsiteY6" fmla="*/ 24933 h 90516"/>
                <a:gd name="connsiteX7" fmla="*/ 56449 w 100263"/>
                <a:gd name="connsiteY7" fmla="*/ 28822 h 90516"/>
                <a:gd name="connsiteX8" fmla="*/ 67617 w 100263"/>
                <a:gd name="connsiteY8" fmla="*/ 72781 h 90516"/>
                <a:gd name="connsiteX9" fmla="*/ 87676 w 100263"/>
                <a:gd name="connsiteY9" fmla="*/ 2630 h 90516"/>
                <a:gd name="connsiteX10" fmla="*/ 92194 w 100263"/>
                <a:gd name="connsiteY10" fmla="*/ 0 h 90516"/>
                <a:gd name="connsiteX11" fmla="*/ 97697 w 100263"/>
                <a:gd name="connsiteY11" fmla="*/ 1517 h 90516"/>
                <a:gd name="connsiteX12" fmla="*/ 100263 w 100263"/>
                <a:gd name="connsiteY12" fmla="*/ 5212 h 90516"/>
                <a:gd name="connsiteX13" fmla="*/ 100134 w 100263"/>
                <a:gd name="connsiteY13" fmla="*/ 6423 h 90516"/>
                <a:gd name="connsiteX14" fmla="*/ 75847 w 100263"/>
                <a:gd name="connsiteY14" fmla="*/ 85998 h 90516"/>
                <a:gd name="connsiteX15" fmla="*/ 72748 w 100263"/>
                <a:gd name="connsiteY15" fmla="*/ 89322 h 90516"/>
                <a:gd name="connsiteX16" fmla="*/ 67600 w 100263"/>
                <a:gd name="connsiteY16" fmla="*/ 90516 h 90516"/>
                <a:gd name="connsiteX17" fmla="*/ 62453 w 100263"/>
                <a:gd name="connsiteY17" fmla="*/ 89354 h 90516"/>
                <a:gd name="connsiteX18" fmla="*/ 59612 w 100263"/>
                <a:gd name="connsiteY18" fmla="*/ 86111 h 90516"/>
                <a:gd name="connsiteX19" fmla="*/ 50172 w 100263"/>
                <a:gd name="connsiteY19" fmla="*/ 48962 h 90516"/>
                <a:gd name="connsiteX20" fmla="*/ 40845 w 100263"/>
                <a:gd name="connsiteY20" fmla="*/ 86046 h 90516"/>
                <a:gd name="connsiteX21" fmla="*/ 38020 w 100263"/>
                <a:gd name="connsiteY21" fmla="*/ 89338 h 90516"/>
                <a:gd name="connsiteX22" fmla="*/ 32760 w 100263"/>
                <a:gd name="connsiteY22" fmla="*/ 90516 h 90516"/>
                <a:gd name="connsiteX23" fmla="*/ 27515 w 100263"/>
                <a:gd name="connsiteY23" fmla="*/ 89354 h 90516"/>
                <a:gd name="connsiteX24" fmla="*/ 24561 w 100263"/>
                <a:gd name="connsiteY24" fmla="*/ 86094 h 90516"/>
                <a:gd name="connsiteX25" fmla="*/ 129 w 100263"/>
                <a:gd name="connsiteY25" fmla="*/ 6520 h 90516"/>
                <a:gd name="connsiteX26" fmla="*/ 0 w 100263"/>
                <a:gd name="connsiteY26" fmla="*/ 5277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263" h="90516">
                  <a:moveTo>
                    <a:pt x="0" y="5277"/>
                  </a:moveTo>
                  <a:cubicBezTo>
                    <a:pt x="0" y="3808"/>
                    <a:pt x="855" y="2550"/>
                    <a:pt x="2582" y="1533"/>
                  </a:cubicBezTo>
                  <a:cubicBezTo>
                    <a:pt x="4309" y="516"/>
                    <a:pt x="6149" y="0"/>
                    <a:pt x="8101" y="0"/>
                  </a:cubicBezTo>
                  <a:cubicBezTo>
                    <a:pt x="10634" y="0"/>
                    <a:pt x="12152" y="904"/>
                    <a:pt x="12652" y="2695"/>
                  </a:cubicBezTo>
                  <a:lnTo>
                    <a:pt x="32791" y="72700"/>
                  </a:lnTo>
                  <a:lnTo>
                    <a:pt x="43846" y="28741"/>
                  </a:lnTo>
                  <a:cubicBezTo>
                    <a:pt x="44411" y="26208"/>
                    <a:pt x="46525" y="24933"/>
                    <a:pt x="50204" y="24933"/>
                  </a:cubicBezTo>
                  <a:cubicBezTo>
                    <a:pt x="53722" y="24933"/>
                    <a:pt x="55804" y="26224"/>
                    <a:pt x="56449" y="28822"/>
                  </a:cubicBezTo>
                  <a:lnTo>
                    <a:pt x="67617" y="72781"/>
                  </a:lnTo>
                  <a:lnTo>
                    <a:pt x="87676" y="2630"/>
                  </a:lnTo>
                  <a:cubicBezTo>
                    <a:pt x="88160" y="888"/>
                    <a:pt x="89677" y="0"/>
                    <a:pt x="92194" y="0"/>
                  </a:cubicBezTo>
                  <a:cubicBezTo>
                    <a:pt x="94147" y="0"/>
                    <a:pt x="95971" y="500"/>
                    <a:pt x="97697" y="1517"/>
                  </a:cubicBezTo>
                  <a:cubicBezTo>
                    <a:pt x="99408" y="2534"/>
                    <a:pt x="100263" y="3760"/>
                    <a:pt x="100263" y="5212"/>
                  </a:cubicBezTo>
                  <a:cubicBezTo>
                    <a:pt x="100263" y="5777"/>
                    <a:pt x="100215" y="6181"/>
                    <a:pt x="100134" y="6423"/>
                  </a:cubicBezTo>
                  <a:lnTo>
                    <a:pt x="75847" y="85998"/>
                  </a:lnTo>
                  <a:cubicBezTo>
                    <a:pt x="75363" y="87418"/>
                    <a:pt x="74330" y="88531"/>
                    <a:pt x="72748" y="89322"/>
                  </a:cubicBezTo>
                  <a:cubicBezTo>
                    <a:pt x="71167" y="90113"/>
                    <a:pt x="69457" y="90516"/>
                    <a:pt x="67600" y="90516"/>
                  </a:cubicBezTo>
                  <a:cubicBezTo>
                    <a:pt x="65745" y="90516"/>
                    <a:pt x="64018" y="90129"/>
                    <a:pt x="62453" y="89354"/>
                  </a:cubicBezTo>
                  <a:cubicBezTo>
                    <a:pt x="60887" y="88580"/>
                    <a:pt x="59935" y="87498"/>
                    <a:pt x="59612" y="86111"/>
                  </a:cubicBezTo>
                  <a:lnTo>
                    <a:pt x="50172" y="48962"/>
                  </a:lnTo>
                  <a:lnTo>
                    <a:pt x="40845" y="86046"/>
                  </a:lnTo>
                  <a:cubicBezTo>
                    <a:pt x="40521" y="87450"/>
                    <a:pt x="39586" y="88547"/>
                    <a:pt x="38020" y="89338"/>
                  </a:cubicBezTo>
                  <a:cubicBezTo>
                    <a:pt x="36455" y="90129"/>
                    <a:pt x="34712" y="90516"/>
                    <a:pt x="32760" y="90516"/>
                  </a:cubicBezTo>
                  <a:cubicBezTo>
                    <a:pt x="30823" y="90516"/>
                    <a:pt x="29064" y="90129"/>
                    <a:pt x="27515" y="89354"/>
                  </a:cubicBezTo>
                  <a:cubicBezTo>
                    <a:pt x="25965" y="88580"/>
                    <a:pt x="24981" y="87498"/>
                    <a:pt x="24561" y="86094"/>
                  </a:cubicBezTo>
                  <a:lnTo>
                    <a:pt x="129" y="6520"/>
                  </a:lnTo>
                  <a:cubicBezTo>
                    <a:pt x="32" y="6261"/>
                    <a:pt x="0" y="5858"/>
                    <a:pt x="0" y="5277"/>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7" name="Figura a mano libera: forma 96">
              <a:extLst>
                <a:ext uri="{FF2B5EF4-FFF2-40B4-BE49-F238E27FC236}">
                  <a16:creationId xmlns:a16="http://schemas.microsoft.com/office/drawing/2014/main" id="{ACCC3DAB-6800-EA0D-7284-321560A41168}"/>
                </a:ext>
              </a:extLst>
            </p:cNvPr>
            <p:cNvSpPr/>
            <p:nvPr/>
          </p:nvSpPr>
          <p:spPr>
            <a:xfrm>
              <a:off x="5131323" y="2356055"/>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4" y="1049"/>
                  </a:cubicBezTo>
                  <a:cubicBezTo>
                    <a:pt x="3179" y="355"/>
                    <a:pt x="4712" y="0"/>
                    <a:pt x="6504"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7"/>
                    <a:pt x="8295" y="89774"/>
                    <a:pt x="6504" y="89774"/>
                  </a:cubicBezTo>
                  <a:cubicBezTo>
                    <a:pt x="4777" y="89774"/>
                    <a:pt x="3276" y="89387"/>
                    <a:pt x="1953"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8" name="Figura a mano libera: forma 97">
              <a:extLst>
                <a:ext uri="{FF2B5EF4-FFF2-40B4-BE49-F238E27FC236}">
                  <a16:creationId xmlns:a16="http://schemas.microsoft.com/office/drawing/2014/main" id="{81BD2733-ABE6-1894-F2A9-D7D529C81ECA}"/>
                </a:ext>
              </a:extLst>
            </p:cNvPr>
            <p:cNvSpPr/>
            <p:nvPr/>
          </p:nvSpPr>
          <p:spPr>
            <a:xfrm>
              <a:off x="5154158" y="2356055"/>
              <a:ext cx="59563" cy="89773"/>
            </a:xfrm>
            <a:custGeom>
              <a:avLst/>
              <a:gdLst>
                <a:gd name="connsiteX0" fmla="*/ 0 w 59563"/>
                <a:gd name="connsiteY0" fmla="*/ 5971 h 89773"/>
                <a:gd name="connsiteX1" fmla="*/ 1113 w 59563"/>
                <a:gd name="connsiteY1" fmla="*/ 1807 h 89773"/>
                <a:gd name="connsiteX2" fmla="*/ 4309 w 59563"/>
                <a:gd name="connsiteY2" fmla="*/ 0 h 89773"/>
                <a:gd name="connsiteX3" fmla="*/ 55271 w 59563"/>
                <a:gd name="connsiteY3" fmla="*/ 0 h 89773"/>
                <a:gd name="connsiteX4" fmla="*/ 58467 w 59563"/>
                <a:gd name="connsiteY4" fmla="*/ 1743 h 89773"/>
                <a:gd name="connsiteX5" fmla="*/ 59564 w 59563"/>
                <a:gd name="connsiteY5" fmla="*/ 5842 h 89773"/>
                <a:gd name="connsiteX6" fmla="*/ 58402 w 59563"/>
                <a:gd name="connsiteY6" fmla="*/ 10247 h 89773"/>
                <a:gd name="connsiteX7" fmla="*/ 55271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39 w 59563"/>
                <a:gd name="connsiteY11" fmla="*/ 89774 h 89773"/>
                <a:gd name="connsiteX12" fmla="*/ 25239 w 59563"/>
                <a:gd name="connsiteY12" fmla="*/ 88612 h 89773"/>
                <a:gd name="connsiteX13" fmla="*/ 23335 w 59563"/>
                <a:gd name="connsiteY13" fmla="*/ 85481 h 89773"/>
                <a:gd name="connsiteX14" fmla="*/ 23335 w 59563"/>
                <a:gd name="connsiteY14" fmla="*/ 12055 h 89773"/>
                <a:gd name="connsiteX15" fmla="*/ 4309 w 59563"/>
                <a:gd name="connsiteY15" fmla="*/ 12055 h 89773"/>
                <a:gd name="connsiteX16" fmla="*/ 1178 w 59563"/>
                <a:gd name="connsiteY16" fmla="*/ 10264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8" y="12039"/>
                    <a:pt x="55271" y="12039"/>
                  </a:cubicBezTo>
                  <a:lnTo>
                    <a:pt x="36358" y="12039"/>
                  </a:lnTo>
                  <a:lnTo>
                    <a:pt x="36358" y="85481"/>
                  </a:lnTo>
                  <a:cubicBezTo>
                    <a:pt x="36358" y="86788"/>
                    <a:pt x="35696" y="87837"/>
                    <a:pt x="34389" y="88612"/>
                  </a:cubicBezTo>
                  <a:cubicBezTo>
                    <a:pt x="33082" y="89387"/>
                    <a:pt x="31565" y="89774"/>
                    <a:pt x="29839" y="89774"/>
                  </a:cubicBezTo>
                  <a:cubicBezTo>
                    <a:pt x="28031" y="89774"/>
                    <a:pt x="26498" y="89387"/>
                    <a:pt x="25239" y="88612"/>
                  </a:cubicBezTo>
                  <a:cubicBezTo>
                    <a:pt x="23964" y="87837"/>
                    <a:pt x="23335" y="86788"/>
                    <a:pt x="23335" y="85481"/>
                  </a:cubicBezTo>
                  <a:lnTo>
                    <a:pt x="23335" y="12055"/>
                  </a:lnTo>
                  <a:lnTo>
                    <a:pt x="4309" y="12055"/>
                  </a:lnTo>
                  <a:cubicBezTo>
                    <a:pt x="3001" y="12055"/>
                    <a:pt x="1953" y="11458"/>
                    <a:pt x="1178" y="10264"/>
                  </a:cubicBezTo>
                  <a:cubicBezTo>
                    <a:pt x="387" y="9053"/>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9" name="Figura a mano libera: forma 98">
              <a:extLst>
                <a:ext uri="{FF2B5EF4-FFF2-40B4-BE49-F238E27FC236}">
                  <a16:creationId xmlns:a16="http://schemas.microsoft.com/office/drawing/2014/main" id="{0B550EB3-A09F-21B2-393D-B1E7A71DE964}"/>
                </a:ext>
              </a:extLst>
            </p:cNvPr>
            <p:cNvSpPr/>
            <p:nvPr/>
          </p:nvSpPr>
          <p:spPr>
            <a:xfrm>
              <a:off x="5223550" y="2356055"/>
              <a:ext cx="56594" cy="89773"/>
            </a:xfrm>
            <a:custGeom>
              <a:avLst/>
              <a:gdLst>
                <a:gd name="connsiteX0" fmla="*/ 0 w 56594"/>
                <a:gd name="connsiteY0" fmla="*/ 85481 h 89773"/>
                <a:gd name="connsiteX1" fmla="*/ 0 w 56594"/>
                <a:gd name="connsiteY1" fmla="*/ 4180 h 89773"/>
                <a:gd name="connsiteX2" fmla="*/ 1904 w 56594"/>
                <a:gd name="connsiteY2" fmla="*/ 1049 h 89773"/>
                <a:gd name="connsiteX3" fmla="*/ 6503 w 56594"/>
                <a:gd name="connsiteY3" fmla="*/ 0 h 89773"/>
                <a:gd name="connsiteX4" fmla="*/ 11103 w 56594"/>
                <a:gd name="connsiteY4" fmla="*/ 1049 h 89773"/>
                <a:gd name="connsiteX5" fmla="*/ 13007 w 56594"/>
                <a:gd name="connsiteY5" fmla="*/ 4180 h 89773"/>
                <a:gd name="connsiteX6" fmla="*/ 13007 w 56594"/>
                <a:gd name="connsiteY6" fmla="*/ 38069 h 89773"/>
                <a:gd name="connsiteX7" fmla="*/ 43587 w 56594"/>
                <a:gd name="connsiteY7" fmla="*/ 38069 h 89773"/>
                <a:gd name="connsiteX8" fmla="*/ 43587 w 56594"/>
                <a:gd name="connsiteY8" fmla="*/ 4180 h 89773"/>
                <a:gd name="connsiteX9" fmla="*/ 45492 w 56594"/>
                <a:gd name="connsiteY9" fmla="*/ 1049 h 89773"/>
                <a:gd name="connsiteX10" fmla="*/ 50091 w 56594"/>
                <a:gd name="connsiteY10" fmla="*/ 0 h 89773"/>
                <a:gd name="connsiteX11" fmla="*/ 54690 w 56594"/>
                <a:gd name="connsiteY11" fmla="*/ 1049 h 89773"/>
                <a:gd name="connsiteX12" fmla="*/ 56594 w 56594"/>
                <a:gd name="connsiteY12" fmla="*/ 4180 h 89773"/>
                <a:gd name="connsiteX13" fmla="*/ 56594 w 56594"/>
                <a:gd name="connsiteY13" fmla="*/ 85481 h 89773"/>
                <a:gd name="connsiteX14" fmla="*/ 54690 w 56594"/>
                <a:gd name="connsiteY14" fmla="*/ 88612 h 89773"/>
                <a:gd name="connsiteX15" fmla="*/ 50091 w 56594"/>
                <a:gd name="connsiteY15" fmla="*/ 89774 h 89773"/>
                <a:gd name="connsiteX16" fmla="*/ 45540 w 56594"/>
                <a:gd name="connsiteY16" fmla="*/ 88612 h 89773"/>
                <a:gd name="connsiteX17" fmla="*/ 43572 w 56594"/>
                <a:gd name="connsiteY17" fmla="*/ 85481 h 89773"/>
                <a:gd name="connsiteX18" fmla="*/ 43572 w 56594"/>
                <a:gd name="connsiteY18" fmla="*/ 48397 h 89773"/>
                <a:gd name="connsiteX19" fmla="*/ 12990 w 56594"/>
                <a:gd name="connsiteY19" fmla="*/ 48397 h 89773"/>
                <a:gd name="connsiteX20" fmla="*/ 12990 w 56594"/>
                <a:gd name="connsiteY20" fmla="*/ 85481 h 89773"/>
                <a:gd name="connsiteX21" fmla="*/ 11086 w 56594"/>
                <a:gd name="connsiteY21" fmla="*/ 88612 h 89773"/>
                <a:gd name="connsiteX22" fmla="*/ 6487 w 56594"/>
                <a:gd name="connsiteY22" fmla="*/ 89774 h 89773"/>
                <a:gd name="connsiteX23" fmla="*/ 1936 w 56594"/>
                <a:gd name="connsiteY23" fmla="*/ 88612 h 89773"/>
                <a:gd name="connsiteX24" fmla="*/ 0 w 56594"/>
                <a:gd name="connsiteY24"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594" h="89773">
                  <a:moveTo>
                    <a:pt x="0" y="85481"/>
                  </a:moveTo>
                  <a:lnTo>
                    <a:pt x="0" y="4180"/>
                  </a:lnTo>
                  <a:cubicBezTo>
                    <a:pt x="0" y="2792"/>
                    <a:pt x="629" y="1743"/>
                    <a:pt x="1904" y="1049"/>
                  </a:cubicBezTo>
                  <a:cubicBezTo>
                    <a:pt x="3179" y="355"/>
                    <a:pt x="4712" y="0"/>
                    <a:pt x="6503" y="0"/>
                  </a:cubicBezTo>
                  <a:cubicBezTo>
                    <a:pt x="8311" y="0"/>
                    <a:pt x="9844" y="355"/>
                    <a:pt x="11103" y="1049"/>
                  </a:cubicBezTo>
                  <a:cubicBezTo>
                    <a:pt x="12377" y="1743"/>
                    <a:pt x="13007" y="2792"/>
                    <a:pt x="13007" y="4180"/>
                  </a:cubicBezTo>
                  <a:lnTo>
                    <a:pt x="13007" y="38069"/>
                  </a:lnTo>
                  <a:lnTo>
                    <a:pt x="43587" y="38069"/>
                  </a:lnTo>
                  <a:lnTo>
                    <a:pt x="43587" y="4180"/>
                  </a:lnTo>
                  <a:cubicBezTo>
                    <a:pt x="43587" y="2792"/>
                    <a:pt x="44217" y="1743"/>
                    <a:pt x="45492" y="1049"/>
                  </a:cubicBezTo>
                  <a:cubicBezTo>
                    <a:pt x="46767" y="355"/>
                    <a:pt x="48300" y="0"/>
                    <a:pt x="50091" y="0"/>
                  </a:cubicBezTo>
                  <a:cubicBezTo>
                    <a:pt x="51899" y="0"/>
                    <a:pt x="53432" y="355"/>
                    <a:pt x="54690" y="1049"/>
                  </a:cubicBezTo>
                  <a:cubicBezTo>
                    <a:pt x="55965" y="1743"/>
                    <a:pt x="56594" y="2792"/>
                    <a:pt x="56594" y="4180"/>
                  </a:cubicBezTo>
                  <a:lnTo>
                    <a:pt x="56594" y="85481"/>
                  </a:lnTo>
                  <a:cubicBezTo>
                    <a:pt x="56594" y="86788"/>
                    <a:pt x="55965" y="87837"/>
                    <a:pt x="54690" y="88612"/>
                  </a:cubicBezTo>
                  <a:cubicBezTo>
                    <a:pt x="53415" y="89387"/>
                    <a:pt x="51882" y="89774"/>
                    <a:pt x="50091" y="89774"/>
                  </a:cubicBezTo>
                  <a:cubicBezTo>
                    <a:pt x="48365" y="89774"/>
                    <a:pt x="46863" y="89387"/>
                    <a:pt x="45540" y="88612"/>
                  </a:cubicBezTo>
                  <a:cubicBezTo>
                    <a:pt x="44233" y="87837"/>
                    <a:pt x="43572" y="86788"/>
                    <a:pt x="43572" y="85481"/>
                  </a:cubicBezTo>
                  <a:lnTo>
                    <a:pt x="43572" y="48397"/>
                  </a:lnTo>
                  <a:lnTo>
                    <a:pt x="12990" y="48397"/>
                  </a:lnTo>
                  <a:lnTo>
                    <a:pt x="12990" y="85481"/>
                  </a:lnTo>
                  <a:cubicBezTo>
                    <a:pt x="12990" y="86788"/>
                    <a:pt x="12361" y="87837"/>
                    <a:pt x="11086" y="88612"/>
                  </a:cubicBezTo>
                  <a:cubicBezTo>
                    <a:pt x="9811" y="89387"/>
                    <a:pt x="8278" y="89774"/>
                    <a:pt x="6487" y="89774"/>
                  </a:cubicBezTo>
                  <a:cubicBezTo>
                    <a:pt x="4761" y="89774"/>
                    <a:pt x="3259" y="89387"/>
                    <a:pt x="1936"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00" name="Figura a mano libera: forma 99">
              <a:extLst>
                <a:ext uri="{FF2B5EF4-FFF2-40B4-BE49-F238E27FC236}">
                  <a16:creationId xmlns:a16="http://schemas.microsoft.com/office/drawing/2014/main" id="{728D5A57-96A1-4A29-028B-C05E23103229}"/>
                </a:ext>
              </a:extLst>
            </p:cNvPr>
            <p:cNvSpPr/>
            <p:nvPr/>
          </p:nvSpPr>
          <p:spPr>
            <a:xfrm>
              <a:off x="5320069" y="2356071"/>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23 w 55126"/>
                <a:gd name="connsiteY11" fmla="*/ 63114 h 90499"/>
                <a:gd name="connsiteX12" fmla="*/ 27515 w 55126"/>
                <a:gd name="connsiteY12" fmla="*/ 78962 h 90499"/>
                <a:gd name="connsiteX13" fmla="*/ 38327 w 55126"/>
                <a:gd name="connsiteY13" fmla="*/ 75024 h 90499"/>
                <a:gd name="connsiteX14" fmla="*/ 42136 w 55126"/>
                <a:gd name="connsiteY14" fmla="*/ 63114 h 90499"/>
                <a:gd name="connsiteX15" fmla="*/ 42136 w 55126"/>
                <a:gd name="connsiteY15" fmla="*/ 27386 h 90499"/>
                <a:gd name="connsiteX16" fmla="*/ 38327 w 55126"/>
                <a:gd name="connsiteY16" fmla="*/ 15476 h 90499"/>
                <a:gd name="connsiteX17" fmla="*/ 27515 w 55126"/>
                <a:gd name="connsiteY17" fmla="*/ 11538 h 90499"/>
                <a:gd name="connsiteX18" fmla="*/ 13023 w 55126"/>
                <a:gd name="connsiteY18" fmla="*/ 27386 h 90499"/>
                <a:gd name="connsiteX19" fmla="*/ 13023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1" y="79446"/>
                    <a:pt x="0" y="72539"/>
                    <a:pt x="0" y="63114"/>
                  </a:cubicBezTo>
                  <a:close/>
                  <a:moveTo>
                    <a:pt x="13023" y="63114"/>
                  </a:moveTo>
                  <a:cubicBezTo>
                    <a:pt x="13023" y="73668"/>
                    <a:pt x="17848" y="78962"/>
                    <a:pt x="27515" y="78962"/>
                  </a:cubicBezTo>
                  <a:cubicBezTo>
                    <a:pt x="32179" y="78962"/>
                    <a:pt x="35777" y="77654"/>
                    <a:pt x="38327" y="75024"/>
                  </a:cubicBezTo>
                  <a:cubicBezTo>
                    <a:pt x="40861" y="72410"/>
                    <a:pt x="42136" y="68440"/>
                    <a:pt x="42136" y="63114"/>
                  </a:cubicBezTo>
                  <a:lnTo>
                    <a:pt x="42136" y="27386"/>
                  </a:lnTo>
                  <a:cubicBezTo>
                    <a:pt x="42136" y="22060"/>
                    <a:pt x="40861" y="18090"/>
                    <a:pt x="38327" y="15476"/>
                  </a:cubicBezTo>
                  <a:cubicBezTo>
                    <a:pt x="35794" y="12862"/>
                    <a:pt x="32179" y="11538"/>
                    <a:pt x="27515" y="11538"/>
                  </a:cubicBezTo>
                  <a:cubicBezTo>
                    <a:pt x="17848" y="11538"/>
                    <a:pt x="13023" y="16815"/>
                    <a:pt x="13023" y="27386"/>
                  </a:cubicBezTo>
                  <a:lnTo>
                    <a:pt x="13023"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01" name="Figura a mano libera: forma 100">
              <a:extLst>
                <a:ext uri="{FF2B5EF4-FFF2-40B4-BE49-F238E27FC236}">
                  <a16:creationId xmlns:a16="http://schemas.microsoft.com/office/drawing/2014/main" id="{A088AF32-2324-02CD-3C77-03F61AFBB676}"/>
                </a:ext>
              </a:extLst>
            </p:cNvPr>
            <p:cNvSpPr/>
            <p:nvPr/>
          </p:nvSpPr>
          <p:spPr>
            <a:xfrm>
              <a:off x="5390429" y="2356071"/>
              <a:ext cx="55158" cy="89773"/>
            </a:xfrm>
            <a:custGeom>
              <a:avLst/>
              <a:gdLst>
                <a:gd name="connsiteX0" fmla="*/ 0 w 55158"/>
                <a:gd name="connsiteY0" fmla="*/ 85594 h 89773"/>
                <a:gd name="connsiteX1" fmla="*/ 0 w 55158"/>
                <a:gd name="connsiteY1" fmla="*/ 4293 h 89773"/>
                <a:gd name="connsiteX2" fmla="*/ 1727 w 55158"/>
                <a:gd name="connsiteY2" fmla="*/ 1162 h 89773"/>
                <a:gd name="connsiteX3" fmla="*/ 5777 w 55158"/>
                <a:gd name="connsiteY3" fmla="*/ 0 h 89773"/>
                <a:gd name="connsiteX4" fmla="*/ 28128 w 55158"/>
                <a:gd name="connsiteY4" fmla="*/ 0 h 89773"/>
                <a:gd name="connsiteX5" fmla="*/ 46186 w 55158"/>
                <a:gd name="connsiteY5" fmla="*/ 4664 h 89773"/>
                <a:gd name="connsiteX6" fmla="*/ 52948 w 55158"/>
                <a:gd name="connsiteY6" fmla="*/ 21237 h 89773"/>
                <a:gd name="connsiteX7" fmla="*/ 42507 w 55158"/>
                <a:gd name="connsiteY7" fmla="*/ 41135 h 89773"/>
                <a:gd name="connsiteX8" fmla="*/ 51963 w 55158"/>
                <a:gd name="connsiteY8" fmla="*/ 48203 h 89773"/>
                <a:gd name="connsiteX9" fmla="*/ 55158 w 55158"/>
                <a:gd name="connsiteY9" fmla="*/ 61646 h 89773"/>
                <a:gd name="connsiteX10" fmla="*/ 55158 w 55158"/>
                <a:gd name="connsiteY10" fmla="*/ 63986 h 89773"/>
                <a:gd name="connsiteX11" fmla="*/ 48526 w 55158"/>
                <a:gd name="connsiteY11" fmla="*/ 83641 h 89773"/>
                <a:gd name="connsiteX12" fmla="*/ 30726 w 55158"/>
                <a:gd name="connsiteY12" fmla="*/ 89774 h 89773"/>
                <a:gd name="connsiteX13" fmla="*/ 5794 w 55158"/>
                <a:gd name="connsiteY13" fmla="*/ 89774 h 89773"/>
                <a:gd name="connsiteX14" fmla="*/ 1614 w 55158"/>
                <a:gd name="connsiteY14" fmla="*/ 88547 h 89773"/>
                <a:gd name="connsiteX15" fmla="*/ 0 w 55158"/>
                <a:gd name="connsiteY15" fmla="*/ 85594 h 89773"/>
                <a:gd name="connsiteX16" fmla="*/ 12894 w 55158"/>
                <a:gd name="connsiteY16" fmla="*/ 35971 h 89773"/>
                <a:gd name="connsiteX17" fmla="*/ 27515 w 55158"/>
                <a:gd name="connsiteY17" fmla="*/ 35971 h 89773"/>
                <a:gd name="connsiteX18" fmla="*/ 39925 w 55158"/>
                <a:gd name="connsiteY18" fmla="*/ 23319 h 89773"/>
                <a:gd name="connsiteX19" fmla="*/ 27272 w 55158"/>
                <a:gd name="connsiteY19" fmla="*/ 11522 h 89773"/>
                <a:gd name="connsiteX20" fmla="*/ 12910 w 55158"/>
                <a:gd name="connsiteY20" fmla="*/ 11522 h 89773"/>
                <a:gd name="connsiteX21" fmla="*/ 12910 w 55158"/>
                <a:gd name="connsiteY21" fmla="*/ 35971 h 89773"/>
                <a:gd name="connsiteX22" fmla="*/ 12894 w 55158"/>
                <a:gd name="connsiteY22" fmla="*/ 78219 h 89773"/>
                <a:gd name="connsiteX23" fmla="*/ 28241 w 55158"/>
                <a:gd name="connsiteY23" fmla="*/ 78219 h 89773"/>
                <a:gd name="connsiteX24" fmla="*/ 42119 w 55158"/>
                <a:gd name="connsiteY24" fmla="*/ 62985 h 89773"/>
                <a:gd name="connsiteX25" fmla="*/ 42119 w 55158"/>
                <a:gd name="connsiteY25" fmla="*/ 61016 h 89773"/>
                <a:gd name="connsiteX26" fmla="*/ 38617 w 55158"/>
                <a:gd name="connsiteY26" fmla="*/ 49720 h 89773"/>
                <a:gd name="connsiteX27" fmla="*/ 28241 w 55158"/>
                <a:gd name="connsiteY27" fmla="*/ 46283 h 89773"/>
                <a:gd name="connsiteX28" fmla="*/ 12894 w 55158"/>
                <a:gd name="connsiteY28" fmla="*/ 46283 h 89773"/>
                <a:gd name="connsiteX29" fmla="*/ 12894 w 55158"/>
                <a:gd name="connsiteY29" fmla="*/ 78219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58" h="89773">
                  <a:moveTo>
                    <a:pt x="0" y="85594"/>
                  </a:moveTo>
                  <a:lnTo>
                    <a:pt x="0" y="4293"/>
                  </a:lnTo>
                  <a:cubicBezTo>
                    <a:pt x="0" y="2985"/>
                    <a:pt x="565" y="1937"/>
                    <a:pt x="1727" y="1162"/>
                  </a:cubicBezTo>
                  <a:cubicBezTo>
                    <a:pt x="2873" y="387"/>
                    <a:pt x="4228" y="0"/>
                    <a:pt x="5777" y="0"/>
                  </a:cubicBezTo>
                  <a:lnTo>
                    <a:pt x="28128" y="0"/>
                  </a:lnTo>
                  <a:cubicBezTo>
                    <a:pt x="35664" y="0"/>
                    <a:pt x="41684" y="1549"/>
                    <a:pt x="46186" y="4664"/>
                  </a:cubicBezTo>
                  <a:cubicBezTo>
                    <a:pt x="50688" y="7778"/>
                    <a:pt x="52948" y="13297"/>
                    <a:pt x="52948" y="21237"/>
                  </a:cubicBezTo>
                  <a:cubicBezTo>
                    <a:pt x="52948" y="31388"/>
                    <a:pt x="49462" y="38020"/>
                    <a:pt x="42507" y="41135"/>
                  </a:cubicBezTo>
                  <a:cubicBezTo>
                    <a:pt x="46686" y="42781"/>
                    <a:pt x="49833" y="45121"/>
                    <a:pt x="51963" y="48203"/>
                  </a:cubicBezTo>
                  <a:cubicBezTo>
                    <a:pt x="54093" y="51269"/>
                    <a:pt x="55158" y="55756"/>
                    <a:pt x="55158" y="61646"/>
                  </a:cubicBezTo>
                  <a:lnTo>
                    <a:pt x="55158" y="63986"/>
                  </a:lnTo>
                  <a:cubicBezTo>
                    <a:pt x="55158" y="72991"/>
                    <a:pt x="52948" y="79542"/>
                    <a:pt x="48526" y="83641"/>
                  </a:cubicBezTo>
                  <a:cubicBezTo>
                    <a:pt x="44104" y="87740"/>
                    <a:pt x="38165" y="89774"/>
                    <a:pt x="30726" y="89774"/>
                  </a:cubicBezTo>
                  <a:lnTo>
                    <a:pt x="5794" y="89774"/>
                  </a:lnTo>
                  <a:cubicBezTo>
                    <a:pt x="4067" y="89774"/>
                    <a:pt x="2679" y="89370"/>
                    <a:pt x="1614" y="88547"/>
                  </a:cubicBezTo>
                  <a:cubicBezTo>
                    <a:pt x="533" y="87724"/>
                    <a:pt x="0" y="86740"/>
                    <a:pt x="0" y="85594"/>
                  </a:cubicBezTo>
                  <a:close/>
                  <a:moveTo>
                    <a:pt x="12894" y="35971"/>
                  </a:moveTo>
                  <a:lnTo>
                    <a:pt x="27515" y="35971"/>
                  </a:lnTo>
                  <a:cubicBezTo>
                    <a:pt x="35777" y="35971"/>
                    <a:pt x="39925" y="31759"/>
                    <a:pt x="39925" y="23319"/>
                  </a:cubicBezTo>
                  <a:cubicBezTo>
                    <a:pt x="39925" y="15460"/>
                    <a:pt x="35712" y="11522"/>
                    <a:pt x="27272" y="11522"/>
                  </a:cubicBezTo>
                  <a:lnTo>
                    <a:pt x="12910" y="11522"/>
                  </a:lnTo>
                  <a:lnTo>
                    <a:pt x="12910" y="35971"/>
                  </a:lnTo>
                  <a:close/>
                  <a:moveTo>
                    <a:pt x="12894" y="78219"/>
                  </a:moveTo>
                  <a:lnTo>
                    <a:pt x="28241" y="78219"/>
                  </a:lnTo>
                  <a:cubicBezTo>
                    <a:pt x="37488" y="78219"/>
                    <a:pt x="42119" y="73152"/>
                    <a:pt x="42119" y="62985"/>
                  </a:cubicBezTo>
                  <a:lnTo>
                    <a:pt x="42119" y="61016"/>
                  </a:lnTo>
                  <a:cubicBezTo>
                    <a:pt x="42119" y="55772"/>
                    <a:pt x="40957" y="52012"/>
                    <a:pt x="38617" y="49720"/>
                  </a:cubicBezTo>
                  <a:cubicBezTo>
                    <a:pt x="36277" y="47429"/>
                    <a:pt x="32824" y="46283"/>
                    <a:pt x="28241" y="46283"/>
                  </a:cubicBezTo>
                  <a:lnTo>
                    <a:pt x="12894" y="46283"/>
                  </a:lnTo>
                  <a:lnTo>
                    <a:pt x="12894" y="782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02" name="Figura a mano libera: forma 101">
              <a:extLst>
                <a:ext uri="{FF2B5EF4-FFF2-40B4-BE49-F238E27FC236}">
                  <a16:creationId xmlns:a16="http://schemas.microsoft.com/office/drawing/2014/main" id="{C0A79B0A-77FE-8CA2-3A23-92BA91BAC936}"/>
                </a:ext>
              </a:extLst>
            </p:cNvPr>
            <p:cNvSpPr/>
            <p:nvPr/>
          </p:nvSpPr>
          <p:spPr>
            <a:xfrm>
              <a:off x="5458336" y="2356071"/>
              <a:ext cx="53802" cy="89822"/>
            </a:xfrm>
            <a:custGeom>
              <a:avLst/>
              <a:gdLst>
                <a:gd name="connsiteX0" fmla="*/ 0 w 53802"/>
                <a:gd name="connsiteY0" fmla="*/ 85465 h 89822"/>
                <a:gd name="connsiteX1" fmla="*/ 0 w 53802"/>
                <a:gd name="connsiteY1" fmla="*/ 4293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1 w 53802"/>
                <a:gd name="connsiteY7" fmla="*/ 9844 h 89822"/>
                <a:gd name="connsiteX8" fmla="*/ 49510 w 53802"/>
                <a:gd name="connsiteY8" fmla="*/ 11571 h 89822"/>
                <a:gd name="connsiteX9" fmla="*/ 13039 w 53802"/>
                <a:gd name="connsiteY9" fmla="*/ 11571 h 89822"/>
                <a:gd name="connsiteX10" fmla="*/ 13039 w 53802"/>
                <a:gd name="connsiteY10" fmla="*/ 39699 h 89822"/>
                <a:gd name="connsiteX11" fmla="*/ 31952 w 53802"/>
                <a:gd name="connsiteY11" fmla="*/ 39699 h 89822"/>
                <a:gd name="connsiteX12" fmla="*/ 35083 w 53802"/>
                <a:gd name="connsiteY12" fmla="*/ 41232 h 89822"/>
                <a:gd name="connsiteX13" fmla="*/ 36245 w 53802"/>
                <a:gd name="connsiteY13" fmla="*/ 44976 h 89822"/>
                <a:gd name="connsiteX14" fmla="*/ 35147 w 53802"/>
                <a:gd name="connsiteY14" fmla="*/ 48477 h 89822"/>
                <a:gd name="connsiteX15" fmla="*/ 31952 w 53802"/>
                <a:gd name="connsiteY15" fmla="*/ 50011 h 89822"/>
                <a:gd name="connsiteX16" fmla="*/ 13039 w 53802"/>
                <a:gd name="connsiteY16" fmla="*/ 50011 h 89822"/>
                <a:gd name="connsiteX17" fmla="*/ 13039 w 53802"/>
                <a:gd name="connsiteY17" fmla="*/ 78251 h 89822"/>
                <a:gd name="connsiteX18" fmla="*/ 49510 w 53802"/>
                <a:gd name="connsiteY18" fmla="*/ 78251 h 89822"/>
                <a:gd name="connsiteX19" fmla="*/ 52641 w 53802"/>
                <a:gd name="connsiteY19" fmla="*/ 79978 h 89822"/>
                <a:gd name="connsiteX20" fmla="*/ 53803 w 53802"/>
                <a:gd name="connsiteY20" fmla="*/ 84158 h 89822"/>
                <a:gd name="connsiteX21" fmla="*/ 52689 w 53802"/>
                <a:gd name="connsiteY21" fmla="*/ 88095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3"/>
                  </a:lnTo>
                  <a:cubicBezTo>
                    <a:pt x="0" y="2985"/>
                    <a:pt x="565" y="1937"/>
                    <a:pt x="1726" y="1162"/>
                  </a:cubicBezTo>
                  <a:cubicBezTo>
                    <a:pt x="2872" y="387"/>
                    <a:pt x="4228" y="0"/>
                    <a:pt x="5777" y="0"/>
                  </a:cubicBezTo>
                  <a:lnTo>
                    <a:pt x="49494" y="0"/>
                  </a:lnTo>
                  <a:cubicBezTo>
                    <a:pt x="50882" y="0"/>
                    <a:pt x="51947" y="581"/>
                    <a:pt x="52689" y="1727"/>
                  </a:cubicBezTo>
                  <a:cubicBezTo>
                    <a:pt x="53432" y="2872"/>
                    <a:pt x="53803" y="4180"/>
                    <a:pt x="53803" y="5664"/>
                  </a:cubicBezTo>
                  <a:cubicBezTo>
                    <a:pt x="53803" y="7310"/>
                    <a:pt x="53415" y="8698"/>
                    <a:pt x="52641" y="9844"/>
                  </a:cubicBezTo>
                  <a:cubicBezTo>
                    <a:pt x="51866" y="10990"/>
                    <a:pt x="50817" y="11571"/>
                    <a:pt x="49510" y="11571"/>
                  </a:cubicBezTo>
                  <a:lnTo>
                    <a:pt x="13039" y="11571"/>
                  </a:lnTo>
                  <a:lnTo>
                    <a:pt x="13039" y="39699"/>
                  </a:lnTo>
                  <a:lnTo>
                    <a:pt x="31952" y="39699"/>
                  </a:lnTo>
                  <a:cubicBezTo>
                    <a:pt x="33259" y="39699"/>
                    <a:pt x="34309" y="40215"/>
                    <a:pt x="35083" y="41232"/>
                  </a:cubicBezTo>
                  <a:cubicBezTo>
                    <a:pt x="35858" y="42248"/>
                    <a:pt x="36245" y="43507"/>
                    <a:pt x="36245" y="44976"/>
                  </a:cubicBezTo>
                  <a:cubicBezTo>
                    <a:pt x="36245" y="46283"/>
                    <a:pt x="35874" y="47461"/>
                    <a:pt x="35147" y="48477"/>
                  </a:cubicBezTo>
                  <a:cubicBezTo>
                    <a:pt x="34405" y="49510"/>
                    <a:pt x="33340" y="50011"/>
                    <a:pt x="31952" y="50011"/>
                  </a:cubicBezTo>
                  <a:lnTo>
                    <a:pt x="13039" y="50011"/>
                  </a:lnTo>
                  <a:lnTo>
                    <a:pt x="13039" y="78251"/>
                  </a:lnTo>
                  <a:lnTo>
                    <a:pt x="49510" y="78251"/>
                  </a:lnTo>
                  <a:cubicBezTo>
                    <a:pt x="50817" y="78251"/>
                    <a:pt x="51866" y="78832"/>
                    <a:pt x="52641" y="79978"/>
                  </a:cubicBezTo>
                  <a:cubicBezTo>
                    <a:pt x="53415" y="81124"/>
                    <a:pt x="53803" y="82512"/>
                    <a:pt x="53803" y="84158"/>
                  </a:cubicBezTo>
                  <a:cubicBezTo>
                    <a:pt x="53803" y="85626"/>
                    <a:pt x="53432" y="86950"/>
                    <a:pt x="52689" y="88095"/>
                  </a:cubicBezTo>
                  <a:cubicBezTo>
                    <a:pt x="51947" y="89241"/>
                    <a:pt x="50882" y="89822"/>
                    <a:pt x="49494" y="89822"/>
                  </a:cubicBezTo>
                  <a:lnTo>
                    <a:pt x="5777" y="89822"/>
                  </a:lnTo>
                  <a:cubicBezTo>
                    <a:pt x="4228" y="89822"/>
                    <a:pt x="2872" y="89435"/>
                    <a:pt x="1726"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03" name="Figura a mano libera: forma 102">
              <a:extLst>
                <a:ext uri="{FF2B5EF4-FFF2-40B4-BE49-F238E27FC236}">
                  <a16:creationId xmlns:a16="http://schemas.microsoft.com/office/drawing/2014/main" id="{FDD28D48-7AD8-E480-8D30-0349B50DECB6}"/>
                </a:ext>
              </a:extLst>
            </p:cNvPr>
            <p:cNvSpPr/>
            <p:nvPr/>
          </p:nvSpPr>
          <p:spPr>
            <a:xfrm>
              <a:off x="5518029" y="2355700"/>
              <a:ext cx="55142" cy="91097"/>
            </a:xfrm>
            <a:custGeom>
              <a:avLst/>
              <a:gdLst>
                <a:gd name="connsiteX0" fmla="*/ 0 w 55142"/>
                <a:gd name="connsiteY0" fmla="*/ 76622 h 91097"/>
                <a:gd name="connsiteX1" fmla="*/ 1710 w 55142"/>
                <a:gd name="connsiteY1" fmla="*/ 71958 h 91097"/>
                <a:gd name="connsiteX2" fmla="*/ 5648 w 55142"/>
                <a:gd name="connsiteY2" fmla="*/ 69618 h 91097"/>
                <a:gd name="connsiteX3" fmla="*/ 8908 w 55142"/>
                <a:gd name="connsiteY3" fmla="*/ 71199 h 91097"/>
                <a:gd name="connsiteX4" fmla="*/ 12652 w 55142"/>
                <a:gd name="connsiteY4" fmla="*/ 74604 h 91097"/>
                <a:gd name="connsiteX5" fmla="*/ 18235 w 55142"/>
                <a:gd name="connsiteY5" fmla="*/ 78009 h 91097"/>
                <a:gd name="connsiteX6" fmla="*/ 26643 w 55142"/>
                <a:gd name="connsiteY6" fmla="*/ 79591 h 91097"/>
                <a:gd name="connsiteX7" fmla="*/ 37875 w 55142"/>
                <a:gd name="connsiteY7" fmla="*/ 76250 h 91097"/>
                <a:gd name="connsiteX8" fmla="*/ 42119 w 55142"/>
                <a:gd name="connsiteY8" fmla="*/ 66487 h 91097"/>
                <a:gd name="connsiteX9" fmla="*/ 38004 w 55142"/>
                <a:gd name="connsiteY9" fmla="*/ 56611 h 91097"/>
                <a:gd name="connsiteX10" fmla="*/ 28063 w 55142"/>
                <a:gd name="connsiteY10" fmla="*/ 50317 h 91097"/>
                <a:gd name="connsiteX11" fmla="*/ 16331 w 55142"/>
                <a:gd name="connsiteY11" fmla="*/ 45250 h 91097"/>
                <a:gd name="connsiteX12" fmla="*/ 6326 w 55142"/>
                <a:gd name="connsiteY12" fmla="*/ 37101 h 91097"/>
                <a:gd name="connsiteX13" fmla="*/ 2211 w 55142"/>
                <a:gd name="connsiteY13" fmla="*/ 23513 h 91097"/>
                <a:gd name="connsiteX14" fmla="*/ 4728 w 55142"/>
                <a:gd name="connsiteY14" fmla="*/ 12249 h 91097"/>
                <a:gd name="connsiteX15" fmla="*/ 11538 w 55142"/>
                <a:gd name="connsiteY15" fmla="*/ 4890 h 91097"/>
                <a:gd name="connsiteX16" fmla="*/ 20559 w 55142"/>
                <a:gd name="connsiteY16" fmla="*/ 1162 h 91097"/>
                <a:gd name="connsiteX17" fmla="*/ 30565 w 55142"/>
                <a:gd name="connsiteY17" fmla="*/ 0 h 91097"/>
                <a:gd name="connsiteX18" fmla="*/ 37504 w 55142"/>
                <a:gd name="connsiteY18" fmla="*/ 420 h 91097"/>
                <a:gd name="connsiteX19" fmla="*/ 44685 w 55142"/>
                <a:gd name="connsiteY19" fmla="*/ 1824 h 91097"/>
                <a:gd name="connsiteX20" fmla="*/ 50575 w 55142"/>
                <a:gd name="connsiteY20" fmla="*/ 4615 h 91097"/>
                <a:gd name="connsiteX21" fmla="*/ 52915 w 55142"/>
                <a:gd name="connsiteY21" fmla="*/ 8747 h 91097"/>
                <a:gd name="connsiteX22" fmla="*/ 51447 w 55142"/>
                <a:gd name="connsiteY22" fmla="*/ 13394 h 91097"/>
                <a:gd name="connsiteX23" fmla="*/ 47509 w 55142"/>
                <a:gd name="connsiteY23" fmla="*/ 15734 h 91097"/>
                <a:gd name="connsiteX24" fmla="*/ 44201 w 55142"/>
                <a:gd name="connsiteY24" fmla="*/ 14556 h 91097"/>
                <a:gd name="connsiteX25" fmla="*/ 38617 w 55142"/>
                <a:gd name="connsiteY25" fmla="*/ 12216 h 91097"/>
                <a:gd name="connsiteX26" fmla="*/ 30581 w 55142"/>
                <a:gd name="connsiteY26" fmla="*/ 11038 h 91097"/>
                <a:gd name="connsiteX27" fmla="*/ 19413 w 55142"/>
                <a:gd name="connsiteY27" fmla="*/ 13814 h 91097"/>
                <a:gd name="connsiteX28" fmla="*/ 15234 w 55142"/>
                <a:gd name="connsiteY28" fmla="*/ 22270 h 91097"/>
                <a:gd name="connsiteX29" fmla="*/ 17445 w 55142"/>
                <a:gd name="connsiteY29" fmla="*/ 28628 h 91097"/>
                <a:gd name="connsiteX30" fmla="*/ 23157 w 55142"/>
                <a:gd name="connsiteY30" fmla="*/ 33018 h 91097"/>
                <a:gd name="connsiteX31" fmla="*/ 30952 w 55142"/>
                <a:gd name="connsiteY31" fmla="*/ 36407 h 91097"/>
                <a:gd name="connsiteX32" fmla="*/ 39489 w 55142"/>
                <a:gd name="connsiteY32" fmla="*/ 40296 h 91097"/>
                <a:gd name="connsiteX33" fmla="*/ 47219 w 55142"/>
                <a:gd name="connsiteY33" fmla="*/ 45428 h 91097"/>
                <a:gd name="connsiteX34" fmla="*/ 52931 w 55142"/>
                <a:gd name="connsiteY34" fmla="*/ 53383 h 91097"/>
                <a:gd name="connsiteX35" fmla="*/ 55142 w 55142"/>
                <a:gd name="connsiteY35" fmla="*/ 65116 h 91097"/>
                <a:gd name="connsiteX36" fmla="*/ 47461 w 55142"/>
                <a:gd name="connsiteY36" fmla="*/ 84448 h 91097"/>
                <a:gd name="connsiteX37" fmla="*/ 27143 w 55142"/>
                <a:gd name="connsiteY37" fmla="*/ 91097 h 91097"/>
                <a:gd name="connsiteX38" fmla="*/ 7923 w 55142"/>
                <a:gd name="connsiteY38" fmla="*/ 86369 h 91097"/>
                <a:gd name="connsiteX39" fmla="*/ 0 w 55142"/>
                <a:gd name="connsiteY39" fmla="*/ 76622 h 9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142" h="91097">
                  <a:moveTo>
                    <a:pt x="0" y="76622"/>
                  </a:moveTo>
                  <a:cubicBezTo>
                    <a:pt x="0" y="75072"/>
                    <a:pt x="565" y="73507"/>
                    <a:pt x="1710" y="71958"/>
                  </a:cubicBezTo>
                  <a:cubicBezTo>
                    <a:pt x="2856" y="70409"/>
                    <a:pt x="4163" y="69618"/>
                    <a:pt x="5648" y="69618"/>
                  </a:cubicBezTo>
                  <a:cubicBezTo>
                    <a:pt x="6552" y="69618"/>
                    <a:pt x="7633" y="70150"/>
                    <a:pt x="8908" y="71199"/>
                  </a:cubicBezTo>
                  <a:cubicBezTo>
                    <a:pt x="10183" y="72248"/>
                    <a:pt x="11425" y="73378"/>
                    <a:pt x="12652" y="74604"/>
                  </a:cubicBezTo>
                  <a:cubicBezTo>
                    <a:pt x="13878" y="75831"/>
                    <a:pt x="15734" y="76960"/>
                    <a:pt x="18235" y="78009"/>
                  </a:cubicBezTo>
                  <a:cubicBezTo>
                    <a:pt x="20737" y="79058"/>
                    <a:pt x="23528" y="79591"/>
                    <a:pt x="26643" y="79591"/>
                  </a:cubicBezTo>
                  <a:cubicBezTo>
                    <a:pt x="31307" y="79591"/>
                    <a:pt x="35051" y="78477"/>
                    <a:pt x="37875" y="76250"/>
                  </a:cubicBezTo>
                  <a:cubicBezTo>
                    <a:pt x="40699" y="74024"/>
                    <a:pt x="42119" y="70780"/>
                    <a:pt x="42119" y="66487"/>
                  </a:cubicBezTo>
                  <a:cubicBezTo>
                    <a:pt x="42119" y="62533"/>
                    <a:pt x="40748" y="59241"/>
                    <a:pt x="38004" y="56611"/>
                  </a:cubicBezTo>
                  <a:cubicBezTo>
                    <a:pt x="35261" y="53980"/>
                    <a:pt x="31952" y="51883"/>
                    <a:pt x="28063" y="50317"/>
                  </a:cubicBezTo>
                  <a:cubicBezTo>
                    <a:pt x="24174" y="48752"/>
                    <a:pt x="20269" y="47074"/>
                    <a:pt x="16331" y="45250"/>
                  </a:cubicBezTo>
                  <a:cubicBezTo>
                    <a:pt x="12394" y="43443"/>
                    <a:pt x="9069" y="40715"/>
                    <a:pt x="6326" y="37101"/>
                  </a:cubicBezTo>
                  <a:cubicBezTo>
                    <a:pt x="3583" y="33486"/>
                    <a:pt x="2211" y="28951"/>
                    <a:pt x="2211" y="23513"/>
                  </a:cubicBezTo>
                  <a:cubicBezTo>
                    <a:pt x="2211" y="19188"/>
                    <a:pt x="3050" y="15428"/>
                    <a:pt x="4728" y="12249"/>
                  </a:cubicBezTo>
                  <a:cubicBezTo>
                    <a:pt x="6407" y="9069"/>
                    <a:pt x="8682" y="6616"/>
                    <a:pt x="11538" y="4890"/>
                  </a:cubicBezTo>
                  <a:cubicBezTo>
                    <a:pt x="14411" y="3179"/>
                    <a:pt x="17412" y="1937"/>
                    <a:pt x="20559" y="1162"/>
                  </a:cubicBezTo>
                  <a:cubicBezTo>
                    <a:pt x="23706" y="387"/>
                    <a:pt x="27047" y="0"/>
                    <a:pt x="30565" y="0"/>
                  </a:cubicBezTo>
                  <a:cubicBezTo>
                    <a:pt x="32775" y="0"/>
                    <a:pt x="35083" y="145"/>
                    <a:pt x="37504" y="420"/>
                  </a:cubicBezTo>
                  <a:cubicBezTo>
                    <a:pt x="39925" y="710"/>
                    <a:pt x="42313" y="1162"/>
                    <a:pt x="44685" y="1824"/>
                  </a:cubicBezTo>
                  <a:cubicBezTo>
                    <a:pt x="47057" y="2469"/>
                    <a:pt x="49026" y="3405"/>
                    <a:pt x="50575" y="4615"/>
                  </a:cubicBezTo>
                  <a:cubicBezTo>
                    <a:pt x="52124" y="5826"/>
                    <a:pt x="52915" y="7214"/>
                    <a:pt x="52915" y="8747"/>
                  </a:cubicBezTo>
                  <a:cubicBezTo>
                    <a:pt x="52915" y="10280"/>
                    <a:pt x="52431" y="11845"/>
                    <a:pt x="51447" y="13394"/>
                  </a:cubicBezTo>
                  <a:cubicBezTo>
                    <a:pt x="50462" y="14943"/>
                    <a:pt x="49155" y="15734"/>
                    <a:pt x="47509" y="15734"/>
                  </a:cubicBezTo>
                  <a:cubicBezTo>
                    <a:pt x="46686" y="15734"/>
                    <a:pt x="45589" y="15347"/>
                    <a:pt x="44201" y="14556"/>
                  </a:cubicBezTo>
                  <a:cubicBezTo>
                    <a:pt x="42813" y="13765"/>
                    <a:pt x="40941" y="12991"/>
                    <a:pt x="38617" y="12216"/>
                  </a:cubicBezTo>
                  <a:cubicBezTo>
                    <a:pt x="36294" y="11442"/>
                    <a:pt x="33598" y="11038"/>
                    <a:pt x="30581" y="11038"/>
                  </a:cubicBezTo>
                  <a:cubicBezTo>
                    <a:pt x="25917" y="11038"/>
                    <a:pt x="22189" y="11958"/>
                    <a:pt x="19413" y="13814"/>
                  </a:cubicBezTo>
                  <a:cubicBezTo>
                    <a:pt x="16621" y="15670"/>
                    <a:pt x="15234" y="18494"/>
                    <a:pt x="15234" y="22270"/>
                  </a:cubicBezTo>
                  <a:cubicBezTo>
                    <a:pt x="15234" y="24739"/>
                    <a:pt x="15976" y="26853"/>
                    <a:pt x="17445" y="28628"/>
                  </a:cubicBezTo>
                  <a:cubicBezTo>
                    <a:pt x="18913" y="30403"/>
                    <a:pt x="20817" y="31856"/>
                    <a:pt x="23157" y="33018"/>
                  </a:cubicBezTo>
                  <a:cubicBezTo>
                    <a:pt x="25497" y="34163"/>
                    <a:pt x="28096" y="35309"/>
                    <a:pt x="30952" y="36407"/>
                  </a:cubicBezTo>
                  <a:cubicBezTo>
                    <a:pt x="33824" y="37520"/>
                    <a:pt x="36665" y="38811"/>
                    <a:pt x="39489" y="40296"/>
                  </a:cubicBezTo>
                  <a:cubicBezTo>
                    <a:pt x="42313" y="41780"/>
                    <a:pt x="44895" y="43491"/>
                    <a:pt x="47219" y="45428"/>
                  </a:cubicBezTo>
                  <a:cubicBezTo>
                    <a:pt x="49559" y="47364"/>
                    <a:pt x="51463" y="50011"/>
                    <a:pt x="52931" y="53383"/>
                  </a:cubicBezTo>
                  <a:cubicBezTo>
                    <a:pt x="54400" y="56756"/>
                    <a:pt x="55142" y="60662"/>
                    <a:pt x="55142" y="65116"/>
                  </a:cubicBezTo>
                  <a:cubicBezTo>
                    <a:pt x="55142" y="73572"/>
                    <a:pt x="52576" y="80027"/>
                    <a:pt x="47461" y="84448"/>
                  </a:cubicBezTo>
                  <a:cubicBezTo>
                    <a:pt x="42345" y="88886"/>
                    <a:pt x="35567" y="91097"/>
                    <a:pt x="27143" y="91097"/>
                  </a:cubicBezTo>
                  <a:cubicBezTo>
                    <a:pt x="19607" y="91097"/>
                    <a:pt x="13200" y="89516"/>
                    <a:pt x="7923" y="86369"/>
                  </a:cubicBezTo>
                  <a:cubicBezTo>
                    <a:pt x="2630" y="83238"/>
                    <a:pt x="0" y="79994"/>
                    <a:pt x="0" y="7662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04" name="Figura a mano libera: forma 103">
              <a:extLst>
                <a:ext uri="{FF2B5EF4-FFF2-40B4-BE49-F238E27FC236}">
                  <a16:creationId xmlns:a16="http://schemas.microsoft.com/office/drawing/2014/main" id="{4B6C3AE3-57C1-5119-140F-CE4943245CE8}"/>
                </a:ext>
              </a:extLst>
            </p:cNvPr>
            <p:cNvSpPr/>
            <p:nvPr/>
          </p:nvSpPr>
          <p:spPr>
            <a:xfrm>
              <a:off x="5585452" y="2356055"/>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2" y="0"/>
                    <a:pt x="6504" y="0"/>
                  </a:cubicBezTo>
                  <a:cubicBezTo>
                    <a:pt x="8311" y="0"/>
                    <a:pt x="9844" y="355"/>
                    <a:pt x="11103" y="1049"/>
                  </a:cubicBezTo>
                  <a:cubicBezTo>
                    <a:pt x="12378" y="1743"/>
                    <a:pt x="13007" y="2792"/>
                    <a:pt x="13007" y="4180"/>
                  </a:cubicBezTo>
                  <a:lnTo>
                    <a:pt x="13007" y="85481"/>
                  </a:lnTo>
                  <a:cubicBezTo>
                    <a:pt x="13007" y="86788"/>
                    <a:pt x="12378" y="87837"/>
                    <a:pt x="11103" y="88612"/>
                  </a:cubicBezTo>
                  <a:cubicBezTo>
                    <a:pt x="9828" y="89387"/>
                    <a:pt x="8295" y="89774"/>
                    <a:pt x="6504" y="89774"/>
                  </a:cubicBezTo>
                  <a:cubicBezTo>
                    <a:pt x="4777" y="89774"/>
                    <a:pt x="3276" y="89387"/>
                    <a:pt x="1953" y="88612"/>
                  </a:cubicBezTo>
                  <a:cubicBezTo>
                    <a:pt x="646"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05" name="Figura a mano libera: forma 104">
              <a:extLst>
                <a:ext uri="{FF2B5EF4-FFF2-40B4-BE49-F238E27FC236}">
                  <a16:creationId xmlns:a16="http://schemas.microsoft.com/office/drawing/2014/main" id="{D9BA9798-850F-88A7-66D4-479E05B91F02}"/>
                </a:ext>
              </a:extLst>
            </p:cNvPr>
            <p:cNvSpPr/>
            <p:nvPr/>
          </p:nvSpPr>
          <p:spPr>
            <a:xfrm>
              <a:off x="5608287" y="2356055"/>
              <a:ext cx="59563" cy="89773"/>
            </a:xfrm>
            <a:custGeom>
              <a:avLst/>
              <a:gdLst>
                <a:gd name="connsiteX0" fmla="*/ 0 w 59563"/>
                <a:gd name="connsiteY0" fmla="*/ 5971 h 89773"/>
                <a:gd name="connsiteX1" fmla="*/ 1113 w 59563"/>
                <a:gd name="connsiteY1" fmla="*/ 1807 h 89773"/>
                <a:gd name="connsiteX2" fmla="*/ 4309 w 59563"/>
                <a:gd name="connsiteY2" fmla="*/ 0 h 89773"/>
                <a:gd name="connsiteX3" fmla="*/ 55271 w 59563"/>
                <a:gd name="connsiteY3" fmla="*/ 0 h 89773"/>
                <a:gd name="connsiteX4" fmla="*/ 58467 w 59563"/>
                <a:gd name="connsiteY4" fmla="*/ 1743 h 89773"/>
                <a:gd name="connsiteX5" fmla="*/ 59564 w 59563"/>
                <a:gd name="connsiteY5" fmla="*/ 5842 h 89773"/>
                <a:gd name="connsiteX6" fmla="*/ 58402 w 59563"/>
                <a:gd name="connsiteY6" fmla="*/ 10247 h 89773"/>
                <a:gd name="connsiteX7" fmla="*/ 55271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39 w 59563"/>
                <a:gd name="connsiteY11" fmla="*/ 89774 h 89773"/>
                <a:gd name="connsiteX12" fmla="*/ 25239 w 59563"/>
                <a:gd name="connsiteY12" fmla="*/ 88612 h 89773"/>
                <a:gd name="connsiteX13" fmla="*/ 23335 w 59563"/>
                <a:gd name="connsiteY13" fmla="*/ 85481 h 89773"/>
                <a:gd name="connsiteX14" fmla="*/ 23335 w 59563"/>
                <a:gd name="connsiteY14" fmla="*/ 12055 h 89773"/>
                <a:gd name="connsiteX15" fmla="*/ 4309 w 59563"/>
                <a:gd name="connsiteY15" fmla="*/ 12055 h 89773"/>
                <a:gd name="connsiteX16" fmla="*/ 1178 w 59563"/>
                <a:gd name="connsiteY16" fmla="*/ 10264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6" y="87837"/>
                    <a:pt x="34389" y="88612"/>
                  </a:cubicBezTo>
                  <a:cubicBezTo>
                    <a:pt x="33082" y="89387"/>
                    <a:pt x="31565" y="89774"/>
                    <a:pt x="29839" y="89774"/>
                  </a:cubicBezTo>
                  <a:cubicBezTo>
                    <a:pt x="28031" y="89774"/>
                    <a:pt x="26498" y="89387"/>
                    <a:pt x="25239" y="88612"/>
                  </a:cubicBezTo>
                  <a:cubicBezTo>
                    <a:pt x="23964" y="87837"/>
                    <a:pt x="23335" y="86788"/>
                    <a:pt x="23335" y="85481"/>
                  </a:cubicBezTo>
                  <a:lnTo>
                    <a:pt x="23335" y="12055"/>
                  </a:lnTo>
                  <a:lnTo>
                    <a:pt x="4309" y="12055"/>
                  </a:lnTo>
                  <a:cubicBezTo>
                    <a:pt x="3001" y="12055"/>
                    <a:pt x="1953" y="11458"/>
                    <a:pt x="1178" y="10264"/>
                  </a:cubicBezTo>
                  <a:cubicBezTo>
                    <a:pt x="387" y="9053"/>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06" name="Figura a mano libera: forma 105">
              <a:extLst>
                <a:ext uri="{FF2B5EF4-FFF2-40B4-BE49-F238E27FC236}">
                  <a16:creationId xmlns:a16="http://schemas.microsoft.com/office/drawing/2014/main" id="{1C2FF6AE-1D12-C991-30AD-6BDF40C12836}"/>
                </a:ext>
              </a:extLst>
            </p:cNvPr>
            <p:cNvSpPr/>
            <p:nvPr/>
          </p:nvSpPr>
          <p:spPr>
            <a:xfrm>
              <a:off x="5671160" y="2356071"/>
              <a:ext cx="65325" cy="89757"/>
            </a:xfrm>
            <a:custGeom>
              <a:avLst/>
              <a:gdLst>
                <a:gd name="connsiteX0" fmla="*/ 0 w 65325"/>
                <a:gd name="connsiteY0" fmla="*/ 5406 h 89757"/>
                <a:gd name="connsiteX1" fmla="*/ 2695 w 65325"/>
                <a:gd name="connsiteY1" fmla="*/ 1598 h 89757"/>
                <a:gd name="connsiteX2" fmla="*/ 8214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9 w 65325"/>
                <a:gd name="connsiteY7" fmla="*/ 1598 h 89757"/>
                <a:gd name="connsiteX8" fmla="*/ 65325 w 65325"/>
                <a:gd name="connsiteY8" fmla="*/ 5406 h 89757"/>
                <a:gd name="connsiteX9" fmla="*/ 64954 w 65325"/>
                <a:gd name="connsiteY9" fmla="*/ 7246 h 89757"/>
                <a:gd name="connsiteX10" fmla="*/ 39537 w 65325"/>
                <a:gd name="connsiteY10" fmla="*/ 53044 h 89757"/>
                <a:gd name="connsiteX11" fmla="*/ 39295 w 65325"/>
                <a:gd name="connsiteY11" fmla="*/ 54400 h 89757"/>
                <a:gd name="connsiteX12" fmla="*/ 39295 w 65325"/>
                <a:gd name="connsiteY12" fmla="*/ 85465 h 89757"/>
                <a:gd name="connsiteX13" fmla="*/ 37327 w 65325"/>
                <a:gd name="connsiteY13" fmla="*/ 88596 h 89757"/>
                <a:gd name="connsiteX14" fmla="*/ 32776 w 65325"/>
                <a:gd name="connsiteY14" fmla="*/ 89758 h 89757"/>
                <a:gd name="connsiteX15" fmla="*/ 28176 w 65325"/>
                <a:gd name="connsiteY15" fmla="*/ 88596 h 89757"/>
                <a:gd name="connsiteX16" fmla="*/ 26272 w 65325"/>
                <a:gd name="connsiteY16" fmla="*/ 85465 h 89757"/>
                <a:gd name="connsiteX17" fmla="*/ 26272 w 65325"/>
                <a:gd name="connsiteY17" fmla="*/ 54400 h 89757"/>
                <a:gd name="connsiteX18" fmla="*/ 25901 w 65325"/>
                <a:gd name="connsiteY18" fmla="*/ 53044 h 89757"/>
                <a:gd name="connsiteX19" fmla="*/ 484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8"/>
                    <a:pt x="904" y="2663"/>
                    <a:pt x="2695" y="1598"/>
                  </a:cubicBezTo>
                  <a:cubicBezTo>
                    <a:pt x="4502" y="532"/>
                    <a:pt x="6342" y="0"/>
                    <a:pt x="8214" y="0"/>
                  </a:cubicBezTo>
                  <a:cubicBezTo>
                    <a:pt x="10021" y="0"/>
                    <a:pt x="11442" y="984"/>
                    <a:pt x="12507" y="2953"/>
                  </a:cubicBezTo>
                  <a:lnTo>
                    <a:pt x="32776" y="41877"/>
                  </a:lnTo>
                  <a:lnTo>
                    <a:pt x="52915" y="2953"/>
                  </a:lnTo>
                  <a:cubicBezTo>
                    <a:pt x="53900" y="984"/>
                    <a:pt x="55336" y="0"/>
                    <a:pt x="57208" y="0"/>
                  </a:cubicBezTo>
                  <a:cubicBezTo>
                    <a:pt x="59096" y="0"/>
                    <a:pt x="60904" y="532"/>
                    <a:pt x="62679" y="1598"/>
                  </a:cubicBezTo>
                  <a:cubicBezTo>
                    <a:pt x="64438" y="2663"/>
                    <a:pt x="65325" y="3938"/>
                    <a:pt x="65325" y="5406"/>
                  </a:cubicBezTo>
                  <a:cubicBezTo>
                    <a:pt x="65325" y="6148"/>
                    <a:pt x="65196" y="6762"/>
                    <a:pt x="64954" y="7246"/>
                  </a:cubicBezTo>
                  <a:lnTo>
                    <a:pt x="39537" y="53044"/>
                  </a:lnTo>
                  <a:cubicBezTo>
                    <a:pt x="39376" y="53529"/>
                    <a:pt x="39295" y="53980"/>
                    <a:pt x="39295" y="54400"/>
                  </a:cubicBezTo>
                  <a:lnTo>
                    <a:pt x="39295" y="85465"/>
                  </a:lnTo>
                  <a:cubicBezTo>
                    <a:pt x="39295" y="86772"/>
                    <a:pt x="38633" y="87821"/>
                    <a:pt x="37327" y="88596"/>
                  </a:cubicBezTo>
                  <a:cubicBezTo>
                    <a:pt x="36019" y="89370"/>
                    <a:pt x="34503" y="89758"/>
                    <a:pt x="32776" y="89758"/>
                  </a:cubicBezTo>
                  <a:cubicBezTo>
                    <a:pt x="30968" y="89758"/>
                    <a:pt x="29435" y="89370"/>
                    <a:pt x="28176" y="88596"/>
                  </a:cubicBezTo>
                  <a:cubicBezTo>
                    <a:pt x="26901" y="87821"/>
                    <a:pt x="26272" y="86772"/>
                    <a:pt x="26272" y="85465"/>
                  </a:cubicBezTo>
                  <a:lnTo>
                    <a:pt x="26272" y="54400"/>
                  </a:lnTo>
                  <a:cubicBezTo>
                    <a:pt x="26272" y="54239"/>
                    <a:pt x="26143" y="53787"/>
                    <a:pt x="25901" y="53044"/>
                  </a:cubicBezTo>
                  <a:lnTo>
                    <a:pt x="484" y="7246"/>
                  </a:lnTo>
                  <a:cubicBezTo>
                    <a:pt x="162" y="6584"/>
                    <a:pt x="0" y="5971"/>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107" name="Figura a mano libera: forma 106">
            <a:extLst>
              <a:ext uri="{FF2B5EF4-FFF2-40B4-BE49-F238E27FC236}">
                <a16:creationId xmlns:a16="http://schemas.microsoft.com/office/drawing/2014/main" id="{753FFD78-3779-9E3E-433F-E97C522F96C6}"/>
              </a:ext>
            </a:extLst>
          </p:cNvPr>
          <p:cNvSpPr/>
          <p:nvPr/>
        </p:nvSpPr>
        <p:spPr>
          <a:xfrm>
            <a:off x="1452462" y="372400"/>
            <a:ext cx="1669384" cy="965595"/>
          </a:xfrm>
          <a:custGeom>
            <a:avLst/>
            <a:gdLst>
              <a:gd name="connsiteX0" fmla="*/ 0 w 1179743"/>
              <a:gd name="connsiteY0" fmla="*/ 604065 h 682380"/>
              <a:gd name="connsiteX1" fmla="*/ 78332 w 1179743"/>
              <a:gd name="connsiteY1" fmla="*/ 682381 h 682380"/>
              <a:gd name="connsiteX2" fmla="*/ 1101411 w 1179743"/>
              <a:gd name="connsiteY2" fmla="*/ 682381 h 682380"/>
              <a:gd name="connsiteX3" fmla="*/ 1179743 w 1179743"/>
              <a:gd name="connsiteY3" fmla="*/ 604065 h 682380"/>
              <a:gd name="connsiteX4" fmla="*/ 1179743 w 1179743"/>
              <a:gd name="connsiteY4" fmla="*/ 78332 h 682380"/>
              <a:gd name="connsiteX5" fmla="*/ 1101411 w 1179743"/>
              <a:gd name="connsiteY5" fmla="*/ 0 h 682380"/>
              <a:gd name="connsiteX6" fmla="*/ 78332 w 1179743"/>
              <a:gd name="connsiteY6" fmla="*/ 0 h 682380"/>
              <a:gd name="connsiteX7" fmla="*/ 0 w 1179743"/>
              <a:gd name="connsiteY7" fmla="*/ 78332 h 682380"/>
              <a:gd name="connsiteX8" fmla="*/ 0 w 1179743"/>
              <a:gd name="connsiteY8" fmla="*/ 604065 h 6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80">
                <a:moveTo>
                  <a:pt x="0" y="604065"/>
                </a:moveTo>
                <a:cubicBezTo>
                  <a:pt x="0" y="647249"/>
                  <a:pt x="35164" y="682381"/>
                  <a:pt x="78332" y="682381"/>
                </a:cubicBezTo>
                <a:lnTo>
                  <a:pt x="1101411" y="682381"/>
                </a:lnTo>
                <a:cubicBezTo>
                  <a:pt x="1144611" y="682381"/>
                  <a:pt x="1179743" y="647249"/>
                  <a:pt x="1179743" y="604065"/>
                </a:cubicBezTo>
                <a:lnTo>
                  <a:pt x="1179743" y="78332"/>
                </a:lnTo>
                <a:cubicBezTo>
                  <a:pt x="1179743" y="35132"/>
                  <a:pt x="1144596" y="0"/>
                  <a:pt x="1101411" y="0"/>
                </a:cubicBezTo>
                <a:lnTo>
                  <a:pt x="78332" y="0"/>
                </a:lnTo>
                <a:cubicBezTo>
                  <a:pt x="35147" y="0"/>
                  <a:pt x="0" y="35132"/>
                  <a:pt x="0" y="78332"/>
                </a:cubicBezTo>
                <a:lnTo>
                  <a:pt x="0" y="604065"/>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sp>
        <p:nvSpPr>
          <p:cNvPr id="108" name="Figura a mano libera: forma 107">
            <a:extLst>
              <a:ext uri="{FF2B5EF4-FFF2-40B4-BE49-F238E27FC236}">
                <a16:creationId xmlns:a16="http://schemas.microsoft.com/office/drawing/2014/main" id="{E544B31B-D0B8-8E3E-CAFD-7282DBD41A4C}"/>
              </a:ext>
            </a:extLst>
          </p:cNvPr>
          <p:cNvSpPr/>
          <p:nvPr/>
        </p:nvSpPr>
        <p:spPr>
          <a:xfrm>
            <a:off x="1499230" y="434807"/>
            <a:ext cx="1577426" cy="873637"/>
          </a:xfrm>
          <a:custGeom>
            <a:avLst/>
            <a:gdLst>
              <a:gd name="connsiteX0" fmla="*/ 1068926 w 1114757"/>
              <a:gd name="connsiteY0" fmla="*/ 0 h 617394"/>
              <a:gd name="connsiteX1" fmla="*/ 1114757 w 1114757"/>
              <a:gd name="connsiteY1" fmla="*/ 45847 h 617394"/>
              <a:gd name="connsiteX2" fmla="*/ 1114757 w 1114757"/>
              <a:gd name="connsiteY2" fmla="*/ 571564 h 617394"/>
              <a:gd name="connsiteX3" fmla="*/ 1068926 w 1114757"/>
              <a:gd name="connsiteY3" fmla="*/ 617395 h 617394"/>
              <a:gd name="connsiteX4" fmla="*/ 45847 w 1114757"/>
              <a:gd name="connsiteY4" fmla="*/ 617395 h 617394"/>
              <a:gd name="connsiteX5" fmla="*/ 0 w 1114757"/>
              <a:gd name="connsiteY5" fmla="*/ 571564 h 617394"/>
              <a:gd name="connsiteX6" fmla="*/ 0 w 1114757"/>
              <a:gd name="connsiteY6" fmla="*/ 45847 h 617394"/>
              <a:gd name="connsiteX7" fmla="*/ 45847 w 1114757"/>
              <a:gd name="connsiteY7" fmla="*/ 0 h 617394"/>
              <a:gd name="connsiteX8" fmla="*/ 1068926 w 1114757"/>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7" h="617394">
                <a:moveTo>
                  <a:pt x="1068926" y="0"/>
                </a:moveTo>
                <a:cubicBezTo>
                  <a:pt x="1094230" y="0"/>
                  <a:pt x="1114757" y="20527"/>
                  <a:pt x="1114757" y="45847"/>
                </a:cubicBezTo>
                <a:lnTo>
                  <a:pt x="1114757" y="571564"/>
                </a:lnTo>
                <a:cubicBezTo>
                  <a:pt x="1114757" y="596884"/>
                  <a:pt x="1094246" y="617395"/>
                  <a:pt x="1068926" y="617395"/>
                </a:cubicBezTo>
                <a:lnTo>
                  <a:pt x="45847" y="617395"/>
                </a:lnTo>
                <a:cubicBezTo>
                  <a:pt x="20527" y="617395"/>
                  <a:pt x="0" y="596867"/>
                  <a:pt x="0" y="571564"/>
                </a:cubicBezTo>
                <a:lnTo>
                  <a:pt x="0" y="45847"/>
                </a:lnTo>
                <a:cubicBezTo>
                  <a:pt x="0" y="20511"/>
                  <a:pt x="20527" y="0"/>
                  <a:pt x="45847" y="0"/>
                </a:cubicBezTo>
                <a:lnTo>
                  <a:pt x="1068926" y="0"/>
                </a:lnTo>
                <a:close/>
              </a:path>
            </a:pathLst>
          </a:custGeom>
          <a:solidFill>
            <a:srgbClr val="053A70"/>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dirty="0"/>
          </a:p>
        </p:txBody>
      </p:sp>
      <p:grpSp>
        <p:nvGrpSpPr>
          <p:cNvPr id="109" name="Elemento grafico 56">
            <a:extLst>
              <a:ext uri="{FF2B5EF4-FFF2-40B4-BE49-F238E27FC236}">
                <a16:creationId xmlns:a16="http://schemas.microsoft.com/office/drawing/2014/main" id="{F8A0B55B-628C-8E95-4854-66650CF3C9DD}"/>
              </a:ext>
            </a:extLst>
          </p:cNvPr>
          <p:cNvGrpSpPr/>
          <p:nvPr/>
        </p:nvGrpSpPr>
        <p:grpSpPr>
          <a:xfrm>
            <a:off x="1709589" y="524345"/>
            <a:ext cx="1130354" cy="302135"/>
            <a:chOff x="4998558" y="1376096"/>
            <a:chExt cx="798814" cy="213517"/>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110" name="Figura a mano libera: forma 109">
              <a:extLst>
                <a:ext uri="{FF2B5EF4-FFF2-40B4-BE49-F238E27FC236}">
                  <a16:creationId xmlns:a16="http://schemas.microsoft.com/office/drawing/2014/main" id="{DBE76B21-6544-166F-081A-8A877337DB53}"/>
                </a:ext>
              </a:extLst>
            </p:cNvPr>
            <p:cNvSpPr/>
            <p:nvPr/>
          </p:nvSpPr>
          <p:spPr>
            <a:xfrm>
              <a:off x="4998558" y="1376225"/>
              <a:ext cx="55126" cy="90499"/>
            </a:xfrm>
            <a:custGeom>
              <a:avLst/>
              <a:gdLst>
                <a:gd name="connsiteX0" fmla="*/ 0 w 55126"/>
                <a:gd name="connsiteY0" fmla="*/ 65148 h 90499"/>
                <a:gd name="connsiteX1" fmla="*/ 0 w 55126"/>
                <a:gd name="connsiteY1" fmla="*/ 63663 h 90499"/>
                <a:gd name="connsiteX2" fmla="*/ 14120 w 55126"/>
                <a:gd name="connsiteY2" fmla="*/ 40635 h 90499"/>
                <a:gd name="connsiteX3" fmla="*/ 2824 w 55126"/>
                <a:gd name="connsiteY3" fmla="*/ 21641 h 90499"/>
                <a:gd name="connsiteX4" fmla="*/ 9457 w 55126"/>
                <a:gd name="connsiteY4" fmla="*/ 5229 h 90499"/>
                <a:gd name="connsiteX5" fmla="*/ 27628 w 55126"/>
                <a:gd name="connsiteY5" fmla="*/ 0 h 90499"/>
                <a:gd name="connsiteX6" fmla="*/ 45799 w 55126"/>
                <a:gd name="connsiteY6" fmla="*/ 5229 h 90499"/>
                <a:gd name="connsiteX7" fmla="*/ 52431 w 55126"/>
                <a:gd name="connsiteY7" fmla="*/ 21641 h 90499"/>
                <a:gd name="connsiteX8" fmla="*/ 41006 w 55126"/>
                <a:gd name="connsiteY8" fmla="*/ 40635 h 90499"/>
                <a:gd name="connsiteX9" fmla="*/ 55126 w 55126"/>
                <a:gd name="connsiteY9" fmla="*/ 63663 h 90499"/>
                <a:gd name="connsiteX10" fmla="*/ 55126 w 55126"/>
                <a:gd name="connsiteY10" fmla="*/ 65148 h 90499"/>
                <a:gd name="connsiteX11" fmla="*/ 47638 w 55126"/>
                <a:gd name="connsiteY11" fmla="*/ 84352 h 90499"/>
                <a:gd name="connsiteX12" fmla="*/ 27628 w 55126"/>
                <a:gd name="connsiteY12" fmla="*/ 90500 h 90499"/>
                <a:gd name="connsiteX13" fmla="*/ 7552 w 55126"/>
                <a:gd name="connsiteY13" fmla="*/ 84352 h 90499"/>
                <a:gd name="connsiteX14" fmla="*/ 0 w 55126"/>
                <a:gd name="connsiteY14" fmla="*/ 65148 h 90499"/>
                <a:gd name="connsiteX15" fmla="*/ 13007 w 55126"/>
                <a:gd name="connsiteY15" fmla="*/ 63728 h 90499"/>
                <a:gd name="connsiteX16" fmla="*/ 16880 w 55126"/>
                <a:gd name="connsiteY16" fmla="*/ 75557 h 90499"/>
                <a:gd name="connsiteX17" fmla="*/ 27628 w 55126"/>
                <a:gd name="connsiteY17" fmla="*/ 79462 h 90499"/>
                <a:gd name="connsiteX18" fmla="*/ 42119 w 55126"/>
                <a:gd name="connsiteY18" fmla="*/ 63744 h 90499"/>
                <a:gd name="connsiteX19" fmla="*/ 42119 w 55126"/>
                <a:gd name="connsiteY19" fmla="*/ 61549 h 90499"/>
                <a:gd name="connsiteX20" fmla="*/ 27628 w 55126"/>
                <a:gd name="connsiteY20" fmla="*/ 46315 h 90499"/>
                <a:gd name="connsiteX21" fmla="*/ 13007 w 55126"/>
                <a:gd name="connsiteY21" fmla="*/ 61549 h 90499"/>
                <a:gd name="connsiteX22" fmla="*/ 13007 w 55126"/>
                <a:gd name="connsiteY22" fmla="*/ 63728 h 90499"/>
                <a:gd name="connsiteX23" fmla="*/ 15347 w 55126"/>
                <a:gd name="connsiteY23" fmla="*/ 23093 h 90499"/>
                <a:gd name="connsiteX24" fmla="*/ 27628 w 55126"/>
                <a:gd name="connsiteY24" fmla="*/ 35245 h 90499"/>
                <a:gd name="connsiteX25" fmla="*/ 39908 w 55126"/>
                <a:gd name="connsiteY25" fmla="*/ 23093 h 90499"/>
                <a:gd name="connsiteX26" fmla="*/ 27628 w 55126"/>
                <a:gd name="connsiteY26" fmla="*/ 11054 h 90499"/>
                <a:gd name="connsiteX27" fmla="*/ 15347 w 55126"/>
                <a:gd name="connsiteY27" fmla="*/ 23093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126" h="90499">
                  <a:moveTo>
                    <a:pt x="0" y="65148"/>
                  </a:moveTo>
                  <a:lnTo>
                    <a:pt x="0" y="63663"/>
                  </a:lnTo>
                  <a:cubicBezTo>
                    <a:pt x="0" y="51770"/>
                    <a:pt x="4712" y="44088"/>
                    <a:pt x="14120" y="40635"/>
                  </a:cubicBezTo>
                  <a:cubicBezTo>
                    <a:pt x="6584" y="37714"/>
                    <a:pt x="2824" y="31372"/>
                    <a:pt x="2824" y="21641"/>
                  </a:cubicBezTo>
                  <a:cubicBezTo>
                    <a:pt x="2824" y="14185"/>
                    <a:pt x="5035" y="8714"/>
                    <a:pt x="9457" y="5229"/>
                  </a:cubicBezTo>
                  <a:cubicBezTo>
                    <a:pt x="13879" y="1743"/>
                    <a:pt x="19930" y="0"/>
                    <a:pt x="27628" y="0"/>
                  </a:cubicBezTo>
                  <a:cubicBezTo>
                    <a:pt x="35326" y="0"/>
                    <a:pt x="41377" y="1743"/>
                    <a:pt x="45799" y="5229"/>
                  </a:cubicBezTo>
                  <a:cubicBezTo>
                    <a:pt x="50221" y="8714"/>
                    <a:pt x="52431" y="14185"/>
                    <a:pt x="52431" y="21641"/>
                  </a:cubicBezTo>
                  <a:cubicBezTo>
                    <a:pt x="52431" y="31468"/>
                    <a:pt x="48623" y="37794"/>
                    <a:pt x="41006" y="40635"/>
                  </a:cubicBezTo>
                  <a:cubicBezTo>
                    <a:pt x="50414" y="44088"/>
                    <a:pt x="55126" y="51753"/>
                    <a:pt x="55126" y="63663"/>
                  </a:cubicBezTo>
                  <a:lnTo>
                    <a:pt x="55126" y="65148"/>
                  </a:lnTo>
                  <a:cubicBezTo>
                    <a:pt x="55126" y="73846"/>
                    <a:pt x="52625" y="80253"/>
                    <a:pt x="47638" y="84352"/>
                  </a:cubicBezTo>
                  <a:cubicBezTo>
                    <a:pt x="42636" y="88451"/>
                    <a:pt x="35971" y="90500"/>
                    <a:pt x="27628" y="90500"/>
                  </a:cubicBezTo>
                  <a:cubicBezTo>
                    <a:pt x="19284" y="90500"/>
                    <a:pt x="12587" y="88451"/>
                    <a:pt x="7552" y="84352"/>
                  </a:cubicBezTo>
                  <a:cubicBezTo>
                    <a:pt x="2518" y="80253"/>
                    <a:pt x="0" y="73846"/>
                    <a:pt x="0" y="65148"/>
                  </a:cubicBezTo>
                  <a:close/>
                  <a:moveTo>
                    <a:pt x="13007" y="63728"/>
                  </a:moveTo>
                  <a:cubicBezTo>
                    <a:pt x="13007" y="69005"/>
                    <a:pt x="14298" y="72958"/>
                    <a:pt x="16880" y="75557"/>
                  </a:cubicBezTo>
                  <a:cubicBezTo>
                    <a:pt x="19462" y="78155"/>
                    <a:pt x="23045" y="79462"/>
                    <a:pt x="27628" y="79462"/>
                  </a:cubicBezTo>
                  <a:cubicBezTo>
                    <a:pt x="37294" y="79462"/>
                    <a:pt x="42119" y="74217"/>
                    <a:pt x="42119" y="63744"/>
                  </a:cubicBezTo>
                  <a:lnTo>
                    <a:pt x="42119" y="61549"/>
                  </a:lnTo>
                  <a:cubicBezTo>
                    <a:pt x="42119" y="51398"/>
                    <a:pt x="37294" y="46315"/>
                    <a:pt x="27628" y="46315"/>
                  </a:cubicBezTo>
                  <a:cubicBezTo>
                    <a:pt x="17881" y="46315"/>
                    <a:pt x="13007" y="51398"/>
                    <a:pt x="13007" y="61549"/>
                  </a:cubicBezTo>
                  <a:lnTo>
                    <a:pt x="13007" y="63728"/>
                  </a:lnTo>
                  <a:close/>
                  <a:moveTo>
                    <a:pt x="15347" y="23093"/>
                  </a:moveTo>
                  <a:cubicBezTo>
                    <a:pt x="15347" y="31194"/>
                    <a:pt x="19446" y="35245"/>
                    <a:pt x="27628" y="35245"/>
                  </a:cubicBezTo>
                  <a:cubicBezTo>
                    <a:pt x="35809" y="35245"/>
                    <a:pt x="39908" y="31194"/>
                    <a:pt x="39908" y="23093"/>
                  </a:cubicBezTo>
                  <a:cubicBezTo>
                    <a:pt x="39908" y="15073"/>
                    <a:pt x="35809" y="11054"/>
                    <a:pt x="27628" y="11054"/>
                  </a:cubicBezTo>
                  <a:cubicBezTo>
                    <a:pt x="19430" y="11054"/>
                    <a:pt x="15347" y="15073"/>
                    <a:pt x="15347" y="23093"/>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11" name="Figura a mano libera: forma 110">
              <a:extLst>
                <a:ext uri="{FF2B5EF4-FFF2-40B4-BE49-F238E27FC236}">
                  <a16:creationId xmlns:a16="http://schemas.microsoft.com/office/drawing/2014/main" id="{EF0B1ED6-7613-95FA-1FEA-4E921DF2CF24}"/>
                </a:ext>
              </a:extLst>
            </p:cNvPr>
            <p:cNvSpPr/>
            <p:nvPr/>
          </p:nvSpPr>
          <p:spPr>
            <a:xfrm>
              <a:off x="5089913" y="1376225"/>
              <a:ext cx="55126" cy="90499"/>
            </a:xfrm>
            <a:custGeom>
              <a:avLst/>
              <a:gdLst>
                <a:gd name="connsiteX0" fmla="*/ 0 w 55126"/>
                <a:gd name="connsiteY0" fmla="*/ 63131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31 h 90499"/>
                <a:gd name="connsiteX11" fmla="*/ 13023 w 55126"/>
                <a:gd name="connsiteY11" fmla="*/ 63131 h 90499"/>
                <a:gd name="connsiteX12" fmla="*/ 27515 w 55126"/>
                <a:gd name="connsiteY12" fmla="*/ 78978 h 90499"/>
                <a:gd name="connsiteX13" fmla="*/ 38327 w 55126"/>
                <a:gd name="connsiteY13" fmla="*/ 75040 h 90499"/>
                <a:gd name="connsiteX14" fmla="*/ 42135 w 55126"/>
                <a:gd name="connsiteY14" fmla="*/ 63131 h 90499"/>
                <a:gd name="connsiteX15" fmla="*/ 42135 w 55126"/>
                <a:gd name="connsiteY15" fmla="*/ 27386 h 90499"/>
                <a:gd name="connsiteX16" fmla="*/ 38327 w 55126"/>
                <a:gd name="connsiteY16" fmla="*/ 15476 h 90499"/>
                <a:gd name="connsiteX17" fmla="*/ 27515 w 55126"/>
                <a:gd name="connsiteY17" fmla="*/ 11538 h 90499"/>
                <a:gd name="connsiteX18" fmla="*/ 13023 w 55126"/>
                <a:gd name="connsiteY18" fmla="*/ 27386 h 90499"/>
                <a:gd name="connsiteX19" fmla="*/ 13023 w 55126"/>
                <a:gd name="connsiteY19" fmla="*/ 63131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31"/>
                  </a:moveTo>
                  <a:lnTo>
                    <a:pt x="0" y="27386"/>
                  </a:lnTo>
                  <a:cubicBezTo>
                    <a:pt x="0" y="17977"/>
                    <a:pt x="2501" y="11054"/>
                    <a:pt x="7488" y="6633"/>
                  </a:cubicBezTo>
                  <a:cubicBezTo>
                    <a:pt x="12474" y="2211"/>
                    <a:pt x="19155"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5" y="90500"/>
                    <a:pt x="12474" y="88289"/>
                    <a:pt x="7488" y="83867"/>
                  </a:cubicBezTo>
                  <a:cubicBezTo>
                    <a:pt x="2501" y="79462"/>
                    <a:pt x="0" y="72539"/>
                    <a:pt x="0" y="63131"/>
                  </a:cubicBezTo>
                  <a:close/>
                  <a:moveTo>
                    <a:pt x="13023" y="63131"/>
                  </a:moveTo>
                  <a:cubicBezTo>
                    <a:pt x="13023" y="73685"/>
                    <a:pt x="17848" y="78978"/>
                    <a:pt x="27515" y="78978"/>
                  </a:cubicBezTo>
                  <a:cubicBezTo>
                    <a:pt x="32178" y="78978"/>
                    <a:pt x="35777" y="77671"/>
                    <a:pt x="38327" y="75040"/>
                  </a:cubicBezTo>
                  <a:cubicBezTo>
                    <a:pt x="40860" y="72426"/>
                    <a:pt x="42135" y="68456"/>
                    <a:pt x="42135" y="63131"/>
                  </a:cubicBezTo>
                  <a:lnTo>
                    <a:pt x="42135" y="27386"/>
                  </a:lnTo>
                  <a:cubicBezTo>
                    <a:pt x="42135" y="22060"/>
                    <a:pt x="40860" y="18090"/>
                    <a:pt x="38327" y="15476"/>
                  </a:cubicBezTo>
                  <a:cubicBezTo>
                    <a:pt x="35793" y="12862"/>
                    <a:pt x="32178" y="11538"/>
                    <a:pt x="27515" y="11538"/>
                  </a:cubicBezTo>
                  <a:cubicBezTo>
                    <a:pt x="17848" y="11538"/>
                    <a:pt x="13023" y="16815"/>
                    <a:pt x="13023" y="27386"/>
                  </a:cubicBezTo>
                  <a:lnTo>
                    <a:pt x="13023" y="63131"/>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12" name="Figura a mano libera: forma 111">
              <a:extLst>
                <a:ext uri="{FF2B5EF4-FFF2-40B4-BE49-F238E27FC236}">
                  <a16:creationId xmlns:a16="http://schemas.microsoft.com/office/drawing/2014/main" id="{A623BA58-A171-8EC2-C97B-894547A86888}"/>
                </a:ext>
              </a:extLst>
            </p:cNvPr>
            <p:cNvSpPr/>
            <p:nvPr/>
          </p:nvSpPr>
          <p:spPr>
            <a:xfrm>
              <a:off x="5159418" y="1376225"/>
              <a:ext cx="55174" cy="90532"/>
            </a:xfrm>
            <a:custGeom>
              <a:avLst/>
              <a:gdLst>
                <a:gd name="connsiteX0" fmla="*/ 0 w 55174"/>
                <a:gd name="connsiteY0" fmla="*/ 63131 h 90532"/>
                <a:gd name="connsiteX1" fmla="*/ 0 w 55174"/>
                <a:gd name="connsiteY1" fmla="*/ 27386 h 90532"/>
                <a:gd name="connsiteX2" fmla="*/ 7553 w 55174"/>
                <a:gd name="connsiteY2" fmla="*/ 6633 h 90532"/>
                <a:gd name="connsiteX3" fmla="*/ 27257 w 55174"/>
                <a:gd name="connsiteY3" fmla="*/ 0 h 90532"/>
                <a:gd name="connsiteX4" fmla="*/ 47461 w 55174"/>
                <a:gd name="connsiteY4" fmla="*/ 6197 h 90532"/>
                <a:gd name="connsiteX5" fmla="*/ 55143 w 55174"/>
                <a:gd name="connsiteY5" fmla="*/ 22222 h 90532"/>
                <a:gd name="connsiteX6" fmla="*/ 53674 w 55174"/>
                <a:gd name="connsiteY6" fmla="*/ 27563 h 90532"/>
                <a:gd name="connsiteX7" fmla="*/ 48639 w 55174"/>
                <a:gd name="connsiteY7" fmla="*/ 28983 h 90532"/>
                <a:gd name="connsiteX8" fmla="*/ 42136 w 55174"/>
                <a:gd name="connsiteY8" fmla="*/ 24691 h 90532"/>
                <a:gd name="connsiteX9" fmla="*/ 27773 w 55174"/>
                <a:gd name="connsiteY9" fmla="*/ 11555 h 90532"/>
                <a:gd name="connsiteX10" fmla="*/ 13039 w 55174"/>
                <a:gd name="connsiteY10" fmla="*/ 27402 h 90532"/>
                <a:gd name="connsiteX11" fmla="*/ 13039 w 55174"/>
                <a:gd name="connsiteY11" fmla="*/ 63131 h 90532"/>
                <a:gd name="connsiteX12" fmla="*/ 28015 w 55174"/>
                <a:gd name="connsiteY12" fmla="*/ 78978 h 90532"/>
                <a:gd name="connsiteX13" fmla="*/ 35390 w 55174"/>
                <a:gd name="connsiteY13" fmla="*/ 77687 h 90532"/>
                <a:gd name="connsiteX14" fmla="*/ 39634 w 55174"/>
                <a:gd name="connsiteY14" fmla="*/ 73943 h 90532"/>
                <a:gd name="connsiteX15" fmla="*/ 41409 w 55174"/>
                <a:gd name="connsiteY15" fmla="*/ 69650 h 90532"/>
                <a:gd name="connsiteX16" fmla="*/ 42152 w 55174"/>
                <a:gd name="connsiteY16" fmla="*/ 65099 h 90532"/>
                <a:gd name="connsiteX17" fmla="*/ 48542 w 55174"/>
                <a:gd name="connsiteY17" fmla="*/ 60807 h 90532"/>
                <a:gd name="connsiteX18" fmla="*/ 53642 w 55174"/>
                <a:gd name="connsiteY18" fmla="*/ 62227 h 90532"/>
                <a:gd name="connsiteX19" fmla="*/ 55175 w 55174"/>
                <a:gd name="connsiteY19" fmla="*/ 67568 h 90532"/>
                <a:gd name="connsiteX20" fmla="*/ 47445 w 55174"/>
                <a:gd name="connsiteY20" fmla="*/ 84142 h 90532"/>
                <a:gd name="connsiteX21" fmla="*/ 27176 w 55174"/>
                <a:gd name="connsiteY21" fmla="*/ 90532 h 90532"/>
                <a:gd name="connsiteX22" fmla="*/ 7520 w 55174"/>
                <a:gd name="connsiteY22" fmla="*/ 83900 h 90532"/>
                <a:gd name="connsiteX23" fmla="*/ 0 w 55174"/>
                <a:gd name="connsiteY23" fmla="*/ 63131 h 9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174" h="90532">
                  <a:moveTo>
                    <a:pt x="0" y="63131"/>
                  </a:moveTo>
                  <a:lnTo>
                    <a:pt x="0" y="27386"/>
                  </a:lnTo>
                  <a:cubicBezTo>
                    <a:pt x="0" y="17977"/>
                    <a:pt x="2518" y="11054"/>
                    <a:pt x="7553" y="6633"/>
                  </a:cubicBezTo>
                  <a:cubicBezTo>
                    <a:pt x="12587" y="2211"/>
                    <a:pt x="19156" y="0"/>
                    <a:pt x="27257" y="0"/>
                  </a:cubicBezTo>
                  <a:cubicBezTo>
                    <a:pt x="35600" y="0"/>
                    <a:pt x="42346" y="2066"/>
                    <a:pt x="47461" y="6197"/>
                  </a:cubicBezTo>
                  <a:cubicBezTo>
                    <a:pt x="52577" y="10328"/>
                    <a:pt x="55143" y="15670"/>
                    <a:pt x="55143" y="22222"/>
                  </a:cubicBezTo>
                  <a:cubicBezTo>
                    <a:pt x="55143" y="24836"/>
                    <a:pt x="54658" y="26627"/>
                    <a:pt x="53674" y="27563"/>
                  </a:cubicBezTo>
                  <a:cubicBezTo>
                    <a:pt x="52690" y="28499"/>
                    <a:pt x="51011" y="28983"/>
                    <a:pt x="48639" y="28983"/>
                  </a:cubicBezTo>
                  <a:cubicBezTo>
                    <a:pt x="44379" y="28983"/>
                    <a:pt x="42216" y="27547"/>
                    <a:pt x="42136" y="24691"/>
                  </a:cubicBezTo>
                  <a:cubicBezTo>
                    <a:pt x="41651" y="15928"/>
                    <a:pt x="36859" y="11555"/>
                    <a:pt x="27773" y="11555"/>
                  </a:cubicBezTo>
                  <a:cubicBezTo>
                    <a:pt x="17945" y="11555"/>
                    <a:pt x="13039" y="16832"/>
                    <a:pt x="13039" y="27402"/>
                  </a:cubicBezTo>
                  <a:lnTo>
                    <a:pt x="13039" y="63131"/>
                  </a:lnTo>
                  <a:cubicBezTo>
                    <a:pt x="13039" y="73685"/>
                    <a:pt x="18026" y="78978"/>
                    <a:pt x="28015" y="78978"/>
                  </a:cubicBezTo>
                  <a:cubicBezTo>
                    <a:pt x="30968" y="78978"/>
                    <a:pt x="33421" y="78542"/>
                    <a:pt x="35390" y="77687"/>
                  </a:cubicBezTo>
                  <a:cubicBezTo>
                    <a:pt x="37359" y="76831"/>
                    <a:pt x="38763" y="75589"/>
                    <a:pt x="39634" y="73943"/>
                  </a:cubicBezTo>
                  <a:cubicBezTo>
                    <a:pt x="40490" y="72313"/>
                    <a:pt x="41087" y="70877"/>
                    <a:pt x="41409" y="69650"/>
                  </a:cubicBezTo>
                  <a:cubicBezTo>
                    <a:pt x="41732" y="68424"/>
                    <a:pt x="41974" y="66907"/>
                    <a:pt x="42152" y="65099"/>
                  </a:cubicBezTo>
                  <a:cubicBezTo>
                    <a:pt x="42394" y="62227"/>
                    <a:pt x="44524" y="60807"/>
                    <a:pt x="48542" y="60807"/>
                  </a:cubicBezTo>
                  <a:cubicBezTo>
                    <a:pt x="50914" y="60807"/>
                    <a:pt x="52609" y="61275"/>
                    <a:pt x="53642" y="62227"/>
                  </a:cubicBezTo>
                  <a:cubicBezTo>
                    <a:pt x="54658" y="63163"/>
                    <a:pt x="55175" y="64954"/>
                    <a:pt x="55175" y="67568"/>
                  </a:cubicBezTo>
                  <a:cubicBezTo>
                    <a:pt x="55175" y="74362"/>
                    <a:pt x="52593" y="79898"/>
                    <a:pt x="47445" y="84142"/>
                  </a:cubicBezTo>
                  <a:cubicBezTo>
                    <a:pt x="42281" y="88402"/>
                    <a:pt x="35535" y="90532"/>
                    <a:pt x="27176" y="90532"/>
                  </a:cubicBezTo>
                  <a:cubicBezTo>
                    <a:pt x="19075" y="90532"/>
                    <a:pt x="12523" y="88321"/>
                    <a:pt x="7520" y="83900"/>
                  </a:cubicBezTo>
                  <a:cubicBezTo>
                    <a:pt x="2501" y="79462"/>
                    <a:pt x="0" y="72539"/>
                    <a:pt x="0" y="6313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13" name="Figura a mano libera: forma 112">
              <a:extLst>
                <a:ext uri="{FF2B5EF4-FFF2-40B4-BE49-F238E27FC236}">
                  <a16:creationId xmlns:a16="http://schemas.microsoft.com/office/drawing/2014/main" id="{9F1FABBE-31A6-AE7F-A0F7-AC746932B3E0}"/>
                </a:ext>
              </a:extLst>
            </p:cNvPr>
            <p:cNvSpPr/>
            <p:nvPr/>
          </p:nvSpPr>
          <p:spPr>
            <a:xfrm>
              <a:off x="5220338" y="1376209"/>
              <a:ext cx="59564" cy="89773"/>
            </a:xfrm>
            <a:custGeom>
              <a:avLst/>
              <a:gdLst>
                <a:gd name="connsiteX0" fmla="*/ 0 w 59564"/>
                <a:gd name="connsiteY0" fmla="*/ 5971 h 89773"/>
                <a:gd name="connsiteX1" fmla="*/ 1114 w 59564"/>
                <a:gd name="connsiteY1" fmla="*/ 1807 h 89773"/>
                <a:gd name="connsiteX2" fmla="*/ 4309 w 59564"/>
                <a:gd name="connsiteY2" fmla="*/ 0 h 89773"/>
                <a:gd name="connsiteX3" fmla="*/ 55271 w 59564"/>
                <a:gd name="connsiteY3" fmla="*/ 0 h 89773"/>
                <a:gd name="connsiteX4" fmla="*/ 58467 w 59564"/>
                <a:gd name="connsiteY4" fmla="*/ 1743 h 89773"/>
                <a:gd name="connsiteX5" fmla="*/ 59564 w 59564"/>
                <a:gd name="connsiteY5" fmla="*/ 5842 h 89773"/>
                <a:gd name="connsiteX6" fmla="*/ 58402 w 59564"/>
                <a:gd name="connsiteY6" fmla="*/ 10247 h 89773"/>
                <a:gd name="connsiteX7" fmla="*/ 55271 w 59564"/>
                <a:gd name="connsiteY7" fmla="*/ 12039 h 89773"/>
                <a:gd name="connsiteX8" fmla="*/ 36358 w 59564"/>
                <a:gd name="connsiteY8" fmla="*/ 12039 h 89773"/>
                <a:gd name="connsiteX9" fmla="*/ 36358 w 59564"/>
                <a:gd name="connsiteY9" fmla="*/ 85481 h 89773"/>
                <a:gd name="connsiteX10" fmla="*/ 34389 w 59564"/>
                <a:gd name="connsiteY10" fmla="*/ 88612 h 89773"/>
                <a:gd name="connsiteX11" fmla="*/ 29839 w 59564"/>
                <a:gd name="connsiteY11" fmla="*/ 89774 h 89773"/>
                <a:gd name="connsiteX12" fmla="*/ 25240 w 59564"/>
                <a:gd name="connsiteY12" fmla="*/ 88612 h 89773"/>
                <a:gd name="connsiteX13" fmla="*/ 23335 w 59564"/>
                <a:gd name="connsiteY13" fmla="*/ 85481 h 89773"/>
                <a:gd name="connsiteX14" fmla="*/ 23335 w 59564"/>
                <a:gd name="connsiteY14" fmla="*/ 12055 h 89773"/>
                <a:gd name="connsiteX15" fmla="*/ 4309 w 59564"/>
                <a:gd name="connsiteY15" fmla="*/ 12055 h 89773"/>
                <a:gd name="connsiteX16" fmla="*/ 1178 w 59564"/>
                <a:gd name="connsiteY16" fmla="*/ 10264 h 89773"/>
                <a:gd name="connsiteX17" fmla="*/ 0 w 59564"/>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4" h="89773">
                  <a:moveTo>
                    <a:pt x="0" y="5971"/>
                  </a:moveTo>
                  <a:cubicBezTo>
                    <a:pt x="0" y="4406"/>
                    <a:pt x="372" y="3018"/>
                    <a:pt x="1114"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7" y="87837"/>
                    <a:pt x="34389" y="88612"/>
                  </a:cubicBezTo>
                  <a:cubicBezTo>
                    <a:pt x="33082" y="89386"/>
                    <a:pt x="31565" y="89774"/>
                    <a:pt x="29839" y="89774"/>
                  </a:cubicBezTo>
                  <a:cubicBezTo>
                    <a:pt x="28031" y="89774"/>
                    <a:pt x="26498" y="89386"/>
                    <a:pt x="25240" y="88612"/>
                  </a:cubicBezTo>
                  <a:cubicBezTo>
                    <a:pt x="23965" y="87837"/>
                    <a:pt x="23335" y="86788"/>
                    <a:pt x="23335" y="85481"/>
                  </a:cubicBezTo>
                  <a:lnTo>
                    <a:pt x="23335" y="12055"/>
                  </a:lnTo>
                  <a:lnTo>
                    <a:pt x="4309" y="12055"/>
                  </a:lnTo>
                  <a:cubicBezTo>
                    <a:pt x="3002" y="12055"/>
                    <a:pt x="1953" y="11458"/>
                    <a:pt x="1178" y="10264"/>
                  </a:cubicBezTo>
                  <a:cubicBezTo>
                    <a:pt x="388" y="9053"/>
                    <a:pt x="0" y="7633"/>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14" name="Figura a mano libera: forma 113">
              <a:extLst>
                <a:ext uri="{FF2B5EF4-FFF2-40B4-BE49-F238E27FC236}">
                  <a16:creationId xmlns:a16="http://schemas.microsoft.com/office/drawing/2014/main" id="{748F9247-2828-10D9-C5AB-D427A6FC806D}"/>
                </a:ext>
              </a:extLst>
            </p:cNvPr>
            <p:cNvSpPr/>
            <p:nvPr/>
          </p:nvSpPr>
          <p:spPr>
            <a:xfrm>
              <a:off x="5288859" y="1376225"/>
              <a:ext cx="55126" cy="90499"/>
            </a:xfrm>
            <a:custGeom>
              <a:avLst/>
              <a:gdLst>
                <a:gd name="connsiteX0" fmla="*/ 0 w 55126"/>
                <a:gd name="connsiteY0" fmla="*/ 63131 h 90499"/>
                <a:gd name="connsiteX1" fmla="*/ 0 w 55126"/>
                <a:gd name="connsiteY1" fmla="*/ 27386 h 90499"/>
                <a:gd name="connsiteX2" fmla="*/ 7488 w 55126"/>
                <a:gd name="connsiteY2" fmla="*/ 6633 h 90499"/>
                <a:gd name="connsiteX3" fmla="*/ 27498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8 w 55126"/>
                <a:gd name="connsiteY8" fmla="*/ 90500 h 90499"/>
                <a:gd name="connsiteX9" fmla="*/ 7488 w 55126"/>
                <a:gd name="connsiteY9" fmla="*/ 83867 h 90499"/>
                <a:gd name="connsiteX10" fmla="*/ 0 w 55126"/>
                <a:gd name="connsiteY10" fmla="*/ 63131 h 90499"/>
                <a:gd name="connsiteX11" fmla="*/ 13007 w 55126"/>
                <a:gd name="connsiteY11" fmla="*/ 63131 h 90499"/>
                <a:gd name="connsiteX12" fmla="*/ 27498 w 55126"/>
                <a:gd name="connsiteY12" fmla="*/ 78978 h 90499"/>
                <a:gd name="connsiteX13" fmla="*/ 38311 w 55126"/>
                <a:gd name="connsiteY13" fmla="*/ 75040 h 90499"/>
                <a:gd name="connsiteX14" fmla="*/ 42119 w 55126"/>
                <a:gd name="connsiteY14" fmla="*/ 63131 h 90499"/>
                <a:gd name="connsiteX15" fmla="*/ 42119 w 55126"/>
                <a:gd name="connsiteY15" fmla="*/ 27386 h 90499"/>
                <a:gd name="connsiteX16" fmla="*/ 38311 w 55126"/>
                <a:gd name="connsiteY16" fmla="*/ 15476 h 90499"/>
                <a:gd name="connsiteX17" fmla="*/ 27498 w 55126"/>
                <a:gd name="connsiteY17" fmla="*/ 11538 h 90499"/>
                <a:gd name="connsiteX18" fmla="*/ 13007 w 55126"/>
                <a:gd name="connsiteY18" fmla="*/ 27386 h 90499"/>
                <a:gd name="connsiteX19" fmla="*/ 13007 w 55126"/>
                <a:gd name="connsiteY19" fmla="*/ 63131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31"/>
                  </a:moveTo>
                  <a:lnTo>
                    <a:pt x="0" y="27386"/>
                  </a:lnTo>
                  <a:cubicBezTo>
                    <a:pt x="0" y="17977"/>
                    <a:pt x="2501" y="11054"/>
                    <a:pt x="7488" y="6633"/>
                  </a:cubicBezTo>
                  <a:cubicBezTo>
                    <a:pt x="12474" y="2211"/>
                    <a:pt x="19155" y="0"/>
                    <a:pt x="27498"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8" y="90500"/>
                  </a:cubicBezTo>
                  <a:cubicBezTo>
                    <a:pt x="19155" y="90500"/>
                    <a:pt x="12474" y="88289"/>
                    <a:pt x="7488" y="83867"/>
                  </a:cubicBezTo>
                  <a:cubicBezTo>
                    <a:pt x="2485" y="79462"/>
                    <a:pt x="0" y="72539"/>
                    <a:pt x="0" y="63131"/>
                  </a:cubicBezTo>
                  <a:close/>
                  <a:moveTo>
                    <a:pt x="13007" y="63131"/>
                  </a:moveTo>
                  <a:cubicBezTo>
                    <a:pt x="13007" y="73685"/>
                    <a:pt x="17832" y="78978"/>
                    <a:pt x="27498" y="78978"/>
                  </a:cubicBezTo>
                  <a:cubicBezTo>
                    <a:pt x="32162" y="78978"/>
                    <a:pt x="35761" y="77671"/>
                    <a:pt x="38311" y="75040"/>
                  </a:cubicBezTo>
                  <a:cubicBezTo>
                    <a:pt x="40844" y="72426"/>
                    <a:pt x="42119" y="68456"/>
                    <a:pt x="42119" y="63131"/>
                  </a:cubicBezTo>
                  <a:lnTo>
                    <a:pt x="42119" y="27386"/>
                  </a:lnTo>
                  <a:cubicBezTo>
                    <a:pt x="42119" y="22060"/>
                    <a:pt x="40844" y="18090"/>
                    <a:pt x="38311" y="15476"/>
                  </a:cubicBezTo>
                  <a:cubicBezTo>
                    <a:pt x="35777" y="12862"/>
                    <a:pt x="32162" y="11538"/>
                    <a:pt x="27498" y="11538"/>
                  </a:cubicBezTo>
                  <a:cubicBezTo>
                    <a:pt x="17832" y="11538"/>
                    <a:pt x="13007" y="16815"/>
                    <a:pt x="13007" y="27386"/>
                  </a:cubicBezTo>
                  <a:lnTo>
                    <a:pt x="13007" y="63131"/>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15" name="Figura a mano libera: forma 114">
              <a:extLst>
                <a:ext uri="{FF2B5EF4-FFF2-40B4-BE49-F238E27FC236}">
                  <a16:creationId xmlns:a16="http://schemas.microsoft.com/office/drawing/2014/main" id="{48A0B86D-D3DB-7DD2-C47F-0D56AA8990AE}"/>
                </a:ext>
              </a:extLst>
            </p:cNvPr>
            <p:cNvSpPr/>
            <p:nvPr/>
          </p:nvSpPr>
          <p:spPr>
            <a:xfrm>
              <a:off x="5359219" y="1376241"/>
              <a:ext cx="55158" cy="89773"/>
            </a:xfrm>
            <a:custGeom>
              <a:avLst/>
              <a:gdLst>
                <a:gd name="connsiteX0" fmla="*/ 0 w 55158"/>
                <a:gd name="connsiteY0" fmla="*/ 85578 h 89773"/>
                <a:gd name="connsiteX1" fmla="*/ 0 w 55158"/>
                <a:gd name="connsiteY1" fmla="*/ 4293 h 89773"/>
                <a:gd name="connsiteX2" fmla="*/ 1727 w 55158"/>
                <a:gd name="connsiteY2" fmla="*/ 1162 h 89773"/>
                <a:gd name="connsiteX3" fmla="*/ 5777 w 55158"/>
                <a:gd name="connsiteY3" fmla="*/ 0 h 89773"/>
                <a:gd name="connsiteX4" fmla="*/ 28128 w 55158"/>
                <a:gd name="connsiteY4" fmla="*/ 0 h 89773"/>
                <a:gd name="connsiteX5" fmla="*/ 46186 w 55158"/>
                <a:gd name="connsiteY5" fmla="*/ 4664 h 89773"/>
                <a:gd name="connsiteX6" fmla="*/ 52948 w 55158"/>
                <a:gd name="connsiteY6" fmla="*/ 21237 h 89773"/>
                <a:gd name="connsiteX7" fmla="*/ 42507 w 55158"/>
                <a:gd name="connsiteY7" fmla="*/ 41135 h 89773"/>
                <a:gd name="connsiteX8" fmla="*/ 51963 w 55158"/>
                <a:gd name="connsiteY8" fmla="*/ 48203 h 89773"/>
                <a:gd name="connsiteX9" fmla="*/ 55159 w 55158"/>
                <a:gd name="connsiteY9" fmla="*/ 61646 h 89773"/>
                <a:gd name="connsiteX10" fmla="*/ 55159 w 55158"/>
                <a:gd name="connsiteY10" fmla="*/ 63986 h 89773"/>
                <a:gd name="connsiteX11" fmla="*/ 48526 w 55158"/>
                <a:gd name="connsiteY11" fmla="*/ 83641 h 89773"/>
                <a:gd name="connsiteX12" fmla="*/ 30726 w 55158"/>
                <a:gd name="connsiteY12" fmla="*/ 89774 h 89773"/>
                <a:gd name="connsiteX13" fmla="*/ 5794 w 55158"/>
                <a:gd name="connsiteY13" fmla="*/ 89774 h 89773"/>
                <a:gd name="connsiteX14" fmla="*/ 1614 w 55158"/>
                <a:gd name="connsiteY14" fmla="*/ 88547 h 89773"/>
                <a:gd name="connsiteX15" fmla="*/ 0 w 55158"/>
                <a:gd name="connsiteY15" fmla="*/ 85578 h 89773"/>
                <a:gd name="connsiteX16" fmla="*/ 12894 w 55158"/>
                <a:gd name="connsiteY16" fmla="*/ 35971 h 89773"/>
                <a:gd name="connsiteX17" fmla="*/ 27515 w 55158"/>
                <a:gd name="connsiteY17" fmla="*/ 35971 h 89773"/>
                <a:gd name="connsiteX18" fmla="*/ 39925 w 55158"/>
                <a:gd name="connsiteY18" fmla="*/ 23319 h 89773"/>
                <a:gd name="connsiteX19" fmla="*/ 27273 w 55158"/>
                <a:gd name="connsiteY19" fmla="*/ 11522 h 89773"/>
                <a:gd name="connsiteX20" fmla="*/ 12910 w 55158"/>
                <a:gd name="connsiteY20" fmla="*/ 11522 h 89773"/>
                <a:gd name="connsiteX21" fmla="*/ 12910 w 55158"/>
                <a:gd name="connsiteY21" fmla="*/ 35971 h 89773"/>
                <a:gd name="connsiteX22" fmla="*/ 12894 w 55158"/>
                <a:gd name="connsiteY22" fmla="*/ 78219 h 89773"/>
                <a:gd name="connsiteX23" fmla="*/ 28241 w 55158"/>
                <a:gd name="connsiteY23" fmla="*/ 78219 h 89773"/>
                <a:gd name="connsiteX24" fmla="*/ 42119 w 55158"/>
                <a:gd name="connsiteY24" fmla="*/ 62985 h 89773"/>
                <a:gd name="connsiteX25" fmla="*/ 42119 w 55158"/>
                <a:gd name="connsiteY25" fmla="*/ 61016 h 89773"/>
                <a:gd name="connsiteX26" fmla="*/ 38618 w 55158"/>
                <a:gd name="connsiteY26" fmla="*/ 49720 h 89773"/>
                <a:gd name="connsiteX27" fmla="*/ 28241 w 55158"/>
                <a:gd name="connsiteY27" fmla="*/ 46283 h 89773"/>
                <a:gd name="connsiteX28" fmla="*/ 12894 w 55158"/>
                <a:gd name="connsiteY28" fmla="*/ 46283 h 89773"/>
                <a:gd name="connsiteX29" fmla="*/ 12894 w 55158"/>
                <a:gd name="connsiteY29" fmla="*/ 78219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58" h="89773">
                  <a:moveTo>
                    <a:pt x="0" y="85578"/>
                  </a:moveTo>
                  <a:lnTo>
                    <a:pt x="0" y="4293"/>
                  </a:lnTo>
                  <a:cubicBezTo>
                    <a:pt x="0" y="2985"/>
                    <a:pt x="565" y="1937"/>
                    <a:pt x="1727" y="1162"/>
                  </a:cubicBezTo>
                  <a:cubicBezTo>
                    <a:pt x="2873" y="387"/>
                    <a:pt x="4228" y="0"/>
                    <a:pt x="5777" y="0"/>
                  </a:cubicBezTo>
                  <a:lnTo>
                    <a:pt x="28128" y="0"/>
                  </a:lnTo>
                  <a:cubicBezTo>
                    <a:pt x="35664" y="0"/>
                    <a:pt x="41684" y="1549"/>
                    <a:pt x="46186" y="4664"/>
                  </a:cubicBezTo>
                  <a:cubicBezTo>
                    <a:pt x="50689" y="7778"/>
                    <a:pt x="52948" y="13297"/>
                    <a:pt x="52948" y="21237"/>
                  </a:cubicBezTo>
                  <a:cubicBezTo>
                    <a:pt x="52948" y="31388"/>
                    <a:pt x="49462" y="38020"/>
                    <a:pt x="42507" y="41135"/>
                  </a:cubicBezTo>
                  <a:cubicBezTo>
                    <a:pt x="46687" y="42781"/>
                    <a:pt x="49833" y="45121"/>
                    <a:pt x="51963" y="48203"/>
                  </a:cubicBezTo>
                  <a:cubicBezTo>
                    <a:pt x="54093" y="51269"/>
                    <a:pt x="55159" y="55756"/>
                    <a:pt x="55159" y="61646"/>
                  </a:cubicBezTo>
                  <a:lnTo>
                    <a:pt x="55159" y="63986"/>
                  </a:lnTo>
                  <a:cubicBezTo>
                    <a:pt x="55159" y="72991"/>
                    <a:pt x="52948" y="79543"/>
                    <a:pt x="48526" y="83641"/>
                  </a:cubicBezTo>
                  <a:cubicBezTo>
                    <a:pt x="44104" y="87740"/>
                    <a:pt x="38166" y="89774"/>
                    <a:pt x="30726" y="89774"/>
                  </a:cubicBezTo>
                  <a:lnTo>
                    <a:pt x="5794" y="89774"/>
                  </a:lnTo>
                  <a:cubicBezTo>
                    <a:pt x="4067" y="89774"/>
                    <a:pt x="2679" y="89370"/>
                    <a:pt x="1614" y="88547"/>
                  </a:cubicBezTo>
                  <a:cubicBezTo>
                    <a:pt x="533" y="87708"/>
                    <a:pt x="0" y="86740"/>
                    <a:pt x="0" y="85578"/>
                  </a:cubicBezTo>
                  <a:close/>
                  <a:moveTo>
                    <a:pt x="12894" y="35971"/>
                  </a:moveTo>
                  <a:lnTo>
                    <a:pt x="27515" y="35971"/>
                  </a:lnTo>
                  <a:cubicBezTo>
                    <a:pt x="35777" y="35971"/>
                    <a:pt x="39925" y="31759"/>
                    <a:pt x="39925" y="23319"/>
                  </a:cubicBezTo>
                  <a:cubicBezTo>
                    <a:pt x="39925" y="15460"/>
                    <a:pt x="35713" y="11522"/>
                    <a:pt x="27273" y="11522"/>
                  </a:cubicBezTo>
                  <a:lnTo>
                    <a:pt x="12910" y="11522"/>
                  </a:lnTo>
                  <a:lnTo>
                    <a:pt x="12910" y="35971"/>
                  </a:lnTo>
                  <a:close/>
                  <a:moveTo>
                    <a:pt x="12894" y="78219"/>
                  </a:moveTo>
                  <a:lnTo>
                    <a:pt x="28241" y="78219"/>
                  </a:lnTo>
                  <a:cubicBezTo>
                    <a:pt x="37488" y="78219"/>
                    <a:pt x="42119" y="73152"/>
                    <a:pt x="42119" y="62985"/>
                  </a:cubicBezTo>
                  <a:lnTo>
                    <a:pt x="42119" y="61016"/>
                  </a:lnTo>
                  <a:cubicBezTo>
                    <a:pt x="42119" y="55772"/>
                    <a:pt x="40958" y="52012"/>
                    <a:pt x="38618" y="49720"/>
                  </a:cubicBezTo>
                  <a:cubicBezTo>
                    <a:pt x="36277" y="47429"/>
                    <a:pt x="32824" y="46283"/>
                    <a:pt x="28241" y="46283"/>
                  </a:cubicBezTo>
                  <a:lnTo>
                    <a:pt x="12894" y="46283"/>
                  </a:lnTo>
                  <a:lnTo>
                    <a:pt x="12894" y="782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16" name="Figura a mano libera: forma 115">
              <a:extLst>
                <a:ext uri="{FF2B5EF4-FFF2-40B4-BE49-F238E27FC236}">
                  <a16:creationId xmlns:a16="http://schemas.microsoft.com/office/drawing/2014/main" id="{82BF1C2F-D98B-ABB4-9F53-CF4A978BBCFC}"/>
                </a:ext>
              </a:extLst>
            </p:cNvPr>
            <p:cNvSpPr/>
            <p:nvPr/>
          </p:nvSpPr>
          <p:spPr>
            <a:xfrm>
              <a:off x="5427126" y="1376241"/>
              <a:ext cx="53803" cy="89822"/>
            </a:xfrm>
            <a:custGeom>
              <a:avLst/>
              <a:gdLst>
                <a:gd name="connsiteX0" fmla="*/ 0 w 53803"/>
                <a:gd name="connsiteY0" fmla="*/ 85465 h 89822"/>
                <a:gd name="connsiteX1" fmla="*/ 0 w 53803"/>
                <a:gd name="connsiteY1" fmla="*/ 4293 h 89822"/>
                <a:gd name="connsiteX2" fmla="*/ 1727 w 53803"/>
                <a:gd name="connsiteY2" fmla="*/ 1162 h 89822"/>
                <a:gd name="connsiteX3" fmla="*/ 5777 w 53803"/>
                <a:gd name="connsiteY3" fmla="*/ 0 h 89822"/>
                <a:gd name="connsiteX4" fmla="*/ 49494 w 53803"/>
                <a:gd name="connsiteY4" fmla="*/ 0 h 89822"/>
                <a:gd name="connsiteX5" fmla="*/ 52689 w 53803"/>
                <a:gd name="connsiteY5" fmla="*/ 1727 h 89822"/>
                <a:gd name="connsiteX6" fmla="*/ 53803 w 53803"/>
                <a:gd name="connsiteY6" fmla="*/ 5664 h 89822"/>
                <a:gd name="connsiteX7" fmla="*/ 52641 w 53803"/>
                <a:gd name="connsiteY7" fmla="*/ 9844 h 89822"/>
                <a:gd name="connsiteX8" fmla="*/ 49510 w 53803"/>
                <a:gd name="connsiteY8" fmla="*/ 11571 h 89822"/>
                <a:gd name="connsiteX9" fmla="*/ 13039 w 53803"/>
                <a:gd name="connsiteY9" fmla="*/ 11571 h 89822"/>
                <a:gd name="connsiteX10" fmla="*/ 13039 w 53803"/>
                <a:gd name="connsiteY10" fmla="*/ 39699 h 89822"/>
                <a:gd name="connsiteX11" fmla="*/ 31953 w 53803"/>
                <a:gd name="connsiteY11" fmla="*/ 39699 h 89822"/>
                <a:gd name="connsiteX12" fmla="*/ 35083 w 53803"/>
                <a:gd name="connsiteY12" fmla="*/ 41232 h 89822"/>
                <a:gd name="connsiteX13" fmla="*/ 36245 w 53803"/>
                <a:gd name="connsiteY13" fmla="*/ 44976 h 89822"/>
                <a:gd name="connsiteX14" fmla="*/ 35148 w 53803"/>
                <a:gd name="connsiteY14" fmla="*/ 48478 h 89822"/>
                <a:gd name="connsiteX15" fmla="*/ 31953 w 53803"/>
                <a:gd name="connsiteY15" fmla="*/ 50011 h 89822"/>
                <a:gd name="connsiteX16" fmla="*/ 13039 w 53803"/>
                <a:gd name="connsiteY16" fmla="*/ 50011 h 89822"/>
                <a:gd name="connsiteX17" fmla="*/ 13039 w 53803"/>
                <a:gd name="connsiteY17" fmla="*/ 78252 h 89822"/>
                <a:gd name="connsiteX18" fmla="*/ 49510 w 53803"/>
                <a:gd name="connsiteY18" fmla="*/ 78252 h 89822"/>
                <a:gd name="connsiteX19" fmla="*/ 52641 w 53803"/>
                <a:gd name="connsiteY19" fmla="*/ 79978 h 89822"/>
                <a:gd name="connsiteX20" fmla="*/ 53803 w 53803"/>
                <a:gd name="connsiteY20" fmla="*/ 84158 h 89822"/>
                <a:gd name="connsiteX21" fmla="*/ 52689 w 53803"/>
                <a:gd name="connsiteY21" fmla="*/ 88095 h 89822"/>
                <a:gd name="connsiteX22" fmla="*/ 49494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3"/>
                  </a:lnTo>
                  <a:cubicBezTo>
                    <a:pt x="0" y="2985"/>
                    <a:pt x="565" y="1937"/>
                    <a:pt x="1727" y="1162"/>
                  </a:cubicBezTo>
                  <a:cubicBezTo>
                    <a:pt x="2873"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6" y="10990"/>
                    <a:pt x="50817" y="11571"/>
                    <a:pt x="49510" y="11571"/>
                  </a:cubicBezTo>
                  <a:lnTo>
                    <a:pt x="13039" y="11571"/>
                  </a:lnTo>
                  <a:lnTo>
                    <a:pt x="13039" y="39699"/>
                  </a:lnTo>
                  <a:lnTo>
                    <a:pt x="31953" y="39699"/>
                  </a:lnTo>
                  <a:cubicBezTo>
                    <a:pt x="33259" y="39699"/>
                    <a:pt x="34309" y="40215"/>
                    <a:pt x="35083" y="41232"/>
                  </a:cubicBezTo>
                  <a:cubicBezTo>
                    <a:pt x="35858" y="42248"/>
                    <a:pt x="36245" y="43507"/>
                    <a:pt x="36245" y="44976"/>
                  </a:cubicBezTo>
                  <a:cubicBezTo>
                    <a:pt x="36245" y="46283"/>
                    <a:pt x="35874" y="47461"/>
                    <a:pt x="35148" y="48478"/>
                  </a:cubicBezTo>
                  <a:cubicBezTo>
                    <a:pt x="34406" y="49510"/>
                    <a:pt x="33340" y="50011"/>
                    <a:pt x="31953" y="50011"/>
                  </a:cubicBezTo>
                  <a:lnTo>
                    <a:pt x="13039" y="50011"/>
                  </a:lnTo>
                  <a:lnTo>
                    <a:pt x="13039" y="78252"/>
                  </a:lnTo>
                  <a:lnTo>
                    <a:pt x="49510" y="78252"/>
                  </a:lnTo>
                  <a:cubicBezTo>
                    <a:pt x="50817" y="78252"/>
                    <a:pt x="51866" y="78832"/>
                    <a:pt x="52641" y="79978"/>
                  </a:cubicBezTo>
                  <a:cubicBezTo>
                    <a:pt x="53416" y="81124"/>
                    <a:pt x="53803" y="82512"/>
                    <a:pt x="53803" y="84158"/>
                  </a:cubicBezTo>
                  <a:cubicBezTo>
                    <a:pt x="53803" y="85626"/>
                    <a:pt x="53432" y="86950"/>
                    <a:pt x="52689" y="88095"/>
                  </a:cubicBezTo>
                  <a:cubicBezTo>
                    <a:pt x="51947" y="89241"/>
                    <a:pt x="50882" y="89822"/>
                    <a:pt x="49494" y="89822"/>
                  </a:cubicBezTo>
                  <a:lnTo>
                    <a:pt x="5777" y="89822"/>
                  </a:lnTo>
                  <a:cubicBezTo>
                    <a:pt x="4228" y="89822"/>
                    <a:pt x="2873" y="89435"/>
                    <a:pt x="1727"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17" name="Figura a mano libera: forma 116">
              <a:extLst>
                <a:ext uri="{FF2B5EF4-FFF2-40B4-BE49-F238E27FC236}">
                  <a16:creationId xmlns:a16="http://schemas.microsoft.com/office/drawing/2014/main" id="{CC41AD1B-CE3D-C97D-8F3A-9835FA31675E}"/>
                </a:ext>
              </a:extLst>
            </p:cNvPr>
            <p:cNvSpPr/>
            <p:nvPr/>
          </p:nvSpPr>
          <p:spPr>
            <a:xfrm>
              <a:off x="5491354" y="1376225"/>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2 w 56223"/>
                <a:gd name="connsiteY3" fmla="*/ 0 h 90144"/>
                <a:gd name="connsiteX4" fmla="*/ 27627 w 56223"/>
                <a:gd name="connsiteY4" fmla="*/ 0 h 90144"/>
                <a:gd name="connsiteX5" fmla="*/ 55868 w 56223"/>
                <a:gd name="connsiteY5" fmla="*/ 25046 h 90144"/>
                <a:gd name="connsiteX6" fmla="*/ 51205 w 56223"/>
                <a:gd name="connsiteY6" fmla="*/ 41377 h 90144"/>
                <a:gd name="connsiteX7" fmla="*/ 38553 w 56223"/>
                <a:gd name="connsiteY7" fmla="*/ 49268 h 90144"/>
                <a:gd name="connsiteX8" fmla="*/ 55740 w 56223"/>
                <a:gd name="connsiteY8" fmla="*/ 81640 h 90144"/>
                <a:gd name="connsiteX9" fmla="*/ 56223 w 56223"/>
                <a:gd name="connsiteY9" fmla="*/ 83480 h 90144"/>
                <a:gd name="connsiteX10" fmla="*/ 53706 w 56223"/>
                <a:gd name="connsiteY10" fmla="*/ 88047 h 90144"/>
                <a:gd name="connsiteX11" fmla="*/ 48365 w 56223"/>
                <a:gd name="connsiteY11" fmla="*/ 90145 h 90144"/>
                <a:gd name="connsiteX12" fmla="*/ 43201 w 56223"/>
                <a:gd name="connsiteY12" fmla="*/ 86320 h 90144"/>
                <a:gd name="connsiteX13" fmla="*/ 25271 w 56223"/>
                <a:gd name="connsiteY13" fmla="*/ 51092 h 90144"/>
                <a:gd name="connsiteX14" fmla="*/ 12862 w 56223"/>
                <a:gd name="connsiteY14" fmla="*/ 51092 h 90144"/>
                <a:gd name="connsiteX15" fmla="*/ 12862 w 56223"/>
                <a:gd name="connsiteY15" fmla="*/ 85465 h 90144"/>
                <a:gd name="connsiteX16" fmla="*/ 10958 w 56223"/>
                <a:gd name="connsiteY16" fmla="*/ 88612 h 90144"/>
                <a:gd name="connsiteX17" fmla="*/ 6358 w 56223"/>
                <a:gd name="connsiteY17" fmla="*/ 89790 h 90144"/>
                <a:gd name="connsiteX18" fmla="*/ 1872 w 56223"/>
                <a:gd name="connsiteY18" fmla="*/ 88628 h 90144"/>
                <a:gd name="connsiteX19" fmla="*/ 0 w 56223"/>
                <a:gd name="connsiteY19" fmla="*/ 85481 h 90144"/>
                <a:gd name="connsiteX20" fmla="*/ 12894 w 56223"/>
                <a:gd name="connsiteY20" fmla="*/ 40780 h 90144"/>
                <a:gd name="connsiteX21" fmla="*/ 27627 w 56223"/>
                <a:gd name="connsiteY21" fmla="*/ 40780 h 90144"/>
                <a:gd name="connsiteX22" fmla="*/ 42861 w 56223"/>
                <a:gd name="connsiteY22" fmla="*/ 26159 h 90144"/>
                <a:gd name="connsiteX23" fmla="*/ 27627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49"/>
                    <a:pt x="1226" y="1226"/>
                  </a:cubicBezTo>
                  <a:cubicBezTo>
                    <a:pt x="2050" y="403"/>
                    <a:pt x="3066" y="0"/>
                    <a:pt x="4292" y="0"/>
                  </a:cubicBezTo>
                  <a:lnTo>
                    <a:pt x="27627" y="0"/>
                  </a:lnTo>
                  <a:cubicBezTo>
                    <a:pt x="46460" y="0"/>
                    <a:pt x="55868" y="8343"/>
                    <a:pt x="55868" y="25046"/>
                  </a:cubicBezTo>
                  <a:cubicBezTo>
                    <a:pt x="55868" y="31969"/>
                    <a:pt x="54319" y="37423"/>
                    <a:pt x="51205" y="41377"/>
                  </a:cubicBezTo>
                  <a:cubicBezTo>
                    <a:pt x="48090" y="45331"/>
                    <a:pt x="43878" y="47961"/>
                    <a:pt x="38553" y="49268"/>
                  </a:cubicBezTo>
                  <a:lnTo>
                    <a:pt x="55740" y="81640"/>
                  </a:lnTo>
                  <a:cubicBezTo>
                    <a:pt x="56062" y="82221"/>
                    <a:pt x="56223" y="82835"/>
                    <a:pt x="56223" y="83480"/>
                  </a:cubicBezTo>
                  <a:cubicBezTo>
                    <a:pt x="56223" y="85126"/>
                    <a:pt x="55384" y="86643"/>
                    <a:pt x="53706" y="88047"/>
                  </a:cubicBezTo>
                  <a:cubicBezTo>
                    <a:pt x="52028" y="89451"/>
                    <a:pt x="50252" y="90145"/>
                    <a:pt x="48365" y="90145"/>
                  </a:cubicBezTo>
                  <a:cubicBezTo>
                    <a:pt x="46234" y="90145"/>
                    <a:pt x="44507" y="88870"/>
                    <a:pt x="43201" y="86320"/>
                  </a:cubicBezTo>
                  <a:lnTo>
                    <a:pt x="25271" y="51092"/>
                  </a:lnTo>
                  <a:lnTo>
                    <a:pt x="12862" y="51092"/>
                  </a:lnTo>
                  <a:lnTo>
                    <a:pt x="12862" y="85465"/>
                  </a:lnTo>
                  <a:cubicBezTo>
                    <a:pt x="12862" y="86772"/>
                    <a:pt x="12232" y="87821"/>
                    <a:pt x="10958" y="88612"/>
                  </a:cubicBezTo>
                  <a:cubicBezTo>
                    <a:pt x="9683" y="89386"/>
                    <a:pt x="8150" y="89790"/>
                    <a:pt x="6358" y="89790"/>
                  </a:cubicBezTo>
                  <a:cubicBezTo>
                    <a:pt x="4631" y="89790"/>
                    <a:pt x="3147" y="89403"/>
                    <a:pt x="1872" y="88628"/>
                  </a:cubicBezTo>
                  <a:cubicBezTo>
                    <a:pt x="629" y="87837"/>
                    <a:pt x="0" y="86788"/>
                    <a:pt x="0" y="85481"/>
                  </a:cubicBezTo>
                  <a:close/>
                  <a:moveTo>
                    <a:pt x="12894" y="40780"/>
                  </a:moveTo>
                  <a:lnTo>
                    <a:pt x="27627" y="40780"/>
                  </a:lnTo>
                  <a:cubicBezTo>
                    <a:pt x="37778" y="40780"/>
                    <a:pt x="42861" y="35906"/>
                    <a:pt x="42861" y="26159"/>
                  </a:cubicBezTo>
                  <a:cubicBezTo>
                    <a:pt x="42861" y="16412"/>
                    <a:pt x="37778" y="11538"/>
                    <a:pt x="27627"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18" name="Figura a mano libera: forma 117">
              <a:extLst>
                <a:ext uri="{FF2B5EF4-FFF2-40B4-BE49-F238E27FC236}">
                  <a16:creationId xmlns:a16="http://schemas.microsoft.com/office/drawing/2014/main" id="{77D60A0A-0099-FF3B-AD3F-B5BE9C915631}"/>
                </a:ext>
              </a:extLst>
            </p:cNvPr>
            <p:cNvSpPr/>
            <p:nvPr/>
          </p:nvSpPr>
          <p:spPr>
            <a:xfrm>
              <a:off x="5580514" y="1376241"/>
              <a:ext cx="53431" cy="89741"/>
            </a:xfrm>
            <a:custGeom>
              <a:avLst/>
              <a:gdLst>
                <a:gd name="connsiteX0" fmla="*/ 0 w 53431"/>
                <a:gd name="connsiteY0" fmla="*/ 85465 h 89741"/>
                <a:gd name="connsiteX1" fmla="*/ 0 w 53431"/>
                <a:gd name="connsiteY1" fmla="*/ 73572 h 89741"/>
                <a:gd name="connsiteX2" fmla="*/ 4002 w 53431"/>
                <a:gd name="connsiteY2" fmla="*/ 62775 h 89741"/>
                <a:gd name="connsiteX3" fmla="*/ 13878 w 53431"/>
                <a:gd name="connsiteY3" fmla="*/ 53206 h 89741"/>
                <a:gd name="connsiteX4" fmla="*/ 25675 w 53431"/>
                <a:gd name="connsiteY4" fmla="*/ 44621 h 89741"/>
                <a:gd name="connsiteX5" fmla="*/ 35680 w 53431"/>
                <a:gd name="connsiteY5" fmla="*/ 35180 h 89741"/>
                <a:gd name="connsiteX6" fmla="*/ 39795 w 53431"/>
                <a:gd name="connsiteY6" fmla="*/ 24884 h 89741"/>
                <a:gd name="connsiteX7" fmla="*/ 36422 w 53431"/>
                <a:gd name="connsiteY7" fmla="*/ 15879 h 89741"/>
                <a:gd name="connsiteX8" fmla="*/ 26530 w 53431"/>
                <a:gd name="connsiteY8" fmla="*/ 12023 h 89741"/>
                <a:gd name="connsiteX9" fmla="*/ 17558 w 53431"/>
                <a:gd name="connsiteY9" fmla="*/ 15073 h 89741"/>
                <a:gd name="connsiteX10" fmla="*/ 14120 w 53431"/>
                <a:gd name="connsiteY10" fmla="*/ 24094 h 89741"/>
                <a:gd name="connsiteX11" fmla="*/ 12216 w 53431"/>
                <a:gd name="connsiteY11" fmla="*/ 27515 h 89741"/>
                <a:gd name="connsiteX12" fmla="*/ 7246 w 53431"/>
                <a:gd name="connsiteY12" fmla="*/ 28983 h 89741"/>
                <a:gd name="connsiteX13" fmla="*/ 1355 w 53431"/>
                <a:gd name="connsiteY13" fmla="*/ 21737 h 89741"/>
                <a:gd name="connsiteX14" fmla="*/ 8779 w 53431"/>
                <a:gd name="connsiteY14" fmla="*/ 6084 h 89741"/>
                <a:gd name="connsiteX15" fmla="*/ 26530 w 53431"/>
                <a:gd name="connsiteY15" fmla="*/ 0 h 89741"/>
                <a:gd name="connsiteX16" fmla="*/ 45137 w 53431"/>
                <a:gd name="connsiteY16" fmla="*/ 6842 h 89741"/>
                <a:gd name="connsiteX17" fmla="*/ 52819 w 53431"/>
                <a:gd name="connsiteY17" fmla="*/ 24529 h 89741"/>
                <a:gd name="connsiteX18" fmla="*/ 48703 w 53431"/>
                <a:gd name="connsiteY18" fmla="*/ 38311 h 89741"/>
                <a:gd name="connsiteX19" fmla="*/ 38763 w 53431"/>
                <a:gd name="connsiteY19" fmla="*/ 49220 h 89741"/>
                <a:gd name="connsiteX20" fmla="*/ 27095 w 53431"/>
                <a:gd name="connsiteY20" fmla="*/ 57676 h 89741"/>
                <a:gd name="connsiteX21" fmla="*/ 17154 w 53431"/>
                <a:gd name="connsiteY21" fmla="*/ 65696 h 89741"/>
                <a:gd name="connsiteX22" fmla="*/ 13039 w 53431"/>
                <a:gd name="connsiteY22" fmla="*/ 73539 h 89741"/>
                <a:gd name="connsiteX23" fmla="*/ 13039 w 53431"/>
                <a:gd name="connsiteY23" fmla="*/ 78203 h 89741"/>
                <a:gd name="connsiteX24" fmla="*/ 49139 w 53431"/>
                <a:gd name="connsiteY24" fmla="*/ 78203 h 89741"/>
                <a:gd name="connsiteX25" fmla="*/ 52140 w 53431"/>
                <a:gd name="connsiteY25" fmla="*/ 79865 h 89741"/>
                <a:gd name="connsiteX26" fmla="*/ 53432 w 53431"/>
                <a:gd name="connsiteY26" fmla="*/ 83851 h 89741"/>
                <a:gd name="connsiteX27" fmla="*/ 52157 w 53431"/>
                <a:gd name="connsiteY27" fmla="*/ 87966 h 89741"/>
                <a:gd name="connsiteX28" fmla="*/ 49171 w 53431"/>
                <a:gd name="connsiteY28" fmla="*/ 89742 h 89741"/>
                <a:gd name="connsiteX29" fmla="*/ 5745 w 53431"/>
                <a:gd name="connsiteY29" fmla="*/ 89742 h 89741"/>
                <a:gd name="connsiteX30" fmla="*/ 1904 w 53431"/>
                <a:gd name="connsiteY30" fmla="*/ 88515 h 89741"/>
                <a:gd name="connsiteX31" fmla="*/ 0 w 53431"/>
                <a:gd name="connsiteY31" fmla="*/ 8546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431" h="89741">
                  <a:moveTo>
                    <a:pt x="0" y="85465"/>
                  </a:moveTo>
                  <a:lnTo>
                    <a:pt x="0" y="73572"/>
                  </a:lnTo>
                  <a:cubicBezTo>
                    <a:pt x="0" y="69892"/>
                    <a:pt x="1339" y="66294"/>
                    <a:pt x="4002" y="62775"/>
                  </a:cubicBezTo>
                  <a:cubicBezTo>
                    <a:pt x="6665" y="59257"/>
                    <a:pt x="9957" y="56062"/>
                    <a:pt x="13878" y="53206"/>
                  </a:cubicBezTo>
                  <a:lnTo>
                    <a:pt x="25675" y="44621"/>
                  </a:lnTo>
                  <a:cubicBezTo>
                    <a:pt x="29612" y="41764"/>
                    <a:pt x="32937" y="38617"/>
                    <a:pt x="35680" y="35180"/>
                  </a:cubicBezTo>
                  <a:cubicBezTo>
                    <a:pt x="38423" y="31743"/>
                    <a:pt x="39795" y="28322"/>
                    <a:pt x="39795" y="24884"/>
                  </a:cubicBezTo>
                  <a:cubicBezTo>
                    <a:pt x="39795" y="21447"/>
                    <a:pt x="38666" y="18445"/>
                    <a:pt x="36422" y="15879"/>
                  </a:cubicBezTo>
                  <a:cubicBezTo>
                    <a:pt x="34163" y="13314"/>
                    <a:pt x="30871" y="12023"/>
                    <a:pt x="26530" y="12023"/>
                  </a:cubicBezTo>
                  <a:cubicBezTo>
                    <a:pt x="22851" y="12023"/>
                    <a:pt x="19849" y="13039"/>
                    <a:pt x="17558" y="15073"/>
                  </a:cubicBezTo>
                  <a:cubicBezTo>
                    <a:pt x="15266" y="17106"/>
                    <a:pt x="14120" y="20108"/>
                    <a:pt x="14120" y="24094"/>
                  </a:cubicBezTo>
                  <a:cubicBezTo>
                    <a:pt x="14120" y="25401"/>
                    <a:pt x="13491" y="26530"/>
                    <a:pt x="12216" y="27515"/>
                  </a:cubicBezTo>
                  <a:cubicBezTo>
                    <a:pt x="10941" y="28483"/>
                    <a:pt x="9295" y="28983"/>
                    <a:pt x="7246" y="28983"/>
                  </a:cubicBezTo>
                  <a:cubicBezTo>
                    <a:pt x="3308" y="28983"/>
                    <a:pt x="1355" y="26563"/>
                    <a:pt x="1355" y="21737"/>
                  </a:cubicBezTo>
                  <a:cubicBezTo>
                    <a:pt x="1355" y="15347"/>
                    <a:pt x="3824" y="10134"/>
                    <a:pt x="8779" y="6084"/>
                  </a:cubicBezTo>
                  <a:cubicBezTo>
                    <a:pt x="13733" y="2033"/>
                    <a:pt x="19639" y="0"/>
                    <a:pt x="26530" y="0"/>
                  </a:cubicBezTo>
                  <a:cubicBezTo>
                    <a:pt x="33824" y="0"/>
                    <a:pt x="40021" y="2275"/>
                    <a:pt x="45137" y="6842"/>
                  </a:cubicBezTo>
                  <a:cubicBezTo>
                    <a:pt x="50252" y="11409"/>
                    <a:pt x="52819" y="17300"/>
                    <a:pt x="52819" y="24529"/>
                  </a:cubicBezTo>
                  <a:cubicBezTo>
                    <a:pt x="52819" y="29435"/>
                    <a:pt x="51447" y="34034"/>
                    <a:pt x="48703" y="38311"/>
                  </a:cubicBezTo>
                  <a:cubicBezTo>
                    <a:pt x="45960" y="42603"/>
                    <a:pt x="42652" y="46234"/>
                    <a:pt x="38763" y="49220"/>
                  </a:cubicBezTo>
                  <a:cubicBezTo>
                    <a:pt x="34873" y="52205"/>
                    <a:pt x="30984" y="55029"/>
                    <a:pt x="27095" y="57676"/>
                  </a:cubicBezTo>
                  <a:cubicBezTo>
                    <a:pt x="23206" y="60339"/>
                    <a:pt x="19897" y="63001"/>
                    <a:pt x="17154" y="65696"/>
                  </a:cubicBezTo>
                  <a:cubicBezTo>
                    <a:pt x="14411" y="68391"/>
                    <a:pt x="13039" y="71006"/>
                    <a:pt x="13039" y="73539"/>
                  </a:cubicBezTo>
                  <a:lnTo>
                    <a:pt x="13039" y="78203"/>
                  </a:lnTo>
                  <a:lnTo>
                    <a:pt x="49139" y="78203"/>
                  </a:lnTo>
                  <a:cubicBezTo>
                    <a:pt x="50285" y="78203"/>
                    <a:pt x="51286" y="78752"/>
                    <a:pt x="52140" y="79865"/>
                  </a:cubicBezTo>
                  <a:cubicBezTo>
                    <a:pt x="52996" y="80979"/>
                    <a:pt x="53432" y="82302"/>
                    <a:pt x="53432" y="83851"/>
                  </a:cubicBezTo>
                  <a:cubicBezTo>
                    <a:pt x="53432" y="85400"/>
                    <a:pt x="52996" y="86772"/>
                    <a:pt x="52157" y="87966"/>
                  </a:cubicBezTo>
                  <a:cubicBezTo>
                    <a:pt x="51302" y="89161"/>
                    <a:pt x="50301" y="89742"/>
                    <a:pt x="49171" y="89742"/>
                  </a:cubicBezTo>
                  <a:lnTo>
                    <a:pt x="5745" y="89742"/>
                  </a:lnTo>
                  <a:cubicBezTo>
                    <a:pt x="4438" y="89742"/>
                    <a:pt x="3163" y="89338"/>
                    <a:pt x="1904" y="88515"/>
                  </a:cubicBezTo>
                  <a:cubicBezTo>
                    <a:pt x="629" y="87708"/>
                    <a:pt x="0" y="8669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19" name="Figura a mano libera: forma 118">
              <a:extLst>
                <a:ext uri="{FF2B5EF4-FFF2-40B4-BE49-F238E27FC236}">
                  <a16:creationId xmlns:a16="http://schemas.microsoft.com/office/drawing/2014/main" id="{5118812D-38F7-1A3F-0C4E-5F0EBDD22177}"/>
                </a:ext>
              </a:extLst>
            </p:cNvPr>
            <p:cNvSpPr/>
            <p:nvPr/>
          </p:nvSpPr>
          <p:spPr>
            <a:xfrm>
              <a:off x="5643629" y="1376225"/>
              <a:ext cx="55513" cy="90499"/>
            </a:xfrm>
            <a:custGeom>
              <a:avLst/>
              <a:gdLst>
                <a:gd name="connsiteX0" fmla="*/ 0 w 55513"/>
                <a:gd name="connsiteY0" fmla="*/ 63131 h 90499"/>
                <a:gd name="connsiteX1" fmla="*/ 0 w 55513"/>
                <a:gd name="connsiteY1" fmla="*/ 27386 h 90499"/>
                <a:gd name="connsiteX2" fmla="*/ 7488 w 55513"/>
                <a:gd name="connsiteY2" fmla="*/ 6633 h 90499"/>
                <a:gd name="connsiteX3" fmla="*/ 27709 w 55513"/>
                <a:gd name="connsiteY3" fmla="*/ 0 h 90499"/>
                <a:gd name="connsiteX4" fmla="*/ 47977 w 55513"/>
                <a:gd name="connsiteY4" fmla="*/ 6633 h 90499"/>
                <a:gd name="connsiteX5" fmla="*/ 55514 w 55513"/>
                <a:gd name="connsiteY5" fmla="*/ 27386 h 90499"/>
                <a:gd name="connsiteX6" fmla="*/ 55514 w 55513"/>
                <a:gd name="connsiteY6" fmla="*/ 63114 h 90499"/>
                <a:gd name="connsiteX7" fmla="*/ 47977 w 55513"/>
                <a:gd name="connsiteY7" fmla="*/ 83867 h 90499"/>
                <a:gd name="connsiteX8" fmla="*/ 27709 w 55513"/>
                <a:gd name="connsiteY8" fmla="*/ 90500 h 90499"/>
                <a:gd name="connsiteX9" fmla="*/ 7488 w 55513"/>
                <a:gd name="connsiteY9" fmla="*/ 83867 h 90499"/>
                <a:gd name="connsiteX10" fmla="*/ 0 w 55513"/>
                <a:gd name="connsiteY10" fmla="*/ 63131 h 90499"/>
                <a:gd name="connsiteX11" fmla="*/ 13023 w 55513"/>
                <a:gd name="connsiteY11" fmla="*/ 63131 h 90499"/>
                <a:gd name="connsiteX12" fmla="*/ 27757 w 55513"/>
                <a:gd name="connsiteY12" fmla="*/ 78978 h 90499"/>
                <a:gd name="connsiteX13" fmla="*/ 38650 w 55513"/>
                <a:gd name="connsiteY13" fmla="*/ 75040 h 90499"/>
                <a:gd name="connsiteX14" fmla="*/ 42491 w 55513"/>
                <a:gd name="connsiteY14" fmla="*/ 63131 h 90499"/>
                <a:gd name="connsiteX15" fmla="*/ 42491 w 55513"/>
                <a:gd name="connsiteY15" fmla="*/ 27386 h 90499"/>
                <a:gd name="connsiteX16" fmla="*/ 38650 w 55513"/>
                <a:gd name="connsiteY16" fmla="*/ 15476 h 90499"/>
                <a:gd name="connsiteX17" fmla="*/ 27757 w 55513"/>
                <a:gd name="connsiteY17" fmla="*/ 11538 h 90499"/>
                <a:gd name="connsiteX18" fmla="*/ 13023 w 55513"/>
                <a:gd name="connsiteY18" fmla="*/ 27386 h 90499"/>
                <a:gd name="connsiteX19" fmla="*/ 13023 w 55513"/>
                <a:gd name="connsiteY19" fmla="*/ 63131 h 90499"/>
                <a:gd name="connsiteX20" fmla="*/ 23900 w 55513"/>
                <a:gd name="connsiteY20" fmla="*/ 49026 h 90499"/>
                <a:gd name="connsiteX21" fmla="*/ 22351 w 55513"/>
                <a:gd name="connsiteY21" fmla="*/ 45266 h 90499"/>
                <a:gd name="connsiteX22" fmla="*/ 23900 w 55513"/>
                <a:gd name="connsiteY22" fmla="*/ 41571 h 90499"/>
                <a:gd name="connsiteX23" fmla="*/ 27886 w 55513"/>
                <a:gd name="connsiteY23" fmla="*/ 40167 h 90499"/>
                <a:gd name="connsiteX24" fmla="*/ 31807 w 55513"/>
                <a:gd name="connsiteY24" fmla="*/ 41571 h 90499"/>
                <a:gd name="connsiteX25" fmla="*/ 33292 w 55513"/>
                <a:gd name="connsiteY25" fmla="*/ 45266 h 90499"/>
                <a:gd name="connsiteX26" fmla="*/ 31807 w 55513"/>
                <a:gd name="connsiteY26" fmla="*/ 49026 h 90499"/>
                <a:gd name="connsiteX27" fmla="*/ 27886 w 55513"/>
                <a:gd name="connsiteY27" fmla="*/ 50479 h 90499"/>
                <a:gd name="connsiteX28" fmla="*/ 23900 w 55513"/>
                <a:gd name="connsiteY28" fmla="*/ 49026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513" h="90499">
                  <a:moveTo>
                    <a:pt x="0" y="63131"/>
                  </a:moveTo>
                  <a:lnTo>
                    <a:pt x="0" y="27386"/>
                  </a:lnTo>
                  <a:cubicBezTo>
                    <a:pt x="0" y="17977"/>
                    <a:pt x="2501" y="11054"/>
                    <a:pt x="7488" y="6633"/>
                  </a:cubicBezTo>
                  <a:cubicBezTo>
                    <a:pt x="12474" y="2211"/>
                    <a:pt x="19220" y="0"/>
                    <a:pt x="27709" y="0"/>
                  </a:cubicBezTo>
                  <a:cubicBezTo>
                    <a:pt x="36197" y="0"/>
                    <a:pt x="42942" y="2211"/>
                    <a:pt x="47977" y="6633"/>
                  </a:cubicBezTo>
                  <a:cubicBezTo>
                    <a:pt x="52996" y="11054"/>
                    <a:pt x="55514" y="17977"/>
                    <a:pt x="55514" y="27386"/>
                  </a:cubicBezTo>
                  <a:lnTo>
                    <a:pt x="55514" y="63114"/>
                  </a:lnTo>
                  <a:cubicBezTo>
                    <a:pt x="55514" y="72523"/>
                    <a:pt x="52996" y="79446"/>
                    <a:pt x="47977" y="83867"/>
                  </a:cubicBezTo>
                  <a:cubicBezTo>
                    <a:pt x="42942" y="88289"/>
                    <a:pt x="36197" y="90500"/>
                    <a:pt x="27709" y="90500"/>
                  </a:cubicBezTo>
                  <a:cubicBezTo>
                    <a:pt x="19220" y="90500"/>
                    <a:pt x="12491" y="88289"/>
                    <a:pt x="7488" y="83867"/>
                  </a:cubicBezTo>
                  <a:cubicBezTo>
                    <a:pt x="2501" y="79462"/>
                    <a:pt x="0" y="72539"/>
                    <a:pt x="0" y="63131"/>
                  </a:cubicBezTo>
                  <a:close/>
                  <a:moveTo>
                    <a:pt x="13023" y="63131"/>
                  </a:moveTo>
                  <a:cubicBezTo>
                    <a:pt x="13023" y="73685"/>
                    <a:pt x="17929" y="78978"/>
                    <a:pt x="27757" y="78978"/>
                  </a:cubicBezTo>
                  <a:cubicBezTo>
                    <a:pt x="32469" y="78978"/>
                    <a:pt x="36100" y="77671"/>
                    <a:pt x="38650" y="75040"/>
                  </a:cubicBezTo>
                  <a:cubicBezTo>
                    <a:pt x="41216" y="72426"/>
                    <a:pt x="42491" y="68456"/>
                    <a:pt x="42491" y="63131"/>
                  </a:cubicBezTo>
                  <a:lnTo>
                    <a:pt x="42491" y="27386"/>
                  </a:lnTo>
                  <a:cubicBezTo>
                    <a:pt x="42491" y="22060"/>
                    <a:pt x="41216" y="18090"/>
                    <a:pt x="38650" y="15476"/>
                  </a:cubicBezTo>
                  <a:cubicBezTo>
                    <a:pt x="36084" y="12862"/>
                    <a:pt x="32453" y="11538"/>
                    <a:pt x="27757" y="11538"/>
                  </a:cubicBezTo>
                  <a:cubicBezTo>
                    <a:pt x="17929" y="11538"/>
                    <a:pt x="13023" y="16815"/>
                    <a:pt x="13023" y="27386"/>
                  </a:cubicBezTo>
                  <a:lnTo>
                    <a:pt x="13023" y="63131"/>
                  </a:lnTo>
                  <a:close/>
                  <a:moveTo>
                    <a:pt x="23900" y="49026"/>
                  </a:moveTo>
                  <a:cubicBezTo>
                    <a:pt x="22867" y="48058"/>
                    <a:pt x="22351" y="46799"/>
                    <a:pt x="22351" y="45266"/>
                  </a:cubicBezTo>
                  <a:cubicBezTo>
                    <a:pt x="22351" y="43733"/>
                    <a:pt x="22867" y="42490"/>
                    <a:pt x="23900" y="41571"/>
                  </a:cubicBezTo>
                  <a:cubicBezTo>
                    <a:pt x="24933" y="40635"/>
                    <a:pt x="26256" y="40167"/>
                    <a:pt x="27886" y="40167"/>
                  </a:cubicBezTo>
                  <a:cubicBezTo>
                    <a:pt x="29516" y="40167"/>
                    <a:pt x="30823" y="40635"/>
                    <a:pt x="31807" y="41571"/>
                  </a:cubicBezTo>
                  <a:cubicBezTo>
                    <a:pt x="32792" y="42507"/>
                    <a:pt x="33292" y="43733"/>
                    <a:pt x="33292" y="45266"/>
                  </a:cubicBezTo>
                  <a:cubicBezTo>
                    <a:pt x="33292" y="46799"/>
                    <a:pt x="32792" y="48058"/>
                    <a:pt x="31807" y="49026"/>
                  </a:cubicBezTo>
                  <a:cubicBezTo>
                    <a:pt x="30823" y="49994"/>
                    <a:pt x="29516" y="50479"/>
                    <a:pt x="27886" y="50479"/>
                  </a:cubicBezTo>
                  <a:cubicBezTo>
                    <a:pt x="26256" y="50479"/>
                    <a:pt x="24917" y="49994"/>
                    <a:pt x="23900" y="4902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20" name="Figura a mano libera: forma 119">
              <a:extLst>
                <a:ext uri="{FF2B5EF4-FFF2-40B4-BE49-F238E27FC236}">
                  <a16:creationId xmlns:a16="http://schemas.microsoft.com/office/drawing/2014/main" id="{48C32773-D4E0-E426-6E5E-117A080C8EB6}"/>
                </a:ext>
              </a:extLst>
            </p:cNvPr>
            <p:cNvSpPr/>
            <p:nvPr/>
          </p:nvSpPr>
          <p:spPr>
            <a:xfrm>
              <a:off x="5705775" y="1376096"/>
              <a:ext cx="24416" cy="89886"/>
            </a:xfrm>
            <a:custGeom>
              <a:avLst/>
              <a:gdLst>
                <a:gd name="connsiteX0" fmla="*/ 0 w 24416"/>
                <a:gd name="connsiteY0" fmla="*/ 18671 h 89886"/>
                <a:gd name="connsiteX1" fmla="*/ 2582 w 24416"/>
                <a:gd name="connsiteY1" fmla="*/ 13636 h 89886"/>
                <a:gd name="connsiteX2" fmla="*/ 15347 w 24416"/>
                <a:gd name="connsiteY2" fmla="*/ 1356 h 89886"/>
                <a:gd name="connsiteX3" fmla="*/ 18655 w 24416"/>
                <a:gd name="connsiteY3" fmla="*/ 0 h 89886"/>
                <a:gd name="connsiteX4" fmla="*/ 22641 w 24416"/>
                <a:gd name="connsiteY4" fmla="*/ 1162 h 89886"/>
                <a:gd name="connsiteX5" fmla="*/ 24416 w 24416"/>
                <a:gd name="connsiteY5" fmla="*/ 4293 h 89886"/>
                <a:gd name="connsiteX6" fmla="*/ 24416 w 24416"/>
                <a:gd name="connsiteY6" fmla="*/ 85594 h 89886"/>
                <a:gd name="connsiteX7" fmla="*/ 22448 w 24416"/>
                <a:gd name="connsiteY7" fmla="*/ 88725 h 89886"/>
                <a:gd name="connsiteX8" fmla="*/ 17897 w 24416"/>
                <a:gd name="connsiteY8" fmla="*/ 89887 h 89886"/>
                <a:gd name="connsiteX9" fmla="*/ 13297 w 24416"/>
                <a:gd name="connsiteY9" fmla="*/ 88725 h 89886"/>
                <a:gd name="connsiteX10" fmla="*/ 11393 w 24416"/>
                <a:gd name="connsiteY10" fmla="*/ 85594 h 89886"/>
                <a:gd name="connsiteX11" fmla="*/ 11393 w 24416"/>
                <a:gd name="connsiteY11" fmla="*/ 17332 h 89886"/>
                <a:gd name="connsiteX12" fmla="*/ 7101 w 24416"/>
                <a:gd name="connsiteY12" fmla="*/ 22738 h 89886"/>
                <a:gd name="connsiteX13" fmla="*/ 4406 w 24416"/>
                <a:gd name="connsiteY13" fmla="*/ 23964 h 89886"/>
                <a:gd name="connsiteX14" fmla="*/ 1275 w 24416"/>
                <a:gd name="connsiteY14" fmla="*/ 22302 h 89886"/>
                <a:gd name="connsiteX15" fmla="*/ 0 w 24416"/>
                <a:gd name="connsiteY15" fmla="*/ 18671 h 8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16" h="89886">
                  <a:moveTo>
                    <a:pt x="0" y="18671"/>
                  </a:moveTo>
                  <a:cubicBezTo>
                    <a:pt x="0" y="16541"/>
                    <a:pt x="855" y="14863"/>
                    <a:pt x="2582" y="13636"/>
                  </a:cubicBezTo>
                  <a:lnTo>
                    <a:pt x="15347" y="1356"/>
                  </a:lnTo>
                  <a:cubicBezTo>
                    <a:pt x="16251" y="452"/>
                    <a:pt x="17348" y="0"/>
                    <a:pt x="18655" y="0"/>
                  </a:cubicBezTo>
                  <a:cubicBezTo>
                    <a:pt x="20124" y="0"/>
                    <a:pt x="21463" y="387"/>
                    <a:pt x="22641" y="1162"/>
                  </a:cubicBezTo>
                  <a:cubicBezTo>
                    <a:pt x="23819" y="1937"/>
                    <a:pt x="24416" y="2985"/>
                    <a:pt x="24416" y="4293"/>
                  </a:cubicBezTo>
                  <a:lnTo>
                    <a:pt x="24416" y="85594"/>
                  </a:lnTo>
                  <a:cubicBezTo>
                    <a:pt x="24416" y="86901"/>
                    <a:pt x="23755" y="87950"/>
                    <a:pt x="22448" y="88725"/>
                  </a:cubicBezTo>
                  <a:cubicBezTo>
                    <a:pt x="21140" y="89499"/>
                    <a:pt x="19624" y="89887"/>
                    <a:pt x="17897" y="89887"/>
                  </a:cubicBezTo>
                  <a:cubicBezTo>
                    <a:pt x="16089" y="89887"/>
                    <a:pt x="14556" y="89499"/>
                    <a:pt x="13297" y="88725"/>
                  </a:cubicBezTo>
                  <a:cubicBezTo>
                    <a:pt x="12022" y="87950"/>
                    <a:pt x="11393" y="86901"/>
                    <a:pt x="11393" y="85594"/>
                  </a:cubicBezTo>
                  <a:lnTo>
                    <a:pt x="11393" y="17332"/>
                  </a:lnTo>
                  <a:lnTo>
                    <a:pt x="7101" y="22738"/>
                  </a:lnTo>
                  <a:cubicBezTo>
                    <a:pt x="6278" y="23561"/>
                    <a:pt x="5374" y="23964"/>
                    <a:pt x="4406" y="23964"/>
                  </a:cubicBezTo>
                  <a:cubicBezTo>
                    <a:pt x="3179" y="23964"/>
                    <a:pt x="2130" y="23416"/>
                    <a:pt x="1275" y="22302"/>
                  </a:cubicBezTo>
                  <a:cubicBezTo>
                    <a:pt x="420" y="21189"/>
                    <a:pt x="0" y="19995"/>
                    <a:pt x="0" y="186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21" name="Figura a mano libera: forma 120">
              <a:extLst>
                <a:ext uri="{FF2B5EF4-FFF2-40B4-BE49-F238E27FC236}">
                  <a16:creationId xmlns:a16="http://schemas.microsoft.com/office/drawing/2014/main" id="{7B0715F8-07BD-D523-9084-EFEE4CE60D9B}"/>
                </a:ext>
              </a:extLst>
            </p:cNvPr>
            <p:cNvSpPr/>
            <p:nvPr/>
          </p:nvSpPr>
          <p:spPr>
            <a:xfrm>
              <a:off x="5742246" y="1376241"/>
              <a:ext cx="55126" cy="90499"/>
            </a:xfrm>
            <a:custGeom>
              <a:avLst/>
              <a:gdLst>
                <a:gd name="connsiteX0" fmla="*/ 0 w 55126"/>
                <a:gd name="connsiteY0" fmla="*/ 68633 h 90499"/>
                <a:gd name="connsiteX1" fmla="*/ 1468 w 55126"/>
                <a:gd name="connsiteY1" fmla="*/ 64341 h 90499"/>
                <a:gd name="connsiteX2" fmla="*/ 6132 w 55126"/>
                <a:gd name="connsiteY2" fmla="*/ 63114 h 90499"/>
                <a:gd name="connsiteX3" fmla="*/ 12894 w 55126"/>
                <a:gd name="connsiteY3" fmla="*/ 68020 h 90499"/>
                <a:gd name="connsiteX4" fmla="*/ 17009 w 55126"/>
                <a:gd name="connsiteY4" fmla="*/ 75944 h 90499"/>
                <a:gd name="connsiteX5" fmla="*/ 27256 w 55126"/>
                <a:gd name="connsiteY5" fmla="*/ 78945 h 90499"/>
                <a:gd name="connsiteX6" fmla="*/ 42119 w 55126"/>
                <a:gd name="connsiteY6" fmla="*/ 63082 h 90499"/>
                <a:gd name="connsiteX7" fmla="*/ 42119 w 55126"/>
                <a:gd name="connsiteY7" fmla="*/ 47590 h 90499"/>
                <a:gd name="connsiteX8" fmla="*/ 25046 w 55126"/>
                <a:gd name="connsiteY8" fmla="*/ 54513 h 90499"/>
                <a:gd name="connsiteX9" fmla="*/ 0 w 55126"/>
                <a:gd name="connsiteY9" fmla="*/ 29516 h 90499"/>
                <a:gd name="connsiteX10" fmla="*/ 0 w 55126"/>
                <a:gd name="connsiteY10" fmla="*/ 27321 h 90499"/>
                <a:gd name="connsiteX11" fmla="*/ 7488 w 55126"/>
                <a:gd name="connsiteY11" fmla="*/ 6616 h 90499"/>
                <a:gd name="connsiteX12" fmla="*/ 27499 w 55126"/>
                <a:gd name="connsiteY12" fmla="*/ 0 h 90499"/>
                <a:gd name="connsiteX13" fmla="*/ 47574 w 55126"/>
                <a:gd name="connsiteY13" fmla="*/ 6633 h 90499"/>
                <a:gd name="connsiteX14" fmla="*/ 55126 w 55126"/>
                <a:gd name="connsiteY14" fmla="*/ 27386 h 90499"/>
                <a:gd name="connsiteX15" fmla="*/ 55126 w 55126"/>
                <a:gd name="connsiteY15" fmla="*/ 63114 h 90499"/>
                <a:gd name="connsiteX16" fmla="*/ 47445 w 55126"/>
                <a:gd name="connsiteY16" fmla="*/ 83867 h 90499"/>
                <a:gd name="connsiteX17" fmla="*/ 26869 w 55126"/>
                <a:gd name="connsiteY17" fmla="*/ 90500 h 90499"/>
                <a:gd name="connsiteX18" fmla="*/ 7036 w 55126"/>
                <a:gd name="connsiteY18" fmla="*/ 83932 h 90499"/>
                <a:gd name="connsiteX19" fmla="*/ 0 w 55126"/>
                <a:gd name="connsiteY19" fmla="*/ 68633 h 90499"/>
                <a:gd name="connsiteX20" fmla="*/ 13007 w 55126"/>
                <a:gd name="connsiteY20" fmla="*/ 28838 h 90499"/>
                <a:gd name="connsiteX21" fmla="*/ 27627 w 55126"/>
                <a:gd name="connsiteY21" fmla="*/ 44201 h 90499"/>
                <a:gd name="connsiteX22" fmla="*/ 42119 w 55126"/>
                <a:gd name="connsiteY22" fmla="*/ 29935 h 90499"/>
                <a:gd name="connsiteX23" fmla="*/ 42119 w 55126"/>
                <a:gd name="connsiteY23" fmla="*/ 26772 h 90499"/>
                <a:gd name="connsiteX24" fmla="*/ 27499 w 55126"/>
                <a:gd name="connsiteY24" fmla="*/ 11054 h 90499"/>
                <a:gd name="connsiteX25" fmla="*/ 13007 w 55126"/>
                <a:gd name="connsiteY25" fmla="*/ 26772 h 90499"/>
                <a:gd name="connsiteX26" fmla="*/ 13007 w 55126"/>
                <a:gd name="connsiteY26" fmla="*/ 28838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126" h="90499">
                  <a:moveTo>
                    <a:pt x="0" y="68633"/>
                  </a:moveTo>
                  <a:cubicBezTo>
                    <a:pt x="0" y="66584"/>
                    <a:pt x="484" y="65148"/>
                    <a:pt x="1468" y="64341"/>
                  </a:cubicBezTo>
                  <a:cubicBezTo>
                    <a:pt x="2453" y="63518"/>
                    <a:pt x="4002" y="63114"/>
                    <a:pt x="6132" y="63114"/>
                  </a:cubicBezTo>
                  <a:cubicBezTo>
                    <a:pt x="10634" y="63114"/>
                    <a:pt x="12894" y="64760"/>
                    <a:pt x="12894" y="68020"/>
                  </a:cubicBezTo>
                  <a:cubicBezTo>
                    <a:pt x="12894" y="71296"/>
                    <a:pt x="14265" y="73943"/>
                    <a:pt x="17009" y="75944"/>
                  </a:cubicBezTo>
                  <a:cubicBezTo>
                    <a:pt x="19752" y="77945"/>
                    <a:pt x="23173" y="78945"/>
                    <a:pt x="27256" y="78945"/>
                  </a:cubicBezTo>
                  <a:cubicBezTo>
                    <a:pt x="37165" y="78945"/>
                    <a:pt x="42119" y="73652"/>
                    <a:pt x="42119" y="63082"/>
                  </a:cubicBezTo>
                  <a:lnTo>
                    <a:pt x="42119" y="47590"/>
                  </a:lnTo>
                  <a:cubicBezTo>
                    <a:pt x="38440" y="52205"/>
                    <a:pt x="32743" y="54513"/>
                    <a:pt x="25046" y="54513"/>
                  </a:cubicBezTo>
                  <a:cubicBezTo>
                    <a:pt x="8343" y="54513"/>
                    <a:pt x="0" y="46186"/>
                    <a:pt x="0" y="29516"/>
                  </a:cubicBezTo>
                  <a:lnTo>
                    <a:pt x="0" y="27321"/>
                  </a:lnTo>
                  <a:cubicBezTo>
                    <a:pt x="0" y="17929"/>
                    <a:pt x="2501" y="11022"/>
                    <a:pt x="7488" y="6616"/>
                  </a:cubicBezTo>
                  <a:cubicBezTo>
                    <a:pt x="12474" y="2211"/>
                    <a:pt x="19155" y="0"/>
                    <a:pt x="27499" y="0"/>
                  </a:cubicBezTo>
                  <a:cubicBezTo>
                    <a:pt x="35842" y="0"/>
                    <a:pt x="42539" y="2211"/>
                    <a:pt x="47574" y="6633"/>
                  </a:cubicBezTo>
                  <a:cubicBezTo>
                    <a:pt x="52609" y="11054"/>
                    <a:pt x="55126" y="17977"/>
                    <a:pt x="55126" y="27386"/>
                  </a:cubicBezTo>
                  <a:lnTo>
                    <a:pt x="55126" y="63114"/>
                  </a:lnTo>
                  <a:cubicBezTo>
                    <a:pt x="55126" y="72523"/>
                    <a:pt x="52560" y="79446"/>
                    <a:pt x="47445" y="83867"/>
                  </a:cubicBezTo>
                  <a:cubicBezTo>
                    <a:pt x="42329" y="88289"/>
                    <a:pt x="35471" y="90500"/>
                    <a:pt x="26869" y="90500"/>
                  </a:cubicBezTo>
                  <a:cubicBezTo>
                    <a:pt x="18348" y="90500"/>
                    <a:pt x="11748" y="88305"/>
                    <a:pt x="7036" y="83932"/>
                  </a:cubicBezTo>
                  <a:cubicBezTo>
                    <a:pt x="2356" y="79543"/>
                    <a:pt x="0" y="74459"/>
                    <a:pt x="0" y="68633"/>
                  </a:cubicBezTo>
                  <a:close/>
                  <a:moveTo>
                    <a:pt x="13007" y="28838"/>
                  </a:moveTo>
                  <a:cubicBezTo>
                    <a:pt x="13007" y="39085"/>
                    <a:pt x="17881" y="44201"/>
                    <a:pt x="27627" y="44201"/>
                  </a:cubicBezTo>
                  <a:cubicBezTo>
                    <a:pt x="37294" y="44201"/>
                    <a:pt x="42119" y="39440"/>
                    <a:pt x="42119" y="29935"/>
                  </a:cubicBezTo>
                  <a:lnTo>
                    <a:pt x="42119" y="26772"/>
                  </a:lnTo>
                  <a:cubicBezTo>
                    <a:pt x="42119" y="16283"/>
                    <a:pt x="37246" y="11054"/>
                    <a:pt x="27499" y="11054"/>
                  </a:cubicBezTo>
                  <a:cubicBezTo>
                    <a:pt x="17832" y="11054"/>
                    <a:pt x="13007" y="16299"/>
                    <a:pt x="13007" y="26772"/>
                  </a:cubicBezTo>
                  <a:lnTo>
                    <a:pt x="13007" y="28838"/>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22" name="Figura a mano libera: forma 121">
              <a:extLst>
                <a:ext uri="{FF2B5EF4-FFF2-40B4-BE49-F238E27FC236}">
                  <a16:creationId xmlns:a16="http://schemas.microsoft.com/office/drawing/2014/main" id="{38CA5719-D10A-A877-16C1-AB36CC9DAC3D}"/>
                </a:ext>
              </a:extLst>
            </p:cNvPr>
            <p:cNvSpPr/>
            <p:nvPr/>
          </p:nvSpPr>
          <p:spPr>
            <a:xfrm>
              <a:off x="5068725" y="1498887"/>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23 w 55126"/>
                <a:gd name="connsiteY11" fmla="*/ 63114 h 90499"/>
                <a:gd name="connsiteX12" fmla="*/ 27515 w 55126"/>
                <a:gd name="connsiteY12" fmla="*/ 78962 h 90499"/>
                <a:gd name="connsiteX13" fmla="*/ 38327 w 55126"/>
                <a:gd name="connsiteY13" fmla="*/ 75024 h 90499"/>
                <a:gd name="connsiteX14" fmla="*/ 42136 w 55126"/>
                <a:gd name="connsiteY14" fmla="*/ 63114 h 90499"/>
                <a:gd name="connsiteX15" fmla="*/ 42136 w 55126"/>
                <a:gd name="connsiteY15" fmla="*/ 27386 h 90499"/>
                <a:gd name="connsiteX16" fmla="*/ 38327 w 55126"/>
                <a:gd name="connsiteY16" fmla="*/ 15476 h 90499"/>
                <a:gd name="connsiteX17" fmla="*/ 27515 w 55126"/>
                <a:gd name="connsiteY17" fmla="*/ 11538 h 90499"/>
                <a:gd name="connsiteX18" fmla="*/ 13023 w 55126"/>
                <a:gd name="connsiteY18" fmla="*/ 27386 h 90499"/>
                <a:gd name="connsiteX19" fmla="*/ 13023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1" y="79446"/>
                    <a:pt x="0" y="72523"/>
                    <a:pt x="0" y="63114"/>
                  </a:cubicBezTo>
                  <a:close/>
                  <a:moveTo>
                    <a:pt x="13023" y="63114"/>
                  </a:moveTo>
                  <a:cubicBezTo>
                    <a:pt x="13023" y="73668"/>
                    <a:pt x="17848" y="78962"/>
                    <a:pt x="27515" y="78962"/>
                  </a:cubicBezTo>
                  <a:cubicBezTo>
                    <a:pt x="32179" y="78962"/>
                    <a:pt x="35777" y="77654"/>
                    <a:pt x="38327" y="75024"/>
                  </a:cubicBezTo>
                  <a:cubicBezTo>
                    <a:pt x="40861" y="72410"/>
                    <a:pt x="42136" y="68440"/>
                    <a:pt x="42136" y="63114"/>
                  </a:cubicBezTo>
                  <a:lnTo>
                    <a:pt x="42136" y="27386"/>
                  </a:lnTo>
                  <a:cubicBezTo>
                    <a:pt x="42136" y="22060"/>
                    <a:pt x="40861" y="18090"/>
                    <a:pt x="38327" y="15476"/>
                  </a:cubicBezTo>
                  <a:cubicBezTo>
                    <a:pt x="35794" y="12862"/>
                    <a:pt x="32179" y="11538"/>
                    <a:pt x="27515" y="11538"/>
                  </a:cubicBezTo>
                  <a:cubicBezTo>
                    <a:pt x="17848" y="11538"/>
                    <a:pt x="13023" y="16815"/>
                    <a:pt x="13023" y="27386"/>
                  </a:cubicBezTo>
                  <a:lnTo>
                    <a:pt x="13023"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23" name="Figura a mano libera: forma 122">
              <a:extLst>
                <a:ext uri="{FF2B5EF4-FFF2-40B4-BE49-F238E27FC236}">
                  <a16:creationId xmlns:a16="http://schemas.microsoft.com/office/drawing/2014/main" id="{6841DBF4-4764-DDC8-73A7-FE2F94B85B63}"/>
                </a:ext>
              </a:extLst>
            </p:cNvPr>
            <p:cNvSpPr/>
            <p:nvPr/>
          </p:nvSpPr>
          <p:spPr>
            <a:xfrm>
              <a:off x="5139101" y="1498871"/>
              <a:ext cx="55158" cy="89773"/>
            </a:xfrm>
            <a:custGeom>
              <a:avLst/>
              <a:gdLst>
                <a:gd name="connsiteX0" fmla="*/ 0 w 55158"/>
                <a:gd name="connsiteY0" fmla="*/ 85594 h 89773"/>
                <a:gd name="connsiteX1" fmla="*/ 0 w 55158"/>
                <a:gd name="connsiteY1" fmla="*/ 4293 h 89773"/>
                <a:gd name="connsiteX2" fmla="*/ 1727 w 55158"/>
                <a:gd name="connsiteY2" fmla="*/ 1162 h 89773"/>
                <a:gd name="connsiteX3" fmla="*/ 5777 w 55158"/>
                <a:gd name="connsiteY3" fmla="*/ 0 h 89773"/>
                <a:gd name="connsiteX4" fmla="*/ 28128 w 55158"/>
                <a:gd name="connsiteY4" fmla="*/ 0 h 89773"/>
                <a:gd name="connsiteX5" fmla="*/ 46186 w 55158"/>
                <a:gd name="connsiteY5" fmla="*/ 4664 h 89773"/>
                <a:gd name="connsiteX6" fmla="*/ 52948 w 55158"/>
                <a:gd name="connsiteY6" fmla="*/ 21237 h 89773"/>
                <a:gd name="connsiteX7" fmla="*/ 42506 w 55158"/>
                <a:gd name="connsiteY7" fmla="*/ 41135 h 89773"/>
                <a:gd name="connsiteX8" fmla="*/ 51963 w 55158"/>
                <a:gd name="connsiteY8" fmla="*/ 48203 h 89773"/>
                <a:gd name="connsiteX9" fmla="*/ 55158 w 55158"/>
                <a:gd name="connsiteY9" fmla="*/ 61646 h 89773"/>
                <a:gd name="connsiteX10" fmla="*/ 55158 w 55158"/>
                <a:gd name="connsiteY10" fmla="*/ 63986 h 89773"/>
                <a:gd name="connsiteX11" fmla="*/ 48526 w 55158"/>
                <a:gd name="connsiteY11" fmla="*/ 83641 h 89773"/>
                <a:gd name="connsiteX12" fmla="*/ 30726 w 55158"/>
                <a:gd name="connsiteY12" fmla="*/ 89774 h 89773"/>
                <a:gd name="connsiteX13" fmla="*/ 5793 w 55158"/>
                <a:gd name="connsiteY13" fmla="*/ 89774 h 89773"/>
                <a:gd name="connsiteX14" fmla="*/ 1614 w 55158"/>
                <a:gd name="connsiteY14" fmla="*/ 88547 h 89773"/>
                <a:gd name="connsiteX15" fmla="*/ 0 w 55158"/>
                <a:gd name="connsiteY15" fmla="*/ 85594 h 89773"/>
                <a:gd name="connsiteX16" fmla="*/ 12894 w 55158"/>
                <a:gd name="connsiteY16" fmla="*/ 35987 h 89773"/>
                <a:gd name="connsiteX17" fmla="*/ 27515 w 55158"/>
                <a:gd name="connsiteY17" fmla="*/ 35987 h 89773"/>
                <a:gd name="connsiteX18" fmla="*/ 39925 w 55158"/>
                <a:gd name="connsiteY18" fmla="*/ 23335 h 89773"/>
                <a:gd name="connsiteX19" fmla="*/ 27272 w 55158"/>
                <a:gd name="connsiteY19" fmla="*/ 11538 h 89773"/>
                <a:gd name="connsiteX20" fmla="*/ 12910 w 55158"/>
                <a:gd name="connsiteY20" fmla="*/ 11538 h 89773"/>
                <a:gd name="connsiteX21" fmla="*/ 12910 w 55158"/>
                <a:gd name="connsiteY21" fmla="*/ 35987 h 89773"/>
                <a:gd name="connsiteX22" fmla="*/ 12894 w 55158"/>
                <a:gd name="connsiteY22" fmla="*/ 78235 h 89773"/>
                <a:gd name="connsiteX23" fmla="*/ 28241 w 55158"/>
                <a:gd name="connsiteY23" fmla="*/ 78235 h 89773"/>
                <a:gd name="connsiteX24" fmla="*/ 42119 w 55158"/>
                <a:gd name="connsiteY24" fmla="*/ 63001 h 89773"/>
                <a:gd name="connsiteX25" fmla="*/ 42119 w 55158"/>
                <a:gd name="connsiteY25" fmla="*/ 61033 h 89773"/>
                <a:gd name="connsiteX26" fmla="*/ 38617 w 55158"/>
                <a:gd name="connsiteY26" fmla="*/ 49736 h 89773"/>
                <a:gd name="connsiteX27" fmla="*/ 28241 w 55158"/>
                <a:gd name="connsiteY27" fmla="*/ 46299 h 89773"/>
                <a:gd name="connsiteX28" fmla="*/ 12894 w 55158"/>
                <a:gd name="connsiteY28" fmla="*/ 46299 h 89773"/>
                <a:gd name="connsiteX29" fmla="*/ 12894 w 55158"/>
                <a:gd name="connsiteY29" fmla="*/ 7823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58" h="89773">
                  <a:moveTo>
                    <a:pt x="0" y="85594"/>
                  </a:moveTo>
                  <a:lnTo>
                    <a:pt x="0" y="4293"/>
                  </a:lnTo>
                  <a:cubicBezTo>
                    <a:pt x="0" y="2985"/>
                    <a:pt x="565" y="1937"/>
                    <a:pt x="1727" y="1162"/>
                  </a:cubicBezTo>
                  <a:cubicBezTo>
                    <a:pt x="2873" y="387"/>
                    <a:pt x="4228" y="0"/>
                    <a:pt x="5777" y="0"/>
                  </a:cubicBezTo>
                  <a:lnTo>
                    <a:pt x="28128" y="0"/>
                  </a:lnTo>
                  <a:cubicBezTo>
                    <a:pt x="35664" y="0"/>
                    <a:pt x="41684" y="1549"/>
                    <a:pt x="46186" y="4664"/>
                  </a:cubicBezTo>
                  <a:cubicBezTo>
                    <a:pt x="50688" y="7778"/>
                    <a:pt x="52948" y="13297"/>
                    <a:pt x="52948" y="21237"/>
                  </a:cubicBezTo>
                  <a:cubicBezTo>
                    <a:pt x="52948" y="31388"/>
                    <a:pt x="49462" y="38020"/>
                    <a:pt x="42506" y="41135"/>
                  </a:cubicBezTo>
                  <a:cubicBezTo>
                    <a:pt x="46686" y="42781"/>
                    <a:pt x="49833" y="45121"/>
                    <a:pt x="51963" y="48203"/>
                  </a:cubicBezTo>
                  <a:cubicBezTo>
                    <a:pt x="54093" y="51269"/>
                    <a:pt x="55158" y="55756"/>
                    <a:pt x="55158" y="61646"/>
                  </a:cubicBezTo>
                  <a:lnTo>
                    <a:pt x="55158" y="63986"/>
                  </a:lnTo>
                  <a:cubicBezTo>
                    <a:pt x="55158" y="72991"/>
                    <a:pt x="52948" y="79543"/>
                    <a:pt x="48526" y="83641"/>
                  </a:cubicBezTo>
                  <a:cubicBezTo>
                    <a:pt x="44104" y="87740"/>
                    <a:pt x="38165" y="89774"/>
                    <a:pt x="30726" y="89774"/>
                  </a:cubicBezTo>
                  <a:lnTo>
                    <a:pt x="5793" y="89774"/>
                  </a:lnTo>
                  <a:cubicBezTo>
                    <a:pt x="4067" y="89774"/>
                    <a:pt x="2679" y="89370"/>
                    <a:pt x="1614" y="88547"/>
                  </a:cubicBezTo>
                  <a:cubicBezTo>
                    <a:pt x="533" y="87724"/>
                    <a:pt x="0" y="86756"/>
                    <a:pt x="0" y="85594"/>
                  </a:cubicBezTo>
                  <a:close/>
                  <a:moveTo>
                    <a:pt x="12894" y="35987"/>
                  </a:moveTo>
                  <a:lnTo>
                    <a:pt x="27515" y="35987"/>
                  </a:lnTo>
                  <a:cubicBezTo>
                    <a:pt x="35777" y="35987"/>
                    <a:pt x="39925" y="31775"/>
                    <a:pt x="39925" y="23335"/>
                  </a:cubicBezTo>
                  <a:cubicBezTo>
                    <a:pt x="39925" y="15476"/>
                    <a:pt x="35712" y="11538"/>
                    <a:pt x="27272" y="11538"/>
                  </a:cubicBezTo>
                  <a:lnTo>
                    <a:pt x="12910" y="11538"/>
                  </a:lnTo>
                  <a:lnTo>
                    <a:pt x="12910" y="35987"/>
                  </a:lnTo>
                  <a:close/>
                  <a:moveTo>
                    <a:pt x="12894" y="78235"/>
                  </a:moveTo>
                  <a:lnTo>
                    <a:pt x="28241" y="78235"/>
                  </a:lnTo>
                  <a:cubicBezTo>
                    <a:pt x="37488" y="78235"/>
                    <a:pt x="42119" y="73168"/>
                    <a:pt x="42119" y="63001"/>
                  </a:cubicBezTo>
                  <a:lnTo>
                    <a:pt x="42119" y="61033"/>
                  </a:lnTo>
                  <a:cubicBezTo>
                    <a:pt x="42119" y="55788"/>
                    <a:pt x="40957" y="52028"/>
                    <a:pt x="38617" y="49736"/>
                  </a:cubicBezTo>
                  <a:cubicBezTo>
                    <a:pt x="36277" y="47445"/>
                    <a:pt x="32824" y="46299"/>
                    <a:pt x="28241" y="46299"/>
                  </a:cubicBezTo>
                  <a:lnTo>
                    <a:pt x="12894" y="46299"/>
                  </a:lnTo>
                  <a:lnTo>
                    <a:pt x="12894" y="782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24" name="Figura a mano libera: forma 123">
              <a:extLst>
                <a:ext uri="{FF2B5EF4-FFF2-40B4-BE49-F238E27FC236}">
                  <a16:creationId xmlns:a16="http://schemas.microsoft.com/office/drawing/2014/main" id="{BEA443FB-2BF3-9705-A857-32200EB0D4B8}"/>
                </a:ext>
              </a:extLst>
            </p:cNvPr>
            <p:cNvSpPr/>
            <p:nvPr/>
          </p:nvSpPr>
          <p:spPr>
            <a:xfrm>
              <a:off x="5207008" y="1498887"/>
              <a:ext cx="53802" cy="89822"/>
            </a:xfrm>
            <a:custGeom>
              <a:avLst/>
              <a:gdLst>
                <a:gd name="connsiteX0" fmla="*/ 0 w 53802"/>
                <a:gd name="connsiteY0" fmla="*/ 85465 h 89822"/>
                <a:gd name="connsiteX1" fmla="*/ 0 w 53802"/>
                <a:gd name="connsiteY1" fmla="*/ 4293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1 w 53802"/>
                <a:gd name="connsiteY7" fmla="*/ 9844 h 89822"/>
                <a:gd name="connsiteX8" fmla="*/ 49510 w 53802"/>
                <a:gd name="connsiteY8" fmla="*/ 11571 h 89822"/>
                <a:gd name="connsiteX9" fmla="*/ 13039 w 53802"/>
                <a:gd name="connsiteY9" fmla="*/ 11571 h 89822"/>
                <a:gd name="connsiteX10" fmla="*/ 13039 w 53802"/>
                <a:gd name="connsiteY10" fmla="*/ 39699 h 89822"/>
                <a:gd name="connsiteX11" fmla="*/ 31952 w 53802"/>
                <a:gd name="connsiteY11" fmla="*/ 39699 h 89822"/>
                <a:gd name="connsiteX12" fmla="*/ 35083 w 53802"/>
                <a:gd name="connsiteY12" fmla="*/ 41232 h 89822"/>
                <a:gd name="connsiteX13" fmla="*/ 36245 w 53802"/>
                <a:gd name="connsiteY13" fmla="*/ 44976 h 89822"/>
                <a:gd name="connsiteX14" fmla="*/ 35147 w 53802"/>
                <a:gd name="connsiteY14" fmla="*/ 48478 h 89822"/>
                <a:gd name="connsiteX15" fmla="*/ 31952 w 53802"/>
                <a:gd name="connsiteY15" fmla="*/ 50011 h 89822"/>
                <a:gd name="connsiteX16" fmla="*/ 13039 w 53802"/>
                <a:gd name="connsiteY16" fmla="*/ 50011 h 89822"/>
                <a:gd name="connsiteX17" fmla="*/ 13039 w 53802"/>
                <a:gd name="connsiteY17" fmla="*/ 78252 h 89822"/>
                <a:gd name="connsiteX18" fmla="*/ 49510 w 53802"/>
                <a:gd name="connsiteY18" fmla="*/ 78252 h 89822"/>
                <a:gd name="connsiteX19" fmla="*/ 52641 w 53802"/>
                <a:gd name="connsiteY19" fmla="*/ 79978 h 89822"/>
                <a:gd name="connsiteX20" fmla="*/ 53803 w 53802"/>
                <a:gd name="connsiteY20" fmla="*/ 84158 h 89822"/>
                <a:gd name="connsiteX21" fmla="*/ 52689 w 53802"/>
                <a:gd name="connsiteY21" fmla="*/ 88095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3"/>
                  </a:lnTo>
                  <a:cubicBezTo>
                    <a:pt x="0" y="2985"/>
                    <a:pt x="565" y="1937"/>
                    <a:pt x="1726" y="1162"/>
                  </a:cubicBezTo>
                  <a:cubicBezTo>
                    <a:pt x="2872" y="387"/>
                    <a:pt x="4228" y="0"/>
                    <a:pt x="5777" y="0"/>
                  </a:cubicBezTo>
                  <a:lnTo>
                    <a:pt x="49494" y="0"/>
                  </a:lnTo>
                  <a:cubicBezTo>
                    <a:pt x="50882" y="0"/>
                    <a:pt x="51947" y="581"/>
                    <a:pt x="52689" y="1727"/>
                  </a:cubicBezTo>
                  <a:cubicBezTo>
                    <a:pt x="53432" y="2873"/>
                    <a:pt x="53803" y="4180"/>
                    <a:pt x="53803" y="5664"/>
                  </a:cubicBezTo>
                  <a:cubicBezTo>
                    <a:pt x="53803" y="7310"/>
                    <a:pt x="53415" y="8698"/>
                    <a:pt x="52641" y="9844"/>
                  </a:cubicBezTo>
                  <a:cubicBezTo>
                    <a:pt x="51866" y="10990"/>
                    <a:pt x="50817" y="11571"/>
                    <a:pt x="49510" y="11571"/>
                  </a:cubicBezTo>
                  <a:lnTo>
                    <a:pt x="13039" y="11571"/>
                  </a:lnTo>
                  <a:lnTo>
                    <a:pt x="13039" y="39699"/>
                  </a:lnTo>
                  <a:lnTo>
                    <a:pt x="31952" y="39699"/>
                  </a:lnTo>
                  <a:cubicBezTo>
                    <a:pt x="33259" y="39699"/>
                    <a:pt x="34308" y="40215"/>
                    <a:pt x="35083" y="41232"/>
                  </a:cubicBezTo>
                  <a:cubicBezTo>
                    <a:pt x="35858" y="42248"/>
                    <a:pt x="36245" y="43507"/>
                    <a:pt x="36245" y="44976"/>
                  </a:cubicBezTo>
                  <a:cubicBezTo>
                    <a:pt x="36245" y="46283"/>
                    <a:pt x="35874" y="47461"/>
                    <a:pt x="35147" y="48478"/>
                  </a:cubicBezTo>
                  <a:cubicBezTo>
                    <a:pt x="34405" y="49510"/>
                    <a:pt x="33340" y="50011"/>
                    <a:pt x="31952" y="50011"/>
                  </a:cubicBezTo>
                  <a:lnTo>
                    <a:pt x="13039" y="50011"/>
                  </a:lnTo>
                  <a:lnTo>
                    <a:pt x="13039" y="78252"/>
                  </a:lnTo>
                  <a:lnTo>
                    <a:pt x="49510" y="78252"/>
                  </a:lnTo>
                  <a:cubicBezTo>
                    <a:pt x="50817" y="78252"/>
                    <a:pt x="51866" y="78832"/>
                    <a:pt x="52641" y="79978"/>
                  </a:cubicBezTo>
                  <a:cubicBezTo>
                    <a:pt x="53415" y="81124"/>
                    <a:pt x="53803" y="82512"/>
                    <a:pt x="53803" y="84158"/>
                  </a:cubicBezTo>
                  <a:cubicBezTo>
                    <a:pt x="53803" y="85626"/>
                    <a:pt x="53432" y="86950"/>
                    <a:pt x="52689" y="88095"/>
                  </a:cubicBezTo>
                  <a:cubicBezTo>
                    <a:pt x="51947" y="89241"/>
                    <a:pt x="50882" y="89822"/>
                    <a:pt x="49494" y="89822"/>
                  </a:cubicBezTo>
                  <a:lnTo>
                    <a:pt x="5777" y="89822"/>
                  </a:lnTo>
                  <a:cubicBezTo>
                    <a:pt x="4228" y="89822"/>
                    <a:pt x="2872" y="89435"/>
                    <a:pt x="1726"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25" name="Figura a mano libera: forma 124">
              <a:extLst>
                <a:ext uri="{FF2B5EF4-FFF2-40B4-BE49-F238E27FC236}">
                  <a16:creationId xmlns:a16="http://schemas.microsoft.com/office/drawing/2014/main" id="{58BB9402-1274-3DEE-6942-FEDCA50E8725}"/>
                </a:ext>
              </a:extLst>
            </p:cNvPr>
            <p:cNvSpPr/>
            <p:nvPr/>
          </p:nvSpPr>
          <p:spPr>
            <a:xfrm>
              <a:off x="5266685" y="1498516"/>
              <a:ext cx="55142" cy="91097"/>
            </a:xfrm>
            <a:custGeom>
              <a:avLst/>
              <a:gdLst>
                <a:gd name="connsiteX0" fmla="*/ 0 w 55142"/>
                <a:gd name="connsiteY0" fmla="*/ 76622 h 91097"/>
                <a:gd name="connsiteX1" fmla="*/ 1710 w 55142"/>
                <a:gd name="connsiteY1" fmla="*/ 71958 h 91097"/>
                <a:gd name="connsiteX2" fmla="*/ 5648 w 55142"/>
                <a:gd name="connsiteY2" fmla="*/ 69618 h 91097"/>
                <a:gd name="connsiteX3" fmla="*/ 8908 w 55142"/>
                <a:gd name="connsiteY3" fmla="*/ 71199 h 91097"/>
                <a:gd name="connsiteX4" fmla="*/ 12652 w 55142"/>
                <a:gd name="connsiteY4" fmla="*/ 74604 h 91097"/>
                <a:gd name="connsiteX5" fmla="*/ 18235 w 55142"/>
                <a:gd name="connsiteY5" fmla="*/ 78009 h 91097"/>
                <a:gd name="connsiteX6" fmla="*/ 26643 w 55142"/>
                <a:gd name="connsiteY6" fmla="*/ 79591 h 91097"/>
                <a:gd name="connsiteX7" fmla="*/ 37875 w 55142"/>
                <a:gd name="connsiteY7" fmla="*/ 76250 h 91097"/>
                <a:gd name="connsiteX8" fmla="*/ 42119 w 55142"/>
                <a:gd name="connsiteY8" fmla="*/ 66487 h 91097"/>
                <a:gd name="connsiteX9" fmla="*/ 38004 w 55142"/>
                <a:gd name="connsiteY9" fmla="*/ 56611 h 91097"/>
                <a:gd name="connsiteX10" fmla="*/ 28063 w 55142"/>
                <a:gd name="connsiteY10" fmla="*/ 50317 h 91097"/>
                <a:gd name="connsiteX11" fmla="*/ 16331 w 55142"/>
                <a:gd name="connsiteY11" fmla="*/ 45250 h 91097"/>
                <a:gd name="connsiteX12" fmla="*/ 6326 w 55142"/>
                <a:gd name="connsiteY12" fmla="*/ 37100 h 91097"/>
                <a:gd name="connsiteX13" fmla="*/ 2211 w 55142"/>
                <a:gd name="connsiteY13" fmla="*/ 23513 h 91097"/>
                <a:gd name="connsiteX14" fmla="*/ 4728 w 55142"/>
                <a:gd name="connsiteY14" fmla="*/ 12248 h 91097"/>
                <a:gd name="connsiteX15" fmla="*/ 11538 w 55142"/>
                <a:gd name="connsiteY15" fmla="*/ 4890 h 91097"/>
                <a:gd name="connsiteX16" fmla="*/ 20559 w 55142"/>
                <a:gd name="connsiteY16" fmla="*/ 1162 h 91097"/>
                <a:gd name="connsiteX17" fmla="*/ 30565 w 55142"/>
                <a:gd name="connsiteY17" fmla="*/ 0 h 91097"/>
                <a:gd name="connsiteX18" fmla="*/ 37504 w 55142"/>
                <a:gd name="connsiteY18" fmla="*/ 420 h 91097"/>
                <a:gd name="connsiteX19" fmla="*/ 44685 w 55142"/>
                <a:gd name="connsiteY19" fmla="*/ 1824 h 91097"/>
                <a:gd name="connsiteX20" fmla="*/ 50575 w 55142"/>
                <a:gd name="connsiteY20" fmla="*/ 4615 h 91097"/>
                <a:gd name="connsiteX21" fmla="*/ 52915 w 55142"/>
                <a:gd name="connsiteY21" fmla="*/ 8747 h 91097"/>
                <a:gd name="connsiteX22" fmla="*/ 51447 w 55142"/>
                <a:gd name="connsiteY22" fmla="*/ 13394 h 91097"/>
                <a:gd name="connsiteX23" fmla="*/ 47509 w 55142"/>
                <a:gd name="connsiteY23" fmla="*/ 15734 h 91097"/>
                <a:gd name="connsiteX24" fmla="*/ 44201 w 55142"/>
                <a:gd name="connsiteY24" fmla="*/ 14556 h 91097"/>
                <a:gd name="connsiteX25" fmla="*/ 38617 w 55142"/>
                <a:gd name="connsiteY25" fmla="*/ 12216 h 91097"/>
                <a:gd name="connsiteX26" fmla="*/ 30581 w 55142"/>
                <a:gd name="connsiteY26" fmla="*/ 11038 h 91097"/>
                <a:gd name="connsiteX27" fmla="*/ 19413 w 55142"/>
                <a:gd name="connsiteY27" fmla="*/ 13814 h 91097"/>
                <a:gd name="connsiteX28" fmla="*/ 15234 w 55142"/>
                <a:gd name="connsiteY28" fmla="*/ 22270 h 91097"/>
                <a:gd name="connsiteX29" fmla="*/ 17445 w 55142"/>
                <a:gd name="connsiteY29" fmla="*/ 28628 h 91097"/>
                <a:gd name="connsiteX30" fmla="*/ 23157 w 55142"/>
                <a:gd name="connsiteY30" fmla="*/ 33018 h 91097"/>
                <a:gd name="connsiteX31" fmla="*/ 30952 w 55142"/>
                <a:gd name="connsiteY31" fmla="*/ 36407 h 91097"/>
                <a:gd name="connsiteX32" fmla="*/ 39489 w 55142"/>
                <a:gd name="connsiteY32" fmla="*/ 40296 h 91097"/>
                <a:gd name="connsiteX33" fmla="*/ 47219 w 55142"/>
                <a:gd name="connsiteY33" fmla="*/ 45427 h 91097"/>
                <a:gd name="connsiteX34" fmla="*/ 52931 w 55142"/>
                <a:gd name="connsiteY34" fmla="*/ 53383 h 91097"/>
                <a:gd name="connsiteX35" fmla="*/ 55142 w 55142"/>
                <a:gd name="connsiteY35" fmla="*/ 65115 h 91097"/>
                <a:gd name="connsiteX36" fmla="*/ 47461 w 55142"/>
                <a:gd name="connsiteY36" fmla="*/ 84448 h 91097"/>
                <a:gd name="connsiteX37" fmla="*/ 27143 w 55142"/>
                <a:gd name="connsiteY37" fmla="*/ 91097 h 91097"/>
                <a:gd name="connsiteX38" fmla="*/ 7923 w 55142"/>
                <a:gd name="connsiteY38" fmla="*/ 86369 h 91097"/>
                <a:gd name="connsiteX39" fmla="*/ 0 w 55142"/>
                <a:gd name="connsiteY39" fmla="*/ 76622 h 9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142" h="91097">
                  <a:moveTo>
                    <a:pt x="0" y="76622"/>
                  </a:moveTo>
                  <a:cubicBezTo>
                    <a:pt x="0" y="75072"/>
                    <a:pt x="565" y="73507"/>
                    <a:pt x="1710" y="71958"/>
                  </a:cubicBezTo>
                  <a:cubicBezTo>
                    <a:pt x="2856" y="70409"/>
                    <a:pt x="4163" y="69618"/>
                    <a:pt x="5648" y="69618"/>
                  </a:cubicBezTo>
                  <a:cubicBezTo>
                    <a:pt x="6552" y="69618"/>
                    <a:pt x="7633" y="70150"/>
                    <a:pt x="8908" y="71199"/>
                  </a:cubicBezTo>
                  <a:cubicBezTo>
                    <a:pt x="10183" y="72248"/>
                    <a:pt x="11425" y="73378"/>
                    <a:pt x="12652" y="74604"/>
                  </a:cubicBezTo>
                  <a:cubicBezTo>
                    <a:pt x="13878" y="75831"/>
                    <a:pt x="15734" y="76960"/>
                    <a:pt x="18235" y="78009"/>
                  </a:cubicBezTo>
                  <a:cubicBezTo>
                    <a:pt x="20737" y="79058"/>
                    <a:pt x="23528" y="79591"/>
                    <a:pt x="26643" y="79591"/>
                  </a:cubicBezTo>
                  <a:cubicBezTo>
                    <a:pt x="31307" y="79591"/>
                    <a:pt x="35051" y="78477"/>
                    <a:pt x="37875" y="76250"/>
                  </a:cubicBezTo>
                  <a:cubicBezTo>
                    <a:pt x="40699" y="74023"/>
                    <a:pt x="42119" y="70780"/>
                    <a:pt x="42119" y="66487"/>
                  </a:cubicBezTo>
                  <a:cubicBezTo>
                    <a:pt x="42119" y="62533"/>
                    <a:pt x="40748" y="59241"/>
                    <a:pt x="38004" y="56611"/>
                  </a:cubicBezTo>
                  <a:cubicBezTo>
                    <a:pt x="35261" y="53980"/>
                    <a:pt x="31952" y="51883"/>
                    <a:pt x="28063" y="50317"/>
                  </a:cubicBezTo>
                  <a:cubicBezTo>
                    <a:pt x="24174" y="48752"/>
                    <a:pt x="20269" y="47074"/>
                    <a:pt x="16331" y="45250"/>
                  </a:cubicBezTo>
                  <a:cubicBezTo>
                    <a:pt x="12394" y="43443"/>
                    <a:pt x="9069" y="40715"/>
                    <a:pt x="6326" y="37100"/>
                  </a:cubicBezTo>
                  <a:cubicBezTo>
                    <a:pt x="3583" y="33486"/>
                    <a:pt x="2211" y="28951"/>
                    <a:pt x="2211" y="23513"/>
                  </a:cubicBezTo>
                  <a:cubicBezTo>
                    <a:pt x="2211" y="19188"/>
                    <a:pt x="3050" y="15428"/>
                    <a:pt x="4728" y="12248"/>
                  </a:cubicBezTo>
                  <a:cubicBezTo>
                    <a:pt x="6407" y="9069"/>
                    <a:pt x="8682" y="6616"/>
                    <a:pt x="11538" y="4890"/>
                  </a:cubicBezTo>
                  <a:cubicBezTo>
                    <a:pt x="14411" y="3179"/>
                    <a:pt x="17412" y="1937"/>
                    <a:pt x="20559" y="1162"/>
                  </a:cubicBezTo>
                  <a:cubicBezTo>
                    <a:pt x="23706" y="387"/>
                    <a:pt x="27047" y="0"/>
                    <a:pt x="30565" y="0"/>
                  </a:cubicBezTo>
                  <a:cubicBezTo>
                    <a:pt x="32775" y="0"/>
                    <a:pt x="35083" y="145"/>
                    <a:pt x="37504" y="420"/>
                  </a:cubicBezTo>
                  <a:cubicBezTo>
                    <a:pt x="39925" y="710"/>
                    <a:pt x="42313" y="1162"/>
                    <a:pt x="44685" y="1824"/>
                  </a:cubicBezTo>
                  <a:cubicBezTo>
                    <a:pt x="47057" y="2469"/>
                    <a:pt x="49026" y="3405"/>
                    <a:pt x="50575" y="4615"/>
                  </a:cubicBezTo>
                  <a:cubicBezTo>
                    <a:pt x="52124" y="5826"/>
                    <a:pt x="52915" y="7214"/>
                    <a:pt x="52915" y="8747"/>
                  </a:cubicBezTo>
                  <a:cubicBezTo>
                    <a:pt x="52915" y="10280"/>
                    <a:pt x="52431" y="11845"/>
                    <a:pt x="51447" y="13394"/>
                  </a:cubicBezTo>
                  <a:cubicBezTo>
                    <a:pt x="50462" y="14943"/>
                    <a:pt x="49155" y="15734"/>
                    <a:pt x="47509" y="15734"/>
                  </a:cubicBezTo>
                  <a:cubicBezTo>
                    <a:pt x="46686" y="15734"/>
                    <a:pt x="45589" y="15347"/>
                    <a:pt x="44201" y="14556"/>
                  </a:cubicBezTo>
                  <a:cubicBezTo>
                    <a:pt x="42813" y="13765"/>
                    <a:pt x="40941" y="12991"/>
                    <a:pt x="38617" y="12216"/>
                  </a:cubicBezTo>
                  <a:cubicBezTo>
                    <a:pt x="36294" y="11442"/>
                    <a:pt x="33598" y="11038"/>
                    <a:pt x="30581" y="11038"/>
                  </a:cubicBezTo>
                  <a:cubicBezTo>
                    <a:pt x="25917" y="11038"/>
                    <a:pt x="22189" y="11958"/>
                    <a:pt x="19413" y="13814"/>
                  </a:cubicBezTo>
                  <a:cubicBezTo>
                    <a:pt x="16621" y="15670"/>
                    <a:pt x="15234" y="18494"/>
                    <a:pt x="15234" y="22270"/>
                  </a:cubicBezTo>
                  <a:cubicBezTo>
                    <a:pt x="15234" y="24739"/>
                    <a:pt x="15976" y="26853"/>
                    <a:pt x="17445" y="28628"/>
                  </a:cubicBezTo>
                  <a:cubicBezTo>
                    <a:pt x="18913" y="30403"/>
                    <a:pt x="20817" y="31856"/>
                    <a:pt x="23157" y="33018"/>
                  </a:cubicBezTo>
                  <a:cubicBezTo>
                    <a:pt x="25497" y="34163"/>
                    <a:pt x="28096" y="35309"/>
                    <a:pt x="30952" y="36407"/>
                  </a:cubicBezTo>
                  <a:cubicBezTo>
                    <a:pt x="33824" y="37520"/>
                    <a:pt x="36665" y="38811"/>
                    <a:pt x="39489" y="40296"/>
                  </a:cubicBezTo>
                  <a:cubicBezTo>
                    <a:pt x="42313" y="41780"/>
                    <a:pt x="44895" y="43491"/>
                    <a:pt x="47219" y="45427"/>
                  </a:cubicBezTo>
                  <a:cubicBezTo>
                    <a:pt x="49559" y="47364"/>
                    <a:pt x="51463" y="50011"/>
                    <a:pt x="52931" y="53383"/>
                  </a:cubicBezTo>
                  <a:cubicBezTo>
                    <a:pt x="54400" y="56756"/>
                    <a:pt x="55142" y="60661"/>
                    <a:pt x="55142" y="65115"/>
                  </a:cubicBezTo>
                  <a:cubicBezTo>
                    <a:pt x="55142" y="73572"/>
                    <a:pt x="52576" y="80027"/>
                    <a:pt x="47461" y="84448"/>
                  </a:cubicBezTo>
                  <a:cubicBezTo>
                    <a:pt x="42345" y="88886"/>
                    <a:pt x="35567" y="91097"/>
                    <a:pt x="27143" y="91097"/>
                  </a:cubicBezTo>
                  <a:cubicBezTo>
                    <a:pt x="19607" y="91097"/>
                    <a:pt x="13200" y="89516"/>
                    <a:pt x="7923" y="86369"/>
                  </a:cubicBezTo>
                  <a:cubicBezTo>
                    <a:pt x="2646" y="83238"/>
                    <a:pt x="0" y="79978"/>
                    <a:pt x="0" y="7662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26" name="Figura a mano libera: forma 125">
              <a:extLst>
                <a:ext uri="{FF2B5EF4-FFF2-40B4-BE49-F238E27FC236}">
                  <a16:creationId xmlns:a16="http://schemas.microsoft.com/office/drawing/2014/main" id="{091FCD85-09FB-9D4E-7638-EC16B63A7FBF}"/>
                </a:ext>
              </a:extLst>
            </p:cNvPr>
            <p:cNvSpPr/>
            <p:nvPr/>
          </p:nvSpPr>
          <p:spPr>
            <a:xfrm>
              <a:off x="5334108" y="1498871"/>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2" y="0"/>
                    <a:pt x="6504" y="0"/>
                  </a:cubicBezTo>
                  <a:cubicBezTo>
                    <a:pt x="8311" y="0"/>
                    <a:pt x="9844" y="355"/>
                    <a:pt x="11103" y="1049"/>
                  </a:cubicBezTo>
                  <a:cubicBezTo>
                    <a:pt x="12378" y="1743"/>
                    <a:pt x="13007" y="2792"/>
                    <a:pt x="13007" y="4180"/>
                  </a:cubicBezTo>
                  <a:lnTo>
                    <a:pt x="13007" y="85481"/>
                  </a:lnTo>
                  <a:cubicBezTo>
                    <a:pt x="13007" y="86788"/>
                    <a:pt x="12378" y="87837"/>
                    <a:pt x="11103" y="88612"/>
                  </a:cubicBezTo>
                  <a:cubicBezTo>
                    <a:pt x="9828" y="89386"/>
                    <a:pt x="8295" y="89774"/>
                    <a:pt x="6504" y="89774"/>
                  </a:cubicBezTo>
                  <a:cubicBezTo>
                    <a:pt x="4777" y="89774"/>
                    <a:pt x="3276" y="89386"/>
                    <a:pt x="1953" y="88612"/>
                  </a:cubicBezTo>
                  <a:cubicBezTo>
                    <a:pt x="646"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27" name="Figura a mano libera: forma 126">
              <a:extLst>
                <a:ext uri="{FF2B5EF4-FFF2-40B4-BE49-F238E27FC236}">
                  <a16:creationId xmlns:a16="http://schemas.microsoft.com/office/drawing/2014/main" id="{0C87EE6D-B9B5-9CA4-57A6-D279FC42951B}"/>
                </a:ext>
              </a:extLst>
            </p:cNvPr>
            <p:cNvSpPr/>
            <p:nvPr/>
          </p:nvSpPr>
          <p:spPr>
            <a:xfrm>
              <a:off x="5356943" y="1498855"/>
              <a:ext cx="59563" cy="89773"/>
            </a:xfrm>
            <a:custGeom>
              <a:avLst/>
              <a:gdLst>
                <a:gd name="connsiteX0" fmla="*/ 0 w 59563"/>
                <a:gd name="connsiteY0" fmla="*/ 5971 h 89773"/>
                <a:gd name="connsiteX1" fmla="*/ 1113 w 59563"/>
                <a:gd name="connsiteY1" fmla="*/ 1807 h 89773"/>
                <a:gd name="connsiteX2" fmla="*/ 4309 w 59563"/>
                <a:gd name="connsiteY2" fmla="*/ 0 h 89773"/>
                <a:gd name="connsiteX3" fmla="*/ 55271 w 59563"/>
                <a:gd name="connsiteY3" fmla="*/ 0 h 89773"/>
                <a:gd name="connsiteX4" fmla="*/ 58467 w 59563"/>
                <a:gd name="connsiteY4" fmla="*/ 1743 h 89773"/>
                <a:gd name="connsiteX5" fmla="*/ 59564 w 59563"/>
                <a:gd name="connsiteY5" fmla="*/ 5842 h 89773"/>
                <a:gd name="connsiteX6" fmla="*/ 58402 w 59563"/>
                <a:gd name="connsiteY6" fmla="*/ 10247 h 89773"/>
                <a:gd name="connsiteX7" fmla="*/ 55271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39 w 59563"/>
                <a:gd name="connsiteY11" fmla="*/ 89774 h 89773"/>
                <a:gd name="connsiteX12" fmla="*/ 25239 w 59563"/>
                <a:gd name="connsiteY12" fmla="*/ 88612 h 89773"/>
                <a:gd name="connsiteX13" fmla="*/ 23335 w 59563"/>
                <a:gd name="connsiteY13" fmla="*/ 85481 h 89773"/>
                <a:gd name="connsiteX14" fmla="*/ 23335 w 59563"/>
                <a:gd name="connsiteY14" fmla="*/ 12039 h 89773"/>
                <a:gd name="connsiteX15" fmla="*/ 4309 w 59563"/>
                <a:gd name="connsiteY15" fmla="*/ 12039 h 89773"/>
                <a:gd name="connsiteX16" fmla="*/ 1178 w 59563"/>
                <a:gd name="connsiteY16" fmla="*/ 10247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6" y="87837"/>
                    <a:pt x="34389" y="88612"/>
                  </a:cubicBezTo>
                  <a:cubicBezTo>
                    <a:pt x="33082" y="89386"/>
                    <a:pt x="31565" y="89774"/>
                    <a:pt x="29839" y="89774"/>
                  </a:cubicBezTo>
                  <a:cubicBezTo>
                    <a:pt x="28031" y="89774"/>
                    <a:pt x="26498" y="89386"/>
                    <a:pt x="25239" y="88612"/>
                  </a:cubicBezTo>
                  <a:cubicBezTo>
                    <a:pt x="23964" y="87837"/>
                    <a:pt x="23335" y="86788"/>
                    <a:pt x="23335" y="85481"/>
                  </a:cubicBezTo>
                  <a:lnTo>
                    <a:pt x="23335" y="12039"/>
                  </a:lnTo>
                  <a:lnTo>
                    <a:pt x="4309" y="12039"/>
                  </a:lnTo>
                  <a:cubicBezTo>
                    <a:pt x="3001" y="12039"/>
                    <a:pt x="1953" y="11442"/>
                    <a:pt x="1178" y="10247"/>
                  </a:cubicBezTo>
                  <a:cubicBezTo>
                    <a:pt x="387" y="9053"/>
                    <a:pt x="0" y="7633"/>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28" name="Figura a mano libera: forma 127">
              <a:extLst>
                <a:ext uri="{FF2B5EF4-FFF2-40B4-BE49-F238E27FC236}">
                  <a16:creationId xmlns:a16="http://schemas.microsoft.com/office/drawing/2014/main" id="{E1BD5168-729C-D128-CC68-755ADCD9F642}"/>
                </a:ext>
              </a:extLst>
            </p:cNvPr>
            <p:cNvSpPr/>
            <p:nvPr/>
          </p:nvSpPr>
          <p:spPr>
            <a:xfrm>
              <a:off x="5419816" y="1498871"/>
              <a:ext cx="65325" cy="89773"/>
            </a:xfrm>
            <a:custGeom>
              <a:avLst/>
              <a:gdLst>
                <a:gd name="connsiteX0" fmla="*/ 0 w 65325"/>
                <a:gd name="connsiteY0" fmla="*/ 5406 h 89773"/>
                <a:gd name="connsiteX1" fmla="*/ 2695 w 65325"/>
                <a:gd name="connsiteY1" fmla="*/ 1598 h 89773"/>
                <a:gd name="connsiteX2" fmla="*/ 8214 w 65325"/>
                <a:gd name="connsiteY2" fmla="*/ 0 h 89773"/>
                <a:gd name="connsiteX3" fmla="*/ 12507 w 65325"/>
                <a:gd name="connsiteY3" fmla="*/ 2953 h 89773"/>
                <a:gd name="connsiteX4" fmla="*/ 32776 w 65325"/>
                <a:gd name="connsiteY4" fmla="*/ 41877 h 89773"/>
                <a:gd name="connsiteX5" fmla="*/ 52915 w 65325"/>
                <a:gd name="connsiteY5" fmla="*/ 2953 h 89773"/>
                <a:gd name="connsiteX6" fmla="*/ 57208 w 65325"/>
                <a:gd name="connsiteY6" fmla="*/ 0 h 89773"/>
                <a:gd name="connsiteX7" fmla="*/ 62679 w 65325"/>
                <a:gd name="connsiteY7" fmla="*/ 1598 h 89773"/>
                <a:gd name="connsiteX8" fmla="*/ 65325 w 65325"/>
                <a:gd name="connsiteY8" fmla="*/ 5406 h 89773"/>
                <a:gd name="connsiteX9" fmla="*/ 64954 w 65325"/>
                <a:gd name="connsiteY9" fmla="*/ 7246 h 89773"/>
                <a:gd name="connsiteX10" fmla="*/ 39553 w 65325"/>
                <a:gd name="connsiteY10" fmla="*/ 53061 h 89773"/>
                <a:gd name="connsiteX11" fmla="*/ 39312 w 65325"/>
                <a:gd name="connsiteY11" fmla="*/ 54416 h 89773"/>
                <a:gd name="connsiteX12" fmla="*/ 39312 w 65325"/>
                <a:gd name="connsiteY12" fmla="*/ 85481 h 89773"/>
                <a:gd name="connsiteX13" fmla="*/ 37342 w 65325"/>
                <a:gd name="connsiteY13" fmla="*/ 88612 h 89773"/>
                <a:gd name="connsiteX14" fmla="*/ 32792 w 65325"/>
                <a:gd name="connsiteY14" fmla="*/ 89774 h 89773"/>
                <a:gd name="connsiteX15" fmla="*/ 28192 w 65325"/>
                <a:gd name="connsiteY15" fmla="*/ 88612 h 89773"/>
                <a:gd name="connsiteX16" fmla="*/ 26288 w 65325"/>
                <a:gd name="connsiteY16" fmla="*/ 85481 h 89773"/>
                <a:gd name="connsiteX17" fmla="*/ 26288 w 65325"/>
                <a:gd name="connsiteY17" fmla="*/ 54416 h 89773"/>
                <a:gd name="connsiteX18" fmla="*/ 25917 w 65325"/>
                <a:gd name="connsiteY18" fmla="*/ 53061 h 89773"/>
                <a:gd name="connsiteX19" fmla="*/ 500 w 65325"/>
                <a:gd name="connsiteY19" fmla="*/ 7262 h 89773"/>
                <a:gd name="connsiteX20" fmla="*/ 0 w 65325"/>
                <a:gd name="connsiteY20" fmla="*/ 5406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73">
                  <a:moveTo>
                    <a:pt x="0" y="5406"/>
                  </a:moveTo>
                  <a:cubicBezTo>
                    <a:pt x="0" y="3938"/>
                    <a:pt x="904" y="2663"/>
                    <a:pt x="2695" y="1598"/>
                  </a:cubicBezTo>
                  <a:cubicBezTo>
                    <a:pt x="4502" y="533"/>
                    <a:pt x="6342" y="0"/>
                    <a:pt x="8214" y="0"/>
                  </a:cubicBezTo>
                  <a:cubicBezTo>
                    <a:pt x="10021" y="0"/>
                    <a:pt x="11442" y="984"/>
                    <a:pt x="12507" y="2953"/>
                  </a:cubicBezTo>
                  <a:lnTo>
                    <a:pt x="32776" y="41877"/>
                  </a:lnTo>
                  <a:lnTo>
                    <a:pt x="52915" y="2953"/>
                  </a:lnTo>
                  <a:cubicBezTo>
                    <a:pt x="53900" y="984"/>
                    <a:pt x="55336" y="0"/>
                    <a:pt x="57208" y="0"/>
                  </a:cubicBezTo>
                  <a:cubicBezTo>
                    <a:pt x="59096" y="0"/>
                    <a:pt x="60904" y="533"/>
                    <a:pt x="62679" y="1598"/>
                  </a:cubicBezTo>
                  <a:cubicBezTo>
                    <a:pt x="64438" y="2663"/>
                    <a:pt x="65325" y="3938"/>
                    <a:pt x="65325" y="5406"/>
                  </a:cubicBezTo>
                  <a:cubicBezTo>
                    <a:pt x="65325" y="6148"/>
                    <a:pt x="65196" y="6762"/>
                    <a:pt x="64954" y="7246"/>
                  </a:cubicBezTo>
                  <a:lnTo>
                    <a:pt x="39553" y="53061"/>
                  </a:lnTo>
                  <a:cubicBezTo>
                    <a:pt x="39392" y="53545"/>
                    <a:pt x="39312" y="53997"/>
                    <a:pt x="39312" y="54416"/>
                  </a:cubicBezTo>
                  <a:lnTo>
                    <a:pt x="39312" y="85481"/>
                  </a:lnTo>
                  <a:cubicBezTo>
                    <a:pt x="39312" y="86788"/>
                    <a:pt x="38650" y="87837"/>
                    <a:pt x="37342" y="88612"/>
                  </a:cubicBezTo>
                  <a:cubicBezTo>
                    <a:pt x="36036" y="89386"/>
                    <a:pt x="34518" y="89774"/>
                    <a:pt x="32792" y="89774"/>
                  </a:cubicBezTo>
                  <a:cubicBezTo>
                    <a:pt x="30984" y="89774"/>
                    <a:pt x="29451" y="89386"/>
                    <a:pt x="28192" y="88612"/>
                  </a:cubicBezTo>
                  <a:cubicBezTo>
                    <a:pt x="26918" y="87837"/>
                    <a:pt x="26288" y="86788"/>
                    <a:pt x="26288" y="85481"/>
                  </a:cubicBezTo>
                  <a:lnTo>
                    <a:pt x="26288" y="54416"/>
                  </a:lnTo>
                  <a:cubicBezTo>
                    <a:pt x="26288" y="54255"/>
                    <a:pt x="26159" y="53803"/>
                    <a:pt x="25917" y="53061"/>
                  </a:cubicBezTo>
                  <a:lnTo>
                    <a:pt x="500" y="7262"/>
                  </a:lnTo>
                  <a:cubicBezTo>
                    <a:pt x="178"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29" name="Figura a mano libera: forma 128">
              <a:extLst>
                <a:ext uri="{FF2B5EF4-FFF2-40B4-BE49-F238E27FC236}">
                  <a16:creationId xmlns:a16="http://schemas.microsoft.com/office/drawing/2014/main" id="{14C57738-4F81-2026-48B6-D5578B905F9F}"/>
                </a:ext>
              </a:extLst>
            </p:cNvPr>
            <p:cNvSpPr/>
            <p:nvPr/>
          </p:nvSpPr>
          <p:spPr>
            <a:xfrm>
              <a:off x="5543979" y="1498871"/>
              <a:ext cx="55142" cy="89773"/>
            </a:xfrm>
            <a:custGeom>
              <a:avLst/>
              <a:gdLst>
                <a:gd name="connsiteX0" fmla="*/ 0 w 55142"/>
                <a:gd name="connsiteY0" fmla="*/ 85594 h 89773"/>
                <a:gd name="connsiteX1" fmla="*/ 0 w 55142"/>
                <a:gd name="connsiteY1" fmla="*/ 4180 h 89773"/>
                <a:gd name="connsiteX2" fmla="*/ 1662 w 55142"/>
                <a:gd name="connsiteY2" fmla="*/ 1226 h 89773"/>
                <a:gd name="connsiteX3" fmla="*/ 5777 w 55142"/>
                <a:gd name="connsiteY3" fmla="*/ 0 h 89773"/>
                <a:gd name="connsiteX4" fmla="*/ 27515 w 55142"/>
                <a:gd name="connsiteY4" fmla="*/ 0 h 89773"/>
                <a:gd name="connsiteX5" fmla="*/ 47590 w 55142"/>
                <a:gd name="connsiteY5" fmla="*/ 6633 h 89773"/>
                <a:gd name="connsiteX6" fmla="*/ 55143 w 55142"/>
                <a:gd name="connsiteY6" fmla="*/ 27386 h 89773"/>
                <a:gd name="connsiteX7" fmla="*/ 55143 w 55142"/>
                <a:gd name="connsiteY7" fmla="*/ 62388 h 89773"/>
                <a:gd name="connsiteX8" fmla="*/ 47590 w 55142"/>
                <a:gd name="connsiteY8" fmla="*/ 83141 h 89773"/>
                <a:gd name="connsiteX9" fmla="*/ 27515 w 55142"/>
                <a:gd name="connsiteY9" fmla="*/ 89774 h 89773"/>
                <a:gd name="connsiteX10" fmla="*/ 5777 w 55142"/>
                <a:gd name="connsiteY10" fmla="*/ 89774 h 89773"/>
                <a:gd name="connsiteX11" fmla="*/ 1662 w 55142"/>
                <a:gd name="connsiteY11" fmla="*/ 88547 h 89773"/>
                <a:gd name="connsiteX12" fmla="*/ 0 w 55142"/>
                <a:gd name="connsiteY12" fmla="*/ 85594 h 89773"/>
                <a:gd name="connsiteX13" fmla="*/ 13007 w 55142"/>
                <a:gd name="connsiteY13" fmla="*/ 78235 h 89773"/>
                <a:gd name="connsiteX14" fmla="*/ 27499 w 55142"/>
                <a:gd name="connsiteY14" fmla="*/ 78235 h 89773"/>
                <a:gd name="connsiteX15" fmla="*/ 42119 w 55142"/>
                <a:gd name="connsiteY15" fmla="*/ 62388 h 89773"/>
                <a:gd name="connsiteX16" fmla="*/ 42119 w 55142"/>
                <a:gd name="connsiteY16" fmla="*/ 27386 h 89773"/>
                <a:gd name="connsiteX17" fmla="*/ 27499 w 55142"/>
                <a:gd name="connsiteY17" fmla="*/ 11538 h 89773"/>
                <a:gd name="connsiteX18" fmla="*/ 13007 w 55142"/>
                <a:gd name="connsiteY18" fmla="*/ 11538 h 89773"/>
                <a:gd name="connsiteX19" fmla="*/ 13007 w 55142"/>
                <a:gd name="connsiteY19" fmla="*/ 7823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42" h="89773">
                  <a:moveTo>
                    <a:pt x="0" y="85594"/>
                  </a:moveTo>
                  <a:lnTo>
                    <a:pt x="0" y="4180"/>
                  </a:lnTo>
                  <a:cubicBezTo>
                    <a:pt x="0" y="3034"/>
                    <a:pt x="549" y="2049"/>
                    <a:pt x="1662" y="1226"/>
                  </a:cubicBezTo>
                  <a:cubicBezTo>
                    <a:pt x="2776" y="403"/>
                    <a:pt x="4131" y="0"/>
                    <a:pt x="5777" y="0"/>
                  </a:cubicBezTo>
                  <a:lnTo>
                    <a:pt x="27515" y="0"/>
                  </a:lnTo>
                  <a:cubicBezTo>
                    <a:pt x="35858" y="0"/>
                    <a:pt x="42555" y="2211"/>
                    <a:pt x="47590" y="6633"/>
                  </a:cubicBezTo>
                  <a:cubicBezTo>
                    <a:pt x="52625" y="11054"/>
                    <a:pt x="55143" y="17977"/>
                    <a:pt x="55143" y="27386"/>
                  </a:cubicBezTo>
                  <a:lnTo>
                    <a:pt x="55143" y="62388"/>
                  </a:lnTo>
                  <a:cubicBezTo>
                    <a:pt x="55143" y="71796"/>
                    <a:pt x="52625" y="78719"/>
                    <a:pt x="47590" y="83141"/>
                  </a:cubicBezTo>
                  <a:cubicBezTo>
                    <a:pt x="42555" y="87563"/>
                    <a:pt x="35858" y="89774"/>
                    <a:pt x="27515" y="89774"/>
                  </a:cubicBezTo>
                  <a:lnTo>
                    <a:pt x="5777" y="89774"/>
                  </a:lnTo>
                  <a:cubicBezTo>
                    <a:pt x="4131" y="89774"/>
                    <a:pt x="2776" y="89370"/>
                    <a:pt x="1662" y="88547"/>
                  </a:cubicBezTo>
                  <a:cubicBezTo>
                    <a:pt x="549" y="87724"/>
                    <a:pt x="0" y="86756"/>
                    <a:pt x="0" y="85594"/>
                  </a:cubicBezTo>
                  <a:close/>
                  <a:moveTo>
                    <a:pt x="13007" y="78235"/>
                  </a:moveTo>
                  <a:lnTo>
                    <a:pt x="27499" y="78235"/>
                  </a:lnTo>
                  <a:cubicBezTo>
                    <a:pt x="37246" y="78235"/>
                    <a:pt x="42119" y="72958"/>
                    <a:pt x="42119" y="62388"/>
                  </a:cubicBezTo>
                  <a:lnTo>
                    <a:pt x="42119" y="27386"/>
                  </a:lnTo>
                  <a:cubicBezTo>
                    <a:pt x="42119" y="16832"/>
                    <a:pt x="37246" y="11538"/>
                    <a:pt x="27499" y="11538"/>
                  </a:cubicBezTo>
                  <a:lnTo>
                    <a:pt x="13007" y="11538"/>
                  </a:lnTo>
                  <a:lnTo>
                    <a:pt x="13007" y="782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30" name="Figura a mano libera: forma 129">
              <a:extLst>
                <a:ext uri="{FF2B5EF4-FFF2-40B4-BE49-F238E27FC236}">
                  <a16:creationId xmlns:a16="http://schemas.microsoft.com/office/drawing/2014/main" id="{C8F45B44-B22A-59DD-BF96-8EE0FBC32860}"/>
                </a:ext>
              </a:extLst>
            </p:cNvPr>
            <p:cNvSpPr/>
            <p:nvPr/>
          </p:nvSpPr>
          <p:spPr>
            <a:xfrm>
              <a:off x="5607997" y="1498145"/>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3 w 66664"/>
                <a:gd name="connsiteY3" fmla="*/ 0 h 90516"/>
                <a:gd name="connsiteX4" fmla="*/ 42103 w 66664"/>
                <a:gd name="connsiteY4" fmla="*/ 4115 h 90516"/>
                <a:gd name="connsiteX5" fmla="*/ 66422 w 66664"/>
                <a:gd name="connsiteY5" fmla="*/ 83690 h 90516"/>
                <a:gd name="connsiteX6" fmla="*/ 66664 w 66664"/>
                <a:gd name="connsiteY6" fmla="*/ 84852 h 90516"/>
                <a:gd name="connsiteX7" fmla="*/ 63808 w 66664"/>
                <a:gd name="connsiteY7" fmla="*/ 88838 h 90516"/>
                <a:gd name="connsiteX8" fmla="*/ 57740 w 66664"/>
                <a:gd name="connsiteY8" fmla="*/ 90516 h 90516"/>
                <a:gd name="connsiteX9" fmla="*/ 52931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592 w 66664"/>
                <a:gd name="connsiteY16" fmla="*/ 59919 h 90516"/>
                <a:gd name="connsiteX17" fmla="*/ 44975 w 66664"/>
                <a:gd name="connsiteY17" fmla="*/ 59919 h 90516"/>
                <a:gd name="connsiteX18" fmla="*/ 32663 w 66664"/>
                <a:gd name="connsiteY18" fmla="*/ 17768 h 90516"/>
                <a:gd name="connsiteX19" fmla="*/ 20592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3" y="0"/>
                  </a:cubicBezTo>
                  <a:cubicBezTo>
                    <a:pt x="38101" y="0"/>
                    <a:pt x="41054" y="1372"/>
                    <a:pt x="42103" y="4115"/>
                  </a:cubicBezTo>
                  <a:lnTo>
                    <a:pt x="66422" y="83690"/>
                  </a:lnTo>
                  <a:cubicBezTo>
                    <a:pt x="66584" y="84206"/>
                    <a:pt x="66664" y="84594"/>
                    <a:pt x="66664" y="84852"/>
                  </a:cubicBezTo>
                  <a:cubicBezTo>
                    <a:pt x="66664" y="86401"/>
                    <a:pt x="65712" y="87724"/>
                    <a:pt x="63808" y="88838"/>
                  </a:cubicBezTo>
                  <a:cubicBezTo>
                    <a:pt x="61904" y="89951"/>
                    <a:pt x="59870" y="90516"/>
                    <a:pt x="57740" y="90516"/>
                  </a:cubicBezTo>
                  <a:cubicBezTo>
                    <a:pt x="55158" y="90516"/>
                    <a:pt x="53545" y="89629"/>
                    <a:pt x="52931" y="87837"/>
                  </a:cubicBezTo>
                  <a:lnTo>
                    <a:pt x="47848" y="70247"/>
                  </a:lnTo>
                  <a:lnTo>
                    <a:pt x="17655" y="70247"/>
                  </a:lnTo>
                  <a:lnTo>
                    <a:pt x="12636" y="87789"/>
                  </a:lnTo>
                  <a:cubicBezTo>
                    <a:pt x="12071" y="89596"/>
                    <a:pt x="10554" y="90500"/>
                    <a:pt x="8101" y="90500"/>
                  </a:cubicBezTo>
                  <a:cubicBezTo>
                    <a:pt x="6132" y="90500"/>
                    <a:pt x="4309" y="89967"/>
                    <a:pt x="2582" y="88902"/>
                  </a:cubicBezTo>
                  <a:cubicBezTo>
                    <a:pt x="855" y="87853"/>
                    <a:pt x="0" y="86579"/>
                    <a:pt x="0" y="85110"/>
                  </a:cubicBezTo>
                  <a:close/>
                  <a:moveTo>
                    <a:pt x="20592" y="59919"/>
                  </a:moveTo>
                  <a:lnTo>
                    <a:pt x="44975" y="59919"/>
                  </a:lnTo>
                  <a:lnTo>
                    <a:pt x="32663" y="17768"/>
                  </a:lnTo>
                  <a:lnTo>
                    <a:pt x="20592"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31" name="Figura a mano libera: forma 130">
              <a:extLst>
                <a:ext uri="{FF2B5EF4-FFF2-40B4-BE49-F238E27FC236}">
                  <a16:creationId xmlns:a16="http://schemas.microsoft.com/office/drawing/2014/main" id="{5271090C-18C6-2095-2E0A-51BC625DE579}"/>
                </a:ext>
              </a:extLst>
            </p:cNvPr>
            <p:cNvSpPr/>
            <p:nvPr/>
          </p:nvSpPr>
          <p:spPr>
            <a:xfrm>
              <a:off x="5669239" y="1498871"/>
              <a:ext cx="65325" cy="89757"/>
            </a:xfrm>
            <a:custGeom>
              <a:avLst/>
              <a:gdLst>
                <a:gd name="connsiteX0" fmla="*/ 0 w 65325"/>
                <a:gd name="connsiteY0" fmla="*/ 5406 h 89757"/>
                <a:gd name="connsiteX1" fmla="*/ 2695 w 65325"/>
                <a:gd name="connsiteY1" fmla="*/ 1598 h 89757"/>
                <a:gd name="connsiteX2" fmla="*/ 8214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8 w 65325"/>
                <a:gd name="connsiteY7" fmla="*/ 1598 h 89757"/>
                <a:gd name="connsiteX8" fmla="*/ 65325 w 65325"/>
                <a:gd name="connsiteY8" fmla="*/ 5406 h 89757"/>
                <a:gd name="connsiteX9" fmla="*/ 64954 w 65325"/>
                <a:gd name="connsiteY9" fmla="*/ 7246 h 89757"/>
                <a:gd name="connsiteX10" fmla="*/ 39537 w 65325"/>
                <a:gd name="connsiteY10" fmla="*/ 53044 h 89757"/>
                <a:gd name="connsiteX11" fmla="*/ 39295 w 65325"/>
                <a:gd name="connsiteY11" fmla="*/ 54400 h 89757"/>
                <a:gd name="connsiteX12" fmla="*/ 39295 w 65325"/>
                <a:gd name="connsiteY12" fmla="*/ 85465 h 89757"/>
                <a:gd name="connsiteX13" fmla="*/ 37326 w 65325"/>
                <a:gd name="connsiteY13" fmla="*/ 88596 h 89757"/>
                <a:gd name="connsiteX14" fmla="*/ 32776 w 65325"/>
                <a:gd name="connsiteY14" fmla="*/ 89758 h 89757"/>
                <a:gd name="connsiteX15" fmla="*/ 28176 w 65325"/>
                <a:gd name="connsiteY15" fmla="*/ 88596 h 89757"/>
                <a:gd name="connsiteX16" fmla="*/ 26272 w 65325"/>
                <a:gd name="connsiteY16" fmla="*/ 85465 h 89757"/>
                <a:gd name="connsiteX17" fmla="*/ 26272 w 65325"/>
                <a:gd name="connsiteY17" fmla="*/ 54400 h 89757"/>
                <a:gd name="connsiteX18" fmla="*/ 25901 w 65325"/>
                <a:gd name="connsiteY18" fmla="*/ 53044 h 89757"/>
                <a:gd name="connsiteX19" fmla="*/ 484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8"/>
                    <a:pt x="904" y="2663"/>
                    <a:pt x="2695" y="1598"/>
                  </a:cubicBezTo>
                  <a:cubicBezTo>
                    <a:pt x="4502" y="533"/>
                    <a:pt x="6342" y="0"/>
                    <a:pt x="8214" y="0"/>
                  </a:cubicBezTo>
                  <a:cubicBezTo>
                    <a:pt x="10021" y="0"/>
                    <a:pt x="11441" y="984"/>
                    <a:pt x="12507" y="2953"/>
                  </a:cubicBezTo>
                  <a:lnTo>
                    <a:pt x="32776" y="41877"/>
                  </a:lnTo>
                  <a:lnTo>
                    <a:pt x="52915" y="2953"/>
                  </a:lnTo>
                  <a:cubicBezTo>
                    <a:pt x="53900" y="984"/>
                    <a:pt x="55336" y="0"/>
                    <a:pt x="57208" y="0"/>
                  </a:cubicBezTo>
                  <a:cubicBezTo>
                    <a:pt x="59096" y="0"/>
                    <a:pt x="60904" y="533"/>
                    <a:pt x="62678" y="1598"/>
                  </a:cubicBezTo>
                  <a:cubicBezTo>
                    <a:pt x="64438" y="2663"/>
                    <a:pt x="65325" y="3938"/>
                    <a:pt x="65325" y="5406"/>
                  </a:cubicBezTo>
                  <a:cubicBezTo>
                    <a:pt x="65325" y="6148"/>
                    <a:pt x="65196" y="6762"/>
                    <a:pt x="64954" y="7246"/>
                  </a:cubicBezTo>
                  <a:lnTo>
                    <a:pt x="39537" y="53044"/>
                  </a:lnTo>
                  <a:cubicBezTo>
                    <a:pt x="39376" y="53529"/>
                    <a:pt x="39295" y="53980"/>
                    <a:pt x="39295" y="54400"/>
                  </a:cubicBezTo>
                  <a:lnTo>
                    <a:pt x="39295" y="85465"/>
                  </a:lnTo>
                  <a:cubicBezTo>
                    <a:pt x="39295" y="86772"/>
                    <a:pt x="38633" y="87821"/>
                    <a:pt x="37326" y="88596"/>
                  </a:cubicBezTo>
                  <a:cubicBezTo>
                    <a:pt x="36019" y="89370"/>
                    <a:pt x="34502" y="89758"/>
                    <a:pt x="32776" y="89758"/>
                  </a:cubicBezTo>
                  <a:cubicBezTo>
                    <a:pt x="30968" y="89758"/>
                    <a:pt x="29435" y="89370"/>
                    <a:pt x="28176" y="88596"/>
                  </a:cubicBezTo>
                  <a:cubicBezTo>
                    <a:pt x="26901" y="87821"/>
                    <a:pt x="26272" y="86772"/>
                    <a:pt x="26272" y="85465"/>
                  </a:cubicBezTo>
                  <a:lnTo>
                    <a:pt x="26272" y="54400"/>
                  </a:lnTo>
                  <a:cubicBezTo>
                    <a:pt x="26272" y="54239"/>
                    <a:pt x="26143" y="53787"/>
                    <a:pt x="25901" y="53044"/>
                  </a:cubicBezTo>
                  <a:lnTo>
                    <a:pt x="484" y="7246"/>
                  </a:lnTo>
                  <a:cubicBezTo>
                    <a:pt x="161"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132" name="Figura a mano libera: forma 131">
            <a:extLst>
              <a:ext uri="{FF2B5EF4-FFF2-40B4-BE49-F238E27FC236}">
                <a16:creationId xmlns:a16="http://schemas.microsoft.com/office/drawing/2014/main" id="{5A68F243-B4D3-EC4E-CD05-F05C51DFAB7E}"/>
              </a:ext>
            </a:extLst>
          </p:cNvPr>
          <p:cNvSpPr/>
          <p:nvPr/>
        </p:nvSpPr>
        <p:spPr>
          <a:xfrm>
            <a:off x="3195650" y="372400"/>
            <a:ext cx="1669384" cy="965595"/>
          </a:xfrm>
          <a:custGeom>
            <a:avLst/>
            <a:gdLst>
              <a:gd name="connsiteX0" fmla="*/ 0 w 1179743"/>
              <a:gd name="connsiteY0" fmla="*/ 604065 h 682380"/>
              <a:gd name="connsiteX1" fmla="*/ 78332 w 1179743"/>
              <a:gd name="connsiteY1" fmla="*/ 682381 h 682380"/>
              <a:gd name="connsiteX2" fmla="*/ 1101411 w 1179743"/>
              <a:gd name="connsiteY2" fmla="*/ 682381 h 682380"/>
              <a:gd name="connsiteX3" fmla="*/ 1179744 w 1179743"/>
              <a:gd name="connsiteY3" fmla="*/ 604065 h 682380"/>
              <a:gd name="connsiteX4" fmla="*/ 1179744 w 1179743"/>
              <a:gd name="connsiteY4" fmla="*/ 78332 h 682380"/>
              <a:gd name="connsiteX5" fmla="*/ 1101411 w 1179743"/>
              <a:gd name="connsiteY5" fmla="*/ 0 h 682380"/>
              <a:gd name="connsiteX6" fmla="*/ 78332 w 1179743"/>
              <a:gd name="connsiteY6" fmla="*/ 0 h 682380"/>
              <a:gd name="connsiteX7" fmla="*/ 0 w 1179743"/>
              <a:gd name="connsiteY7" fmla="*/ 78332 h 682380"/>
              <a:gd name="connsiteX8" fmla="*/ 0 w 1179743"/>
              <a:gd name="connsiteY8" fmla="*/ 604065 h 6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80">
                <a:moveTo>
                  <a:pt x="0" y="604065"/>
                </a:moveTo>
                <a:cubicBezTo>
                  <a:pt x="0" y="647249"/>
                  <a:pt x="35164" y="682381"/>
                  <a:pt x="78332" y="682381"/>
                </a:cubicBezTo>
                <a:lnTo>
                  <a:pt x="1101411" y="682381"/>
                </a:lnTo>
                <a:cubicBezTo>
                  <a:pt x="1144612" y="682381"/>
                  <a:pt x="1179744" y="647249"/>
                  <a:pt x="1179744" y="604065"/>
                </a:cubicBezTo>
                <a:lnTo>
                  <a:pt x="1179744" y="78332"/>
                </a:lnTo>
                <a:cubicBezTo>
                  <a:pt x="1179744" y="35132"/>
                  <a:pt x="1144596" y="0"/>
                  <a:pt x="1101411" y="0"/>
                </a:cubicBezTo>
                <a:lnTo>
                  <a:pt x="78332" y="0"/>
                </a:lnTo>
                <a:cubicBezTo>
                  <a:pt x="35148" y="0"/>
                  <a:pt x="0" y="35132"/>
                  <a:pt x="0" y="78332"/>
                </a:cubicBezTo>
                <a:lnTo>
                  <a:pt x="0" y="604065"/>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dirty="0"/>
          </a:p>
        </p:txBody>
      </p:sp>
      <p:sp>
        <p:nvSpPr>
          <p:cNvPr id="133" name="Figura a mano libera: forma 132">
            <a:extLst>
              <a:ext uri="{FF2B5EF4-FFF2-40B4-BE49-F238E27FC236}">
                <a16:creationId xmlns:a16="http://schemas.microsoft.com/office/drawing/2014/main" id="{1D98477E-4106-8017-287C-F5BB9A8DAC6B}"/>
              </a:ext>
            </a:extLst>
          </p:cNvPr>
          <p:cNvSpPr/>
          <p:nvPr/>
        </p:nvSpPr>
        <p:spPr>
          <a:xfrm>
            <a:off x="3241617" y="418367"/>
            <a:ext cx="1577425" cy="873637"/>
          </a:xfrm>
          <a:custGeom>
            <a:avLst/>
            <a:gdLst>
              <a:gd name="connsiteX0" fmla="*/ 1068926 w 1114756"/>
              <a:gd name="connsiteY0" fmla="*/ 0 h 617394"/>
              <a:gd name="connsiteX1" fmla="*/ 1114757 w 1114756"/>
              <a:gd name="connsiteY1" fmla="*/ 45847 h 617394"/>
              <a:gd name="connsiteX2" fmla="*/ 1114757 w 1114756"/>
              <a:gd name="connsiteY2" fmla="*/ 571564 h 617394"/>
              <a:gd name="connsiteX3" fmla="*/ 1068926 w 1114756"/>
              <a:gd name="connsiteY3" fmla="*/ 617395 h 617394"/>
              <a:gd name="connsiteX4" fmla="*/ 45847 w 1114756"/>
              <a:gd name="connsiteY4" fmla="*/ 617395 h 617394"/>
              <a:gd name="connsiteX5" fmla="*/ 0 w 1114756"/>
              <a:gd name="connsiteY5" fmla="*/ 571564 h 617394"/>
              <a:gd name="connsiteX6" fmla="*/ 0 w 1114756"/>
              <a:gd name="connsiteY6" fmla="*/ 45847 h 617394"/>
              <a:gd name="connsiteX7" fmla="*/ 45847 w 1114756"/>
              <a:gd name="connsiteY7" fmla="*/ 0 h 617394"/>
              <a:gd name="connsiteX8" fmla="*/ 1068926 w 1114756"/>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6" h="617394">
                <a:moveTo>
                  <a:pt x="1068926" y="0"/>
                </a:moveTo>
                <a:cubicBezTo>
                  <a:pt x="1094246" y="0"/>
                  <a:pt x="1114757" y="20527"/>
                  <a:pt x="1114757" y="45847"/>
                </a:cubicBezTo>
                <a:lnTo>
                  <a:pt x="1114757" y="571564"/>
                </a:lnTo>
                <a:cubicBezTo>
                  <a:pt x="1114757" y="596884"/>
                  <a:pt x="1094246" y="617395"/>
                  <a:pt x="1068926" y="617395"/>
                </a:cubicBezTo>
                <a:lnTo>
                  <a:pt x="45847" y="617395"/>
                </a:lnTo>
                <a:cubicBezTo>
                  <a:pt x="20527" y="617395"/>
                  <a:pt x="0" y="596867"/>
                  <a:pt x="0" y="571564"/>
                </a:cubicBezTo>
                <a:lnTo>
                  <a:pt x="0" y="45847"/>
                </a:lnTo>
                <a:cubicBezTo>
                  <a:pt x="0" y="20511"/>
                  <a:pt x="20527" y="0"/>
                  <a:pt x="45847" y="0"/>
                </a:cubicBezTo>
                <a:lnTo>
                  <a:pt x="1068926" y="0"/>
                </a:lnTo>
                <a:close/>
              </a:path>
            </a:pathLst>
          </a:custGeom>
          <a:solidFill>
            <a:srgbClr val="2D6D0B"/>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grpSp>
        <p:nvGrpSpPr>
          <p:cNvPr id="134" name="Elemento grafico 56">
            <a:extLst>
              <a:ext uri="{FF2B5EF4-FFF2-40B4-BE49-F238E27FC236}">
                <a16:creationId xmlns:a16="http://schemas.microsoft.com/office/drawing/2014/main" id="{88C1B051-4F8B-C542-787E-DF79C37A383B}"/>
              </a:ext>
            </a:extLst>
          </p:cNvPr>
          <p:cNvGrpSpPr/>
          <p:nvPr/>
        </p:nvGrpSpPr>
        <p:grpSpPr>
          <a:xfrm>
            <a:off x="3417313" y="524529"/>
            <a:ext cx="1203655" cy="475227"/>
            <a:chOff x="6205397" y="1376225"/>
            <a:chExt cx="850616" cy="335840"/>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135" name="Figura a mano libera: forma 134">
              <a:extLst>
                <a:ext uri="{FF2B5EF4-FFF2-40B4-BE49-F238E27FC236}">
                  <a16:creationId xmlns:a16="http://schemas.microsoft.com/office/drawing/2014/main" id="{A3B25467-A72A-E5BB-3DBF-5B024F622D3D}"/>
                </a:ext>
              </a:extLst>
            </p:cNvPr>
            <p:cNvSpPr/>
            <p:nvPr/>
          </p:nvSpPr>
          <p:spPr>
            <a:xfrm>
              <a:off x="6205397" y="1376225"/>
              <a:ext cx="55900" cy="89773"/>
            </a:xfrm>
            <a:custGeom>
              <a:avLst/>
              <a:gdLst>
                <a:gd name="connsiteX0" fmla="*/ 0 w 55900"/>
                <a:gd name="connsiteY0" fmla="*/ 85481 h 89773"/>
                <a:gd name="connsiteX1" fmla="*/ 0 w 55900"/>
                <a:gd name="connsiteY1" fmla="*/ 4180 h 89773"/>
                <a:gd name="connsiteX2" fmla="*/ 1420 w 55900"/>
                <a:gd name="connsiteY2" fmla="*/ 1226 h 89773"/>
                <a:gd name="connsiteX3" fmla="*/ 5051 w 55900"/>
                <a:gd name="connsiteY3" fmla="*/ 0 h 89773"/>
                <a:gd name="connsiteX4" fmla="*/ 28999 w 55900"/>
                <a:gd name="connsiteY4" fmla="*/ 0 h 89773"/>
                <a:gd name="connsiteX5" fmla="*/ 48590 w 55900"/>
                <a:gd name="connsiteY5" fmla="*/ 6503 h 89773"/>
                <a:gd name="connsiteX6" fmla="*/ 55901 w 55900"/>
                <a:gd name="connsiteY6" fmla="*/ 27014 h 89773"/>
                <a:gd name="connsiteX7" fmla="*/ 55901 w 55900"/>
                <a:gd name="connsiteY7" fmla="*/ 27999 h 89773"/>
                <a:gd name="connsiteX8" fmla="*/ 48348 w 55900"/>
                <a:gd name="connsiteY8" fmla="*/ 48574 h 89773"/>
                <a:gd name="connsiteX9" fmla="*/ 28273 w 55900"/>
                <a:gd name="connsiteY9" fmla="*/ 55142 h 89773"/>
                <a:gd name="connsiteX10" fmla="*/ 13039 w 55900"/>
                <a:gd name="connsiteY10" fmla="*/ 55142 h 89773"/>
                <a:gd name="connsiteX11" fmla="*/ 13039 w 55900"/>
                <a:gd name="connsiteY11" fmla="*/ 85481 h 89773"/>
                <a:gd name="connsiteX12" fmla="*/ 11135 w 55900"/>
                <a:gd name="connsiteY12" fmla="*/ 88612 h 89773"/>
                <a:gd name="connsiteX13" fmla="*/ 6536 w 55900"/>
                <a:gd name="connsiteY13" fmla="*/ 89774 h 89773"/>
                <a:gd name="connsiteX14" fmla="*/ 1985 w 55900"/>
                <a:gd name="connsiteY14" fmla="*/ 88612 h 89773"/>
                <a:gd name="connsiteX15" fmla="*/ 0 w 55900"/>
                <a:gd name="connsiteY15" fmla="*/ 85481 h 89773"/>
                <a:gd name="connsiteX16" fmla="*/ 13007 w 55900"/>
                <a:gd name="connsiteY16" fmla="*/ 44830 h 89773"/>
                <a:gd name="connsiteX17" fmla="*/ 28241 w 55900"/>
                <a:gd name="connsiteY17" fmla="*/ 44830 h 89773"/>
                <a:gd name="connsiteX18" fmla="*/ 39053 w 55900"/>
                <a:gd name="connsiteY18" fmla="*/ 40844 h 89773"/>
                <a:gd name="connsiteX19" fmla="*/ 42862 w 55900"/>
                <a:gd name="connsiteY19" fmla="*/ 28870 h 89773"/>
                <a:gd name="connsiteX20" fmla="*/ 42862 w 55900"/>
                <a:gd name="connsiteY20" fmla="*/ 27402 h 89773"/>
                <a:gd name="connsiteX21" fmla="*/ 39053 w 55900"/>
                <a:gd name="connsiteY21" fmla="*/ 15492 h 89773"/>
                <a:gd name="connsiteX22" fmla="*/ 28241 w 55900"/>
                <a:gd name="connsiteY22" fmla="*/ 11555 h 89773"/>
                <a:gd name="connsiteX23" fmla="*/ 13007 w 55900"/>
                <a:gd name="connsiteY23" fmla="*/ 11555 h 89773"/>
                <a:gd name="connsiteX24" fmla="*/ 13007 w 55900"/>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0" h="89773">
                  <a:moveTo>
                    <a:pt x="0" y="85481"/>
                  </a:moveTo>
                  <a:lnTo>
                    <a:pt x="0" y="4180"/>
                  </a:lnTo>
                  <a:cubicBezTo>
                    <a:pt x="0" y="3034"/>
                    <a:pt x="468" y="2049"/>
                    <a:pt x="1420" y="1226"/>
                  </a:cubicBezTo>
                  <a:cubicBezTo>
                    <a:pt x="2356" y="403"/>
                    <a:pt x="3566" y="0"/>
                    <a:pt x="5051" y="0"/>
                  </a:cubicBezTo>
                  <a:lnTo>
                    <a:pt x="28999" y="0"/>
                  </a:lnTo>
                  <a:cubicBezTo>
                    <a:pt x="37181" y="0"/>
                    <a:pt x="43717" y="2162"/>
                    <a:pt x="48590" y="6503"/>
                  </a:cubicBezTo>
                  <a:cubicBezTo>
                    <a:pt x="53464" y="10845"/>
                    <a:pt x="55901" y="17671"/>
                    <a:pt x="55901" y="27014"/>
                  </a:cubicBezTo>
                  <a:lnTo>
                    <a:pt x="55901" y="27999"/>
                  </a:lnTo>
                  <a:cubicBezTo>
                    <a:pt x="55901" y="37326"/>
                    <a:pt x="53383" y="44185"/>
                    <a:pt x="48348" y="48574"/>
                  </a:cubicBezTo>
                  <a:cubicBezTo>
                    <a:pt x="43313" y="52948"/>
                    <a:pt x="36616" y="55142"/>
                    <a:pt x="28273" y="55142"/>
                  </a:cubicBezTo>
                  <a:lnTo>
                    <a:pt x="13039" y="55142"/>
                  </a:lnTo>
                  <a:lnTo>
                    <a:pt x="13039" y="85481"/>
                  </a:lnTo>
                  <a:cubicBezTo>
                    <a:pt x="13039" y="86788"/>
                    <a:pt x="12410" y="87837"/>
                    <a:pt x="11135" y="88612"/>
                  </a:cubicBezTo>
                  <a:cubicBezTo>
                    <a:pt x="9860" y="89386"/>
                    <a:pt x="8327" y="89774"/>
                    <a:pt x="6536" y="89774"/>
                  </a:cubicBezTo>
                  <a:cubicBezTo>
                    <a:pt x="4809" y="89774"/>
                    <a:pt x="3308" y="89386"/>
                    <a:pt x="1985" y="88612"/>
                  </a:cubicBezTo>
                  <a:cubicBezTo>
                    <a:pt x="645" y="87837"/>
                    <a:pt x="0" y="86788"/>
                    <a:pt x="0" y="85481"/>
                  </a:cubicBezTo>
                  <a:close/>
                  <a:moveTo>
                    <a:pt x="13007" y="44830"/>
                  </a:moveTo>
                  <a:lnTo>
                    <a:pt x="28241" y="44830"/>
                  </a:lnTo>
                  <a:cubicBezTo>
                    <a:pt x="32905" y="44830"/>
                    <a:pt x="36503" y="43507"/>
                    <a:pt x="39053" y="40844"/>
                  </a:cubicBezTo>
                  <a:cubicBezTo>
                    <a:pt x="41587" y="38182"/>
                    <a:pt x="42862" y="34196"/>
                    <a:pt x="42862" y="28870"/>
                  </a:cubicBezTo>
                  <a:lnTo>
                    <a:pt x="42862" y="27402"/>
                  </a:lnTo>
                  <a:cubicBezTo>
                    <a:pt x="42862" y="22076"/>
                    <a:pt x="41587" y="18106"/>
                    <a:pt x="39053" y="15492"/>
                  </a:cubicBezTo>
                  <a:cubicBezTo>
                    <a:pt x="36519" y="12878"/>
                    <a:pt x="32905" y="11555"/>
                    <a:pt x="28241" y="11555"/>
                  </a:cubicBezTo>
                  <a:lnTo>
                    <a:pt x="13007" y="11555"/>
                  </a:lnTo>
                  <a:lnTo>
                    <a:pt x="13007"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36" name="Figura a mano libera: forma 135">
              <a:extLst>
                <a:ext uri="{FF2B5EF4-FFF2-40B4-BE49-F238E27FC236}">
                  <a16:creationId xmlns:a16="http://schemas.microsoft.com/office/drawing/2014/main" id="{DBFC15D1-A6A1-DA23-4D5B-B87097BFFD07}"/>
                </a:ext>
              </a:extLst>
            </p:cNvPr>
            <p:cNvSpPr/>
            <p:nvPr/>
          </p:nvSpPr>
          <p:spPr>
            <a:xfrm>
              <a:off x="6271464" y="1376225"/>
              <a:ext cx="55126" cy="90499"/>
            </a:xfrm>
            <a:custGeom>
              <a:avLst/>
              <a:gdLst>
                <a:gd name="connsiteX0" fmla="*/ 0 w 55126"/>
                <a:gd name="connsiteY0" fmla="*/ 63131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31 h 90499"/>
                <a:gd name="connsiteX11" fmla="*/ 13023 w 55126"/>
                <a:gd name="connsiteY11" fmla="*/ 63131 h 90499"/>
                <a:gd name="connsiteX12" fmla="*/ 27515 w 55126"/>
                <a:gd name="connsiteY12" fmla="*/ 78978 h 90499"/>
                <a:gd name="connsiteX13" fmla="*/ 38327 w 55126"/>
                <a:gd name="connsiteY13" fmla="*/ 75040 h 90499"/>
                <a:gd name="connsiteX14" fmla="*/ 42136 w 55126"/>
                <a:gd name="connsiteY14" fmla="*/ 63131 h 90499"/>
                <a:gd name="connsiteX15" fmla="*/ 42136 w 55126"/>
                <a:gd name="connsiteY15" fmla="*/ 27386 h 90499"/>
                <a:gd name="connsiteX16" fmla="*/ 38327 w 55126"/>
                <a:gd name="connsiteY16" fmla="*/ 15476 h 90499"/>
                <a:gd name="connsiteX17" fmla="*/ 27515 w 55126"/>
                <a:gd name="connsiteY17" fmla="*/ 11538 h 90499"/>
                <a:gd name="connsiteX18" fmla="*/ 13023 w 55126"/>
                <a:gd name="connsiteY18" fmla="*/ 27386 h 90499"/>
                <a:gd name="connsiteX19" fmla="*/ 13023 w 55126"/>
                <a:gd name="connsiteY19" fmla="*/ 63131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31"/>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1" y="79462"/>
                    <a:pt x="0" y="72539"/>
                    <a:pt x="0" y="63131"/>
                  </a:cubicBezTo>
                  <a:close/>
                  <a:moveTo>
                    <a:pt x="13023" y="63131"/>
                  </a:moveTo>
                  <a:cubicBezTo>
                    <a:pt x="13023" y="73685"/>
                    <a:pt x="17848" y="78978"/>
                    <a:pt x="27515" y="78978"/>
                  </a:cubicBezTo>
                  <a:cubicBezTo>
                    <a:pt x="32178" y="78978"/>
                    <a:pt x="35777" y="77671"/>
                    <a:pt x="38327" y="75040"/>
                  </a:cubicBezTo>
                  <a:cubicBezTo>
                    <a:pt x="40861" y="72426"/>
                    <a:pt x="42136" y="68456"/>
                    <a:pt x="42136" y="63131"/>
                  </a:cubicBezTo>
                  <a:lnTo>
                    <a:pt x="42136" y="27386"/>
                  </a:lnTo>
                  <a:cubicBezTo>
                    <a:pt x="42136" y="22060"/>
                    <a:pt x="40861" y="18090"/>
                    <a:pt x="38327" y="15476"/>
                  </a:cubicBezTo>
                  <a:cubicBezTo>
                    <a:pt x="35793" y="12862"/>
                    <a:pt x="32178" y="11538"/>
                    <a:pt x="27515" y="11538"/>
                  </a:cubicBezTo>
                  <a:cubicBezTo>
                    <a:pt x="17848" y="11538"/>
                    <a:pt x="13023" y="16815"/>
                    <a:pt x="13023" y="27386"/>
                  </a:cubicBezTo>
                  <a:lnTo>
                    <a:pt x="13023" y="63131"/>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37" name="Figura a mano libera: forma 136">
              <a:extLst>
                <a:ext uri="{FF2B5EF4-FFF2-40B4-BE49-F238E27FC236}">
                  <a16:creationId xmlns:a16="http://schemas.microsoft.com/office/drawing/2014/main" id="{941B4746-41FE-63E5-5630-06E04637CE83}"/>
                </a:ext>
              </a:extLst>
            </p:cNvPr>
            <p:cNvSpPr/>
            <p:nvPr/>
          </p:nvSpPr>
          <p:spPr>
            <a:xfrm>
              <a:off x="6341825" y="1376225"/>
              <a:ext cx="48881" cy="89789"/>
            </a:xfrm>
            <a:custGeom>
              <a:avLst/>
              <a:gdLst>
                <a:gd name="connsiteX0" fmla="*/ 0 w 48881"/>
                <a:gd name="connsiteY0" fmla="*/ 85481 h 89789"/>
                <a:gd name="connsiteX1" fmla="*/ 0 w 48881"/>
                <a:gd name="connsiteY1" fmla="*/ 4180 h 89789"/>
                <a:gd name="connsiteX2" fmla="*/ 1904 w 48881"/>
                <a:gd name="connsiteY2" fmla="*/ 1049 h 89789"/>
                <a:gd name="connsiteX3" fmla="*/ 6504 w 48881"/>
                <a:gd name="connsiteY3" fmla="*/ 0 h 89789"/>
                <a:gd name="connsiteX4" fmla="*/ 11103 w 48881"/>
                <a:gd name="connsiteY4" fmla="*/ 1049 h 89789"/>
                <a:gd name="connsiteX5" fmla="*/ 13007 w 48881"/>
                <a:gd name="connsiteY5" fmla="*/ 4180 h 89789"/>
                <a:gd name="connsiteX6" fmla="*/ 13007 w 48881"/>
                <a:gd name="connsiteY6" fmla="*/ 78235 h 89789"/>
                <a:gd name="connsiteX7" fmla="*/ 44943 w 48881"/>
                <a:gd name="connsiteY7" fmla="*/ 78235 h 89789"/>
                <a:gd name="connsiteX8" fmla="*/ 47832 w 48881"/>
                <a:gd name="connsiteY8" fmla="*/ 79962 h 89789"/>
                <a:gd name="connsiteX9" fmla="*/ 48881 w 48881"/>
                <a:gd name="connsiteY9" fmla="*/ 84013 h 89789"/>
                <a:gd name="connsiteX10" fmla="*/ 47832 w 48881"/>
                <a:gd name="connsiteY10" fmla="*/ 88063 h 89789"/>
                <a:gd name="connsiteX11" fmla="*/ 44943 w 48881"/>
                <a:gd name="connsiteY11" fmla="*/ 89790 h 89789"/>
                <a:gd name="connsiteX12" fmla="*/ 5761 w 48881"/>
                <a:gd name="connsiteY12" fmla="*/ 89790 h 89789"/>
                <a:gd name="connsiteX13" fmla="*/ 1710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29" y="1743"/>
                    <a:pt x="1904" y="1049"/>
                  </a:cubicBezTo>
                  <a:cubicBezTo>
                    <a:pt x="3179" y="355"/>
                    <a:pt x="4712" y="0"/>
                    <a:pt x="6504" y="0"/>
                  </a:cubicBezTo>
                  <a:cubicBezTo>
                    <a:pt x="8311" y="0"/>
                    <a:pt x="9844" y="355"/>
                    <a:pt x="11103" y="1049"/>
                  </a:cubicBezTo>
                  <a:cubicBezTo>
                    <a:pt x="12377" y="1743"/>
                    <a:pt x="13007" y="2792"/>
                    <a:pt x="13007" y="4180"/>
                  </a:cubicBezTo>
                  <a:lnTo>
                    <a:pt x="13007" y="78235"/>
                  </a:lnTo>
                  <a:lnTo>
                    <a:pt x="44943" y="78235"/>
                  </a:lnTo>
                  <a:cubicBezTo>
                    <a:pt x="46170" y="78235"/>
                    <a:pt x="47138" y="78816"/>
                    <a:pt x="47832" y="79962"/>
                  </a:cubicBezTo>
                  <a:cubicBezTo>
                    <a:pt x="48526" y="81108"/>
                    <a:pt x="48881" y="82463"/>
                    <a:pt x="48881" y="84013"/>
                  </a:cubicBezTo>
                  <a:cubicBezTo>
                    <a:pt x="48881" y="85562"/>
                    <a:pt x="48526" y="86917"/>
                    <a:pt x="47832" y="88063"/>
                  </a:cubicBezTo>
                  <a:cubicBezTo>
                    <a:pt x="47138" y="89209"/>
                    <a:pt x="46170" y="89790"/>
                    <a:pt x="44943" y="89790"/>
                  </a:cubicBezTo>
                  <a:lnTo>
                    <a:pt x="5761" y="89790"/>
                  </a:lnTo>
                  <a:cubicBezTo>
                    <a:pt x="4212" y="89790"/>
                    <a:pt x="2856" y="89403"/>
                    <a:pt x="1710" y="88628"/>
                  </a:cubicBezTo>
                  <a:cubicBezTo>
                    <a:pt x="581"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38" name="Figura a mano libera: forma 137">
              <a:extLst>
                <a:ext uri="{FF2B5EF4-FFF2-40B4-BE49-F238E27FC236}">
                  <a16:creationId xmlns:a16="http://schemas.microsoft.com/office/drawing/2014/main" id="{27E5E3C6-BB36-BC11-1F96-471A0542C8D4}"/>
                </a:ext>
              </a:extLst>
            </p:cNvPr>
            <p:cNvSpPr/>
            <p:nvPr/>
          </p:nvSpPr>
          <p:spPr>
            <a:xfrm>
              <a:off x="6400404" y="1376225"/>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2" y="0"/>
                    <a:pt x="6504" y="0"/>
                  </a:cubicBezTo>
                  <a:cubicBezTo>
                    <a:pt x="8311" y="0"/>
                    <a:pt x="9844" y="355"/>
                    <a:pt x="11103" y="1049"/>
                  </a:cubicBezTo>
                  <a:cubicBezTo>
                    <a:pt x="12378" y="1743"/>
                    <a:pt x="13007" y="2792"/>
                    <a:pt x="13007" y="4180"/>
                  </a:cubicBezTo>
                  <a:lnTo>
                    <a:pt x="13007" y="85481"/>
                  </a:lnTo>
                  <a:cubicBezTo>
                    <a:pt x="13007" y="86788"/>
                    <a:pt x="12378" y="87837"/>
                    <a:pt x="11103" y="88612"/>
                  </a:cubicBezTo>
                  <a:cubicBezTo>
                    <a:pt x="9828" y="89386"/>
                    <a:pt x="8295" y="89774"/>
                    <a:pt x="6504" y="89774"/>
                  </a:cubicBezTo>
                  <a:cubicBezTo>
                    <a:pt x="4777" y="89774"/>
                    <a:pt x="3276" y="89386"/>
                    <a:pt x="1953"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39" name="Figura a mano libera: forma 138">
              <a:extLst>
                <a:ext uri="{FF2B5EF4-FFF2-40B4-BE49-F238E27FC236}">
                  <a16:creationId xmlns:a16="http://schemas.microsoft.com/office/drawing/2014/main" id="{B2F1DC59-FC4A-FA77-689B-9EED850AF2FA}"/>
                </a:ext>
              </a:extLst>
            </p:cNvPr>
            <p:cNvSpPr/>
            <p:nvPr/>
          </p:nvSpPr>
          <p:spPr>
            <a:xfrm>
              <a:off x="6428774" y="1376225"/>
              <a:ext cx="55174" cy="90532"/>
            </a:xfrm>
            <a:custGeom>
              <a:avLst/>
              <a:gdLst>
                <a:gd name="connsiteX0" fmla="*/ 0 w 55174"/>
                <a:gd name="connsiteY0" fmla="*/ 63131 h 90532"/>
                <a:gd name="connsiteX1" fmla="*/ 0 w 55174"/>
                <a:gd name="connsiteY1" fmla="*/ 27386 h 90532"/>
                <a:gd name="connsiteX2" fmla="*/ 7552 w 55174"/>
                <a:gd name="connsiteY2" fmla="*/ 6633 h 90532"/>
                <a:gd name="connsiteX3" fmla="*/ 27257 w 55174"/>
                <a:gd name="connsiteY3" fmla="*/ 0 h 90532"/>
                <a:gd name="connsiteX4" fmla="*/ 47461 w 55174"/>
                <a:gd name="connsiteY4" fmla="*/ 6197 h 90532"/>
                <a:gd name="connsiteX5" fmla="*/ 55142 w 55174"/>
                <a:gd name="connsiteY5" fmla="*/ 22222 h 90532"/>
                <a:gd name="connsiteX6" fmla="*/ 53674 w 55174"/>
                <a:gd name="connsiteY6" fmla="*/ 27563 h 90532"/>
                <a:gd name="connsiteX7" fmla="*/ 48639 w 55174"/>
                <a:gd name="connsiteY7" fmla="*/ 28983 h 90532"/>
                <a:gd name="connsiteX8" fmla="*/ 42136 w 55174"/>
                <a:gd name="connsiteY8" fmla="*/ 24691 h 90532"/>
                <a:gd name="connsiteX9" fmla="*/ 27773 w 55174"/>
                <a:gd name="connsiteY9" fmla="*/ 11555 h 90532"/>
                <a:gd name="connsiteX10" fmla="*/ 13039 w 55174"/>
                <a:gd name="connsiteY10" fmla="*/ 27402 h 90532"/>
                <a:gd name="connsiteX11" fmla="*/ 13039 w 55174"/>
                <a:gd name="connsiteY11" fmla="*/ 63131 h 90532"/>
                <a:gd name="connsiteX12" fmla="*/ 28015 w 55174"/>
                <a:gd name="connsiteY12" fmla="*/ 78978 h 90532"/>
                <a:gd name="connsiteX13" fmla="*/ 35390 w 55174"/>
                <a:gd name="connsiteY13" fmla="*/ 77687 h 90532"/>
                <a:gd name="connsiteX14" fmla="*/ 39634 w 55174"/>
                <a:gd name="connsiteY14" fmla="*/ 73943 h 90532"/>
                <a:gd name="connsiteX15" fmla="*/ 41409 w 55174"/>
                <a:gd name="connsiteY15" fmla="*/ 69650 h 90532"/>
                <a:gd name="connsiteX16" fmla="*/ 42152 w 55174"/>
                <a:gd name="connsiteY16" fmla="*/ 65099 h 90532"/>
                <a:gd name="connsiteX17" fmla="*/ 48542 w 55174"/>
                <a:gd name="connsiteY17" fmla="*/ 60807 h 90532"/>
                <a:gd name="connsiteX18" fmla="*/ 53642 w 55174"/>
                <a:gd name="connsiteY18" fmla="*/ 62227 h 90532"/>
                <a:gd name="connsiteX19" fmla="*/ 55175 w 55174"/>
                <a:gd name="connsiteY19" fmla="*/ 67568 h 90532"/>
                <a:gd name="connsiteX20" fmla="*/ 47445 w 55174"/>
                <a:gd name="connsiteY20" fmla="*/ 84142 h 90532"/>
                <a:gd name="connsiteX21" fmla="*/ 27176 w 55174"/>
                <a:gd name="connsiteY21" fmla="*/ 90532 h 90532"/>
                <a:gd name="connsiteX22" fmla="*/ 7520 w 55174"/>
                <a:gd name="connsiteY22" fmla="*/ 83900 h 90532"/>
                <a:gd name="connsiteX23" fmla="*/ 0 w 55174"/>
                <a:gd name="connsiteY23" fmla="*/ 63131 h 9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174" h="90532">
                  <a:moveTo>
                    <a:pt x="0" y="63131"/>
                  </a:moveTo>
                  <a:lnTo>
                    <a:pt x="0" y="27386"/>
                  </a:lnTo>
                  <a:cubicBezTo>
                    <a:pt x="0" y="17977"/>
                    <a:pt x="2518" y="11054"/>
                    <a:pt x="7552" y="6633"/>
                  </a:cubicBezTo>
                  <a:cubicBezTo>
                    <a:pt x="12587" y="2211"/>
                    <a:pt x="19156" y="0"/>
                    <a:pt x="27257" y="0"/>
                  </a:cubicBezTo>
                  <a:cubicBezTo>
                    <a:pt x="35600" y="0"/>
                    <a:pt x="42345" y="2066"/>
                    <a:pt x="47461" y="6197"/>
                  </a:cubicBezTo>
                  <a:cubicBezTo>
                    <a:pt x="52577" y="10328"/>
                    <a:pt x="55142" y="15670"/>
                    <a:pt x="55142" y="22222"/>
                  </a:cubicBezTo>
                  <a:cubicBezTo>
                    <a:pt x="55142" y="24836"/>
                    <a:pt x="54658" y="26627"/>
                    <a:pt x="53674" y="27563"/>
                  </a:cubicBezTo>
                  <a:cubicBezTo>
                    <a:pt x="52690" y="28499"/>
                    <a:pt x="51011" y="28983"/>
                    <a:pt x="48639" y="28983"/>
                  </a:cubicBezTo>
                  <a:cubicBezTo>
                    <a:pt x="44379" y="28983"/>
                    <a:pt x="42216" y="27547"/>
                    <a:pt x="42136" y="24691"/>
                  </a:cubicBezTo>
                  <a:cubicBezTo>
                    <a:pt x="41651" y="15928"/>
                    <a:pt x="36859" y="11555"/>
                    <a:pt x="27773" y="11555"/>
                  </a:cubicBezTo>
                  <a:cubicBezTo>
                    <a:pt x="17945" y="11555"/>
                    <a:pt x="13039" y="16832"/>
                    <a:pt x="13039" y="27402"/>
                  </a:cubicBezTo>
                  <a:lnTo>
                    <a:pt x="13039" y="63131"/>
                  </a:lnTo>
                  <a:cubicBezTo>
                    <a:pt x="13039" y="73685"/>
                    <a:pt x="18026" y="78978"/>
                    <a:pt x="28015" y="78978"/>
                  </a:cubicBezTo>
                  <a:cubicBezTo>
                    <a:pt x="30968" y="78978"/>
                    <a:pt x="33421" y="78542"/>
                    <a:pt x="35390" y="77687"/>
                  </a:cubicBezTo>
                  <a:cubicBezTo>
                    <a:pt x="37359" y="76831"/>
                    <a:pt x="38763" y="75589"/>
                    <a:pt x="39634" y="73943"/>
                  </a:cubicBezTo>
                  <a:cubicBezTo>
                    <a:pt x="40490" y="72313"/>
                    <a:pt x="41086" y="70877"/>
                    <a:pt x="41409" y="69650"/>
                  </a:cubicBezTo>
                  <a:cubicBezTo>
                    <a:pt x="41732" y="68424"/>
                    <a:pt x="41974" y="66907"/>
                    <a:pt x="42152" y="65099"/>
                  </a:cubicBezTo>
                  <a:cubicBezTo>
                    <a:pt x="42394" y="62227"/>
                    <a:pt x="44524" y="60807"/>
                    <a:pt x="48542" y="60807"/>
                  </a:cubicBezTo>
                  <a:cubicBezTo>
                    <a:pt x="50914" y="60807"/>
                    <a:pt x="52609" y="61275"/>
                    <a:pt x="53642" y="62227"/>
                  </a:cubicBezTo>
                  <a:cubicBezTo>
                    <a:pt x="54658" y="63163"/>
                    <a:pt x="55175" y="64954"/>
                    <a:pt x="55175" y="67568"/>
                  </a:cubicBezTo>
                  <a:cubicBezTo>
                    <a:pt x="55175" y="74362"/>
                    <a:pt x="52593" y="79898"/>
                    <a:pt x="47445" y="84142"/>
                  </a:cubicBezTo>
                  <a:cubicBezTo>
                    <a:pt x="42281" y="88402"/>
                    <a:pt x="35535" y="90532"/>
                    <a:pt x="27176" y="90532"/>
                  </a:cubicBezTo>
                  <a:cubicBezTo>
                    <a:pt x="19075" y="90532"/>
                    <a:pt x="12523" y="88321"/>
                    <a:pt x="7520" y="83900"/>
                  </a:cubicBezTo>
                  <a:cubicBezTo>
                    <a:pt x="2501" y="79462"/>
                    <a:pt x="0" y="72539"/>
                    <a:pt x="0" y="6313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40" name="Figura a mano libera: forma 139">
              <a:extLst>
                <a:ext uri="{FF2B5EF4-FFF2-40B4-BE49-F238E27FC236}">
                  <a16:creationId xmlns:a16="http://schemas.microsoft.com/office/drawing/2014/main" id="{C0AB16B3-C7C2-526E-1522-6E6A83AAA7D6}"/>
                </a:ext>
              </a:extLst>
            </p:cNvPr>
            <p:cNvSpPr/>
            <p:nvPr/>
          </p:nvSpPr>
          <p:spPr>
            <a:xfrm>
              <a:off x="6489564" y="1376225"/>
              <a:ext cx="65325" cy="89757"/>
            </a:xfrm>
            <a:custGeom>
              <a:avLst/>
              <a:gdLst>
                <a:gd name="connsiteX0" fmla="*/ 0 w 65325"/>
                <a:gd name="connsiteY0" fmla="*/ 5406 h 89757"/>
                <a:gd name="connsiteX1" fmla="*/ 2695 w 65325"/>
                <a:gd name="connsiteY1" fmla="*/ 1598 h 89757"/>
                <a:gd name="connsiteX2" fmla="*/ 8214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9 w 65325"/>
                <a:gd name="connsiteY7" fmla="*/ 1598 h 89757"/>
                <a:gd name="connsiteX8" fmla="*/ 65326 w 65325"/>
                <a:gd name="connsiteY8" fmla="*/ 5406 h 89757"/>
                <a:gd name="connsiteX9" fmla="*/ 64954 w 65325"/>
                <a:gd name="connsiteY9" fmla="*/ 7246 h 89757"/>
                <a:gd name="connsiteX10" fmla="*/ 39537 w 65325"/>
                <a:gd name="connsiteY10" fmla="*/ 53044 h 89757"/>
                <a:gd name="connsiteX11" fmla="*/ 39295 w 65325"/>
                <a:gd name="connsiteY11" fmla="*/ 54400 h 89757"/>
                <a:gd name="connsiteX12" fmla="*/ 39295 w 65325"/>
                <a:gd name="connsiteY12" fmla="*/ 85465 h 89757"/>
                <a:gd name="connsiteX13" fmla="*/ 37327 w 65325"/>
                <a:gd name="connsiteY13" fmla="*/ 88596 h 89757"/>
                <a:gd name="connsiteX14" fmla="*/ 32776 w 65325"/>
                <a:gd name="connsiteY14" fmla="*/ 89758 h 89757"/>
                <a:gd name="connsiteX15" fmla="*/ 28177 w 65325"/>
                <a:gd name="connsiteY15" fmla="*/ 88596 h 89757"/>
                <a:gd name="connsiteX16" fmla="*/ 26272 w 65325"/>
                <a:gd name="connsiteY16" fmla="*/ 85465 h 89757"/>
                <a:gd name="connsiteX17" fmla="*/ 26272 w 65325"/>
                <a:gd name="connsiteY17" fmla="*/ 54400 h 89757"/>
                <a:gd name="connsiteX18" fmla="*/ 25901 w 65325"/>
                <a:gd name="connsiteY18" fmla="*/ 53044 h 89757"/>
                <a:gd name="connsiteX19" fmla="*/ 484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8"/>
                    <a:pt x="904" y="2663"/>
                    <a:pt x="2695" y="1598"/>
                  </a:cubicBezTo>
                  <a:cubicBezTo>
                    <a:pt x="4502" y="533"/>
                    <a:pt x="6342" y="0"/>
                    <a:pt x="8214" y="0"/>
                  </a:cubicBezTo>
                  <a:cubicBezTo>
                    <a:pt x="10022" y="0"/>
                    <a:pt x="11442" y="984"/>
                    <a:pt x="12507" y="2953"/>
                  </a:cubicBezTo>
                  <a:lnTo>
                    <a:pt x="32776" y="41877"/>
                  </a:lnTo>
                  <a:lnTo>
                    <a:pt x="52915" y="2953"/>
                  </a:lnTo>
                  <a:cubicBezTo>
                    <a:pt x="53900" y="984"/>
                    <a:pt x="55336" y="0"/>
                    <a:pt x="57208" y="0"/>
                  </a:cubicBezTo>
                  <a:cubicBezTo>
                    <a:pt x="59096" y="0"/>
                    <a:pt x="60904" y="533"/>
                    <a:pt x="62679" y="1598"/>
                  </a:cubicBezTo>
                  <a:cubicBezTo>
                    <a:pt x="64438" y="2663"/>
                    <a:pt x="65326" y="3938"/>
                    <a:pt x="65326" y="5406"/>
                  </a:cubicBezTo>
                  <a:cubicBezTo>
                    <a:pt x="65326" y="6148"/>
                    <a:pt x="65196" y="6762"/>
                    <a:pt x="64954" y="7246"/>
                  </a:cubicBezTo>
                  <a:lnTo>
                    <a:pt x="39537" y="53044"/>
                  </a:lnTo>
                  <a:cubicBezTo>
                    <a:pt x="39376" y="53529"/>
                    <a:pt x="39295" y="53980"/>
                    <a:pt x="39295" y="54400"/>
                  </a:cubicBezTo>
                  <a:lnTo>
                    <a:pt x="39295" y="85465"/>
                  </a:lnTo>
                  <a:cubicBezTo>
                    <a:pt x="39295" y="86772"/>
                    <a:pt x="38634" y="87821"/>
                    <a:pt x="37327" y="88596"/>
                  </a:cubicBezTo>
                  <a:cubicBezTo>
                    <a:pt x="36019" y="89370"/>
                    <a:pt x="34503" y="89758"/>
                    <a:pt x="32776" y="89758"/>
                  </a:cubicBezTo>
                  <a:cubicBezTo>
                    <a:pt x="30968" y="89758"/>
                    <a:pt x="29435" y="89370"/>
                    <a:pt x="28177" y="88596"/>
                  </a:cubicBezTo>
                  <a:cubicBezTo>
                    <a:pt x="26902" y="87821"/>
                    <a:pt x="26272" y="86772"/>
                    <a:pt x="26272" y="85465"/>
                  </a:cubicBezTo>
                  <a:lnTo>
                    <a:pt x="26272" y="54400"/>
                  </a:lnTo>
                  <a:cubicBezTo>
                    <a:pt x="26272" y="54239"/>
                    <a:pt x="26143" y="53787"/>
                    <a:pt x="25901" y="53044"/>
                  </a:cubicBezTo>
                  <a:lnTo>
                    <a:pt x="484" y="7246"/>
                  </a:lnTo>
                  <a:cubicBezTo>
                    <a:pt x="162"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41" name="Figura a mano libera: forma 140">
              <a:extLst>
                <a:ext uri="{FF2B5EF4-FFF2-40B4-BE49-F238E27FC236}">
                  <a16:creationId xmlns:a16="http://schemas.microsoft.com/office/drawing/2014/main" id="{3BEAB287-2DDC-643B-67C2-4CBB3E2D7021}"/>
                </a:ext>
              </a:extLst>
            </p:cNvPr>
            <p:cNvSpPr/>
            <p:nvPr/>
          </p:nvSpPr>
          <p:spPr>
            <a:xfrm>
              <a:off x="6613712" y="1376241"/>
              <a:ext cx="55158" cy="89773"/>
            </a:xfrm>
            <a:custGeom>
              <a:avLst/>
              <a:gdLst>
                <a:gd name="connsiteX0" fmla="*/ 0 w 55158"/>
                <a:gd name="connsiteY0" fmla="*/ 85578 h 89773"/>
                <a:gd name="connsiteX1" fmla="*/ 0 w 55158"/>
                <a:gd name="connsiteY1" fmla="*/ 4293 h 89773"/>
                <a:gd name="connsiteX2" fmla="*/ 1726 w 55158"/>
                <a:gd name="connsiteY2" fmla="*/ 1162 h 89773"/>
                <a:gd name="connsiteX3" fmla="*/ 5777 w 55158"/>
                <a:gd name="connsiteY3" fmla="*/ 0 h 89773"/>
                <a:gd name="connsiteX4" fmla="*/ 28128 w 55158"/>
                <a:gd name="connsiteY4" fmla="*/ 0 h 89773"/>
                <a:gd name="connsiteX5" fmla="*/ 46186 w 55158"/>
                <a:gd name="connsiteY5" fmla="*/ 4664 h 89773"/>
                <a:gd name="connsiteX6" fmla="*/ 52948 w 55158"/>
                <a:gd name="connsiteY6" fmla="*/ 21237 h 89773"/>
                <a:gd name="connsiteX7" fmla="*/ 42506 w 55158"/>
                <a:gd name="connsiteY7" fmla="*/ 41135 h 89773"/>
                <a:gd name="connsiteX8" fmla="*/ 51963 w 55158"/>
                <a:gd name="connsiteY8" fmla="*/ 48203 h 89773"/>
                <a:gd name="connsiteX9" fmla="*/ 55159 w 55158"/>
                <a:gd name="connsiteY9" fmla="*/ 61646 h 89773"/>
                <a:gd name="connsiteX10" fmla="*/ 55159 w 55158"/>
                <a:gd name="connsiteY10" fmla="*/ 63986 h 89773"/>
                <a:gd name="connsiteX11" fmla="*/ 48526 w 55158"/>
                <a:gd name="connsiteY11" fmla="*/ 83641 h 89773"/>
                <a:gd name="connsiteX12" fmla="*/ 30726 w 55158"/>
                <a:gd name="connsiteY12" fmla="*/ 89774 h 89773"/>
                <a:gd name="connsiteX13" fmla="*/ 5793 w 55158"/>
                <a:gd name="connsiteY13" fmla="*/ 89774 h 89773"/>
                <a:gd name="connsiteX14" fmla="*/ 1614 w 55158"/>
                <a:gd name="connsiteY14" fmla="*/ 88547 h 89773"/>
                <a:gd name="connsiteX15" fmla="*/ 0 w 55158"/>
                <a:gd name="connsiteY15" fmla="*/ 85578 h 89773"/>
                <a:gd name="connsiteX16" fmla="*/ 12894 w 55158"/>
                <a:gd name="connsiteY16" fmla="*/ 35971 h 89773"/>
                <a:gd name="connsiteX17" fmla="*/ 27514 w 55158"/>
                <a:gd name="connsiteY17" fmla="*/ 35971 h 89773"/>
                <a:gd name="connsiteX18" fmla="*/ 39924 w 55158"/>
                <a:gd name="connsiteY18" fmla="*/ 23319 h 89773"/>
                <a:gd name="connsiteX19" fmla="*/ 27272 w 55158"/>
                <a:gd name="connsiteY19" fmla="*/ 11522 h 89773"/>
                <a:gd name="connsiteX20" fmla="*/ 12910 w 55158"/>
                <a:gd name="connsiteY20" fmla="*/ 11522 h 89773"/>
                <a:gd name="connsiteX21" fmla="*/ 12910 w 55158"/>
                <a:gd name="connsiteY21" fmla="*/ 35971 h 89773"/>
                <a:gd name="connsiteX22" fmla="*/ 12894 w 55158"/>
                <a:gd name="connsiteY22" fmla="*/ 78219 h 89773"/>
                <a:gd name="connsiteX23" fmla="*/ 28241 w 55158"/>
                <a:gd name="connsiteY23" fmla="*/ 78219 h 89773"/>
                <a:gd name="connsiteX24" fmla="*/ 42119 w 55158"/>
                <a:gd name="connsiteY24" fmla="*/ 62985 h 89773"/>
                <a:gd name="connsiteX25" fmla="*/ 42119 w 55158"/>
                <a:gd name="connsiteY25" fmla="*/ 61016 h 89773"/>
                <a:gd name="connsiteX26" fmla="*/ 38618 w 55158"/>
                <a:gd name="connsiteY26" fmla="*/ 49720 h 89773"/>
                <a:gd name="connsiteX27" fmla="*/ 28241 w 55158"/>
                <a:gd name="connsiteY27" fmla="*/ 46283 h 89773"/>
                <a:gd name="connsiteX28" fmla="*/ 12894 w 55158"/>
                <a:gd name="connsiteY28" fmla="*/ 46283 h 89773"/>
                <a:gd name="connsiteX29" fmla="*/ 12894 w 55158"/>
                <a:gd name="connsiteY29" fmla="*/ 78219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58" h="89773">
                  <a:moveTo>
                    <a:pt x="0" y="85578"/>
                  </a:moveTo>
                  <a:lnTo>
                    <a:pt x="0" y="4293"/>
                  </a:lnTo>
                  <a:cubicBezTo>
                    <a:pt x="0" y="2985"/>
                    <a:pt x="565" y="1937"/>
                    <a:pt x="1726" y="1162"/>
                  </a:cubicBezTo>
                  <a:cubicBezTo>
                    <a:pt x="2872" y="387"/>
                    <a:pt x="4228" y="0"/>
                    <a:pt x="5777" y="0"/>
                  </a:cubicBezTo>
                  <a:lnTo>
                    <a:pt x="28128" y="0"/>
                  </a:lnTo>
                  <a:cubicBezTo>
                    <a:pt x="35664" y="0"/>
                    <a:pt x="41684" y="1549"/>
                    <a:pt x="46186" y="4664"/>
                  </a:cubicBezTo>
                  <a:cubicBezTo>
                    <a:pt x="50689" y="7778"/>
                    <a:pt x="52948" y="13297"/>
                    <a:pt x="52948" y="21237"/>
                  </a:cubicBezTo>
                  <a:cubicBezTo>
                    <a:pt x="52948" y="31388"/>
                    <a:pt x="49462" y="38020"/>
                    <a:pt x="42506" y="41135"/>
                  </a:cubicBezTo>
                  <a:cubicBezTo>
                    <a:pt x="46687" y="42781"/>
                    <a:pt x="49833" y="45121"/>
                    <a:pt x="51963" y="48203"/>
                  </a:cubicBezTo>
                  <a:cubicBezTo>
                    <a:pt x="54093" y="51269"/>
                    <a:pt x="55159" y="55756"/>
                    <a:pt x="55159" y="61646"/>
                  </a:cubicBezTo>
                  <a:lnTo>
                    <a:pt x="55159" y="63986"/>
                  </a:lnTo>
                  <a:cubicBezTo>
                    <a:pt x="55159" y="72991"/>
                    <a:pt x="52948" y="79543"/>
                    <a:pt x="48526" y="83641"/>
                  </a:cubicBezTo>
                  <a:cubicBezTo>
                    <a:pt x="44104" y="87740"/>
                    <a:pt x="38165" y="89774"/>
                    <a:pt x="30726" y="89774"/>
                  </a:cubicBezTo>
                  <a:lnTo>
                    <a:pt x="5793" y="89774"/>
                  </a:lnTo>
                  <a:cubicBezTo>
                    <a:pt x="4067" y="89774"/>
                    <a:pt x="2679" y="89370"/>
                    <a:pt x="1614" y="88547"/>
                  </a:cubicBezTo>
                  <a:cubicBezTo>
                    <a:pt x="533" y="87708"/>
                    <a:pt x="0" y="86740"/>
                    <a:pt x="0" y="85578"/>
                  </a:cubicBezTo>
                  <a:close/>
                  <a:moveTo>
                    <a:pt x="12894" y="35971"/>
                  </a:moveTo>
                  <a:lnTo>
                    <a:pt x="27514" y="35971"/>
                  </a:lnTo>
                  <a:cubicBezTo>
                    <a:pt x="35777" y="35971"/>
                    <a:pt x="39924" y="31759"/>
                    <a:pt x="39924" y="23319"/>
                  </a:cubicBezTo>
                  <a:cubicBezTo>
                    <a:pt x="39924" y="15460"/>
                    <a:pt x="35712" y="11522"/>
                    <a:pt x="27272" y="11522"/>
                  </a:cubicBezTo>
                  <a:lnTo>
                    <a:pt x="12910" y="11522"/>
                  </a:lnTo>
                  <a:lnTo>
                    <a:pt x="12910" y="35971"/>
                  </a:lnTo>
                  <a:close/>
                  <a:moveTo>
                    <a:pt x="12894" y="78219"/>
                  </a:moveTo>
                  <a:lnTo>
                    <a:pt x="28241" y="78219"/>
                  </a:lnTo>
                  <a:cubicBezTo>
                    <a:pt x="37488" y="78219"/>
                    <a:pt x="42119" y="73152"/>
                    <a:pt x="42119" y="62985"/>
                  </a:cubicBezTo>
                  <a:lnTo>
                    <a:pt x="42119" y="61016"/>
                  </a:lnTo>
                  <a:cubicBezTo>
                    <a:pt x="42119" y="55772"/>
                    <a:pt x="40957" y="52012"/>
                    <a:pt x="38618" y="49720"/>
                  </a:cubicBezTo>
                  <a:cubicBezTo>
                    <a:pt x="36277" y="47429"/>
                    <a:pt x="32824" y="46283"/>
                    <a:pt x="28241" y="46283"/>
                  </a:cubicBezTo>
                  <a:lnTo>
                    <a:pt x="12894" y="46283"/>
                  </a:lnTo>
                  <a:lnTo>
                    <a:pt x="12894" y="782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42" name="Figura a mano libera: forma 141">
              <a:extLst>
                <a:ext uri="{FF2B5EF4-FFF2-40B4-BE49-F238E27FC236}">
                  <a16:creationId xmlns:a16="http://schemas.microsoft.com/office/drawing/2014/main" id="{C8F4B070-BABF-7285-ACBB-4EF74695D30E}"/>
                </a:ext>
              </a:extLst>
            </p:cNvPr>
            <p:cNvSpPr/>
            <p:nvPr/>
          </p:nvSpPr>
          <p:spPr>
            <a:xfrm>
              <a:off x="6681619" y="1376225"/>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2 w 56223"/>
                <a:gd name="connsiteY3" fmla="*/ 0 h 90144"/>
                <a:gd name="connsiteX4" fmla="*/ 27627 w 56223"/>
                <a:gd name="connsiteY4" fmla="*/ 0 h 90144"/>
                <a:gd name="connsiteX5" fmla="*/ 55868 w 56223"/>
                <a:gd name="connsiteY5" fmla="*/ 25046 h 90144"/>
                <a:gd name="connsiteX6" fmla="*/ 51205 w 56223"/>
                <a:gd name="connsiteY6" fmla="*/ 41377 h 90144"/>
                <a:gd name="connsiteX7" fmla="*/ 38552 w 56223"/>
                <a:gd name="connsiteY7" fmla="*/ 49268 h 90144"/>
                <a:gd name="connsiteX8" fmla="*/ 55740 w 56223"/>
                <a:gd name="connsiteY8" fmla="*/ 81640 h 90144"/>
                <a:gd name="connsiteX9" fmla="*/ 56223 w 56223"/>
                <a:gd name="connsiteY9" fmla="*/ 83480 h 90144"/>
                <a:gd name="connsiteX10" fmla="*/ 53706 w 56223"/>
                <a:gd name="connsiteY10" fmla="*/ 88047 h 90144"/>
                <a:gd name="connsiteX11" fmla="*/ 48364 w 56223"/>
                <a:gd name="connsiteY11" fmla="*/ 90145 h 90144"/>
                <a:gd name="connsiteX12" fmla="*/ 43201 w 56223"/>
                <a:gd name="connsiteY12" fmla="*/ 86320 h 90144"/>
                <a:gd name="connsiteX13" fmla="*/ 25271 w 56223"/>
                <a:gd name="connsiteY13" fmla="*/ 51092 h 90144"/>
                <a:gd name="connsiteX14" fmla="*/ 12861 w 56223"/>
                <a:gd name="connsiteY14" fmla="*/ 51092 h 90144"/>
                <a:gd name="connsiteX15" fmla="*/ 12861 w 56223"/>
                <a:gd name="connsiteY15" fmla="*/ 85465 h 90144"/>
                <a:gd name="connsiteX16" fmla="*/ 10958 w 56223"/>
                <a:gd name="connsiteY16" fmla="*/ 88612 h 90144"/>
                <a:gd name="connsiteX17" fmla="*/ 6358 w 56223"/>
                <a:gd name="connsiteY17" fmla="*/ 89790 h 90144"/>
                <a:gd name="connsiteX18" fmla="*/ 1871 w 56223"/>
                <a:gd name="connsiteY18" fmla="*/ 88628 h 90144"/>
                <a:gd name="connsiteX19" fmla="*/ 0 w 56223"/>
                <a:gd name="connsiteY19" fmla="*/ 85481 h 90144"/>
                <a:gd name="connsiteX20" fmla="*/ 12894 w 56223"/>
                <a:gd name="connsiteY20" fmla="*/ 40780 h 90144"/>
                <a:gd name="connsiteX21" fmla="*/ 27627 w 56223"/>
                <a:gd name="connsiteY21" fmla="*/ 40780 h 90144"/>
                <a:gd name="connsiteX22" fmla="*/ 42862 w 56223"/>
                <a:gd name="connsiteY22" fmla="*/ 26159 h 90144"/>
                <a:gd name="connsiteX23" fmla="*/ 27627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49"/>
                    <a:pt x="1226" y="1226"/>
                  </a:cubicBezTo>
                  <a:cubicBezTo>
                    <a:pt x="2050" y="403"/>
                    <a:pt x="3066" y="0"/>
                    <a:pt x="4292" y="0"/>
                  </a:cubicBezTo>
                  <a:lnTo>
                    <a:pt x="27627" y="0"/>
                  </a:lnTo>
                  <a:cubicBezTo>
                    <a:pt x="46460" y="0"/>
                    <a:pt x="55868" y="8343"/>
                    <a:pt x="55868" y="25046"/>
                  </a:cubicBezTo>
                  <a:cubicBezTo>
                    <a:pt x="55868" y="31969"/>
                    <a:pt x="54319" y="37423"/>
                    <a:pt x="51205" y="41377"/>
                  </a:cubicBezTo>
                  <a:cubicBezTo>
                    <a:pt x="48090" y="45331"/>
                    <a:pt x="43878" y="47961"/>
                    <a:pt x="38552" y="49268"/>
                  </a:cubicBezTo>
                  <a:lnTo>
                    <a:pt x="55740" y="81640"/>
                  </a:lnTo>
                  <a:cubicBezTo>
                    <a:pt x="56062" y="82221"/>
                    <a:pt x="56223" y="82835"/>
                    <a:pt x="56223" y="83480"/>
                  </a:cubicBezTo>
                  <a:cubicBezTo>
                    <a:pt x="56223" y="85126"/>
                    <a:pt x="55384" y="86643"/>
                    <a:pt x="53706" y="88047"/>
                  </a:cubicBezTo>
                  <a:cubicBezTo>
                    <a:pt x="52027" y="89451"/>
                    <a:pt x="50252" y="90145"/>
                    <a:pt x="48364" y="90145"/>
                  </a:cubicBezTo>
                  <a:cubicBezTo>
                    <a:pt x="46234" y="90145"/>
                    <a:pt x="44508" y="88870"/>
                    <a:pt x="43201" y="86320"/>
                  </a:cubicBezTo>
                  <a:lnTo>
                    <a:pt x="25271" y="51092"/>
                  </a:lnTo>
                  <a:lnTo>
                    <a:pt x="12861" y="51092"/>
                  </a:lnTo>
                  <a:lnTo>
                    <a:pt x="12861" y="85465"/>
                  </a:lnTo>
                  <a:cubicBezTo>
                    <a:pt x="12861" y="86772"/>
                    <a:pt x="12232" y="87821"/>
                    <a:pt x="10958" y="88612"/>
                  </a:cubicBezTo>
                  <a:cubicBezTo>
                    <a:pt x="9683" y="89386"/>
                    <a:pt x="8149" y="89790"/>
                    <a:pt x="6358" y="89790"/>
                  </a:cubicBezTo>
                  <a:cubicBezTo>
                    <a:pt x="4631" y="89790"/>
                    <a:pt x="3146" y="89403"/>
                    <a:pt x="1871" y="88628"/>
                  </a:cubicBezTo>
                  <a:cubicBezTo>
                    <a:pt x="629" y="87837"/>
                    <a:pt x="0" y="86788"/>
                    <a:pt x="0" y="85481"/>
                  </a:cubicBezTo>
                  <a:close/>
                  <a:moveTo>
                    <a:pt x="12894" y="40780"/>
                  </a:moveTo>
                  <a:lnTo>
                    <a:pt x="27627" y="40780"/>
                  </a:lnTo>
                  <a:cubicBezTo>
                    <a:pt x="37778" y="40780"/>
                    <a:pt x="42862" y="35906"/>
                    <a:pt x="42862" y="26159"/>
                  </a:cubicBezTo>
                  <a:cubicBezTo>
                    <a:pt x="42862" y="16412"/>
                    <a:pt x="37778" y="11538"/>
                    <a:pt x="27627"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43" name="Figura a mano libera: forma 142">
              <a:extLst>
                <a:ext uri="{FF2B5EF4-FFF2-40B4-BE49-F238E27FC236}">
                  <a16:creationId xmlns:a16="http://schemas.microsoft.com/office/drawing/2014/main" id="{21F8391B-E473-B69F-C64D-7D5693370513}"/>
                </a:ext>
              </a:extLst>
            </p:cNvPr>
            <p:cNvSpPr/>
            <p:nvPr/>
          </p:nvSpPr>
          <p:spPr>
            <a:xfrm>
              <a:off x="6750269" y="1376225"/>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3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3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29" y="1743"/>
                    <a:pt x="1904" y="1049"/>
                  </a:cubicBezTo>
                  <a:cubicBezTo>
                    <a:pt x="3179" y="355"/>
                    <a:pt x="4712" y="0"/>
                    <a:pt x="6503" y="0"/>
                  </a:cubicBezTo>
                  <a:cubicBezTo>
                    <a:pt x="8311" y="0"/>
                    <a:pt x="9843" y="355"/>
                    <a:pt x="11103" y="1049"/>
                  </a:cubicBezTo>
                  <a:cubicBezTo>
                    <a:pt x="12377" y="1743"/>
                    <a:pt x="13007" y="2792"/>
                    <a:pt x="13007" y="4180"/>
                  </a:cubicBezTo>
                  <a:lnTo>
                    <a:pt x="13007" y="85481"/>
                  </a:lnTo>
                  <a:cubicBezTo>
                    <a:pt x="13007" y="86788"/>
                    <a:pt x="12377" y="87837"/>
                    <a:pt x="11103" y="88612"/>
                  </a:cubicBezTo>
                  <a:cubicBezTo>
                    <a:pt x="9828" y="89386"/>
                    <a:pt x="8294" y="89774"/>
                    <a:pt x="6503" y="89774"/>
                  </a:cubicBezTo>
                  <a:cubicBezTo>
                    <a:pt x="4777" y="89774"/>
                    <a:pt x="3276" y="89386"/>
                    <a:pt x="1953"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44" name="Figura a mano libera: forma 143">
              <a:extLst>
                <a:ext uri="{FF2B5EF4-FFF2-40B4-BE49-F238E27FC236}">
                  <a16:creationId xmlns:a16="http://schemas.microsoft.com/office/drawing/2014/main" id="{22684479-B594-48B0-F86D-CDF9C5657A19}"/>
                </a:ext>
              </a:extLst>
            </p:cNvPr>
            <p:cNvSpPr/>
            <p:nvPr/>
          </p:nvSpPr>
          <p:spPr>
            <a:xfrm>
              <a:off x="6779494" y="1376241"/>
              <a:ext cx="53802" cy="89822"/>
            </a:xfrm>
            <a:custGeom>
              <a:avLst/>
              <a:gdLst>
                <a:gd name="connsiteX0" fmla="*/ 0 w 53802"/>
                <a:gd name="connsiteY0" fmla="*/ 85465 h 89822"/>
                <a:gd name="connsiteX1" fmla="*/ 0 w 53802"/>
                <a:gd name="connsiteY1" fmla="*/ 4293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1 w 53802"/>
                <a:gd name="connsiteY7" fmla="*/ 9844 h 89822"/>
                <a:gd name="connsiteX8" fmla="*/ 49511 w 53802"/>
                <a:gd name="connsiteY8" fmla="*/ 11571 h 89822"/>
                <a:gd name="connsiteX9" fmla="*/ 13039 w 53802"/>
                <a:gd name="connsiteY9" fmla="*/ 11571 h 89822"/>
                <a:gd name="connsiteX10" fmla="*/ 13039 w 53802"/>
                <a:gd name="connsiteY10" fmla="*/ 39699 h 89822"/>
                <a:gd name="connsiteX11" fmla="*/ 31952 w 53802"/>
                <a:gd name="connsiteY11" fmla="*/ 39699 h 89822"/>
                <a:gd name="connsiteX12" fmla="*/ 35083 w 53802"/>
                <a:gd name="connsiteY12" fmla="*/ 41232 h 89822"/>
                <a:gd name="connsiteX13" fmla="*/ 36245 w 53802"/>
                <a:gd name="connsiteY13" fmla="*/ 44976 h 89822"/>
                <a:gd name="connsiteX14" fmla="*/ 35147 w 53802"/>
                <a:gd name="connsiteY14" fmla="*/ 48478 h 89822"/>
                <a:gd name="connsiteX15" fmla="*/ 31952 w 53802"/>
                <a:gd name="connsiteY15" fmla="*/ 50011 h 89822"/>
                <a:gd name="connsiteX16" fmla="*/ 13039 w 53802"/>
                <a:gd name="connsiteY16" fmla="*/ 50011 h 89822"/>
                <a:gd name="connsiteX17" fmla="*/ 13039 w 53802"/>
                <a:gd name="connsiteY17" fmla="*/ 78252 h 89822"/>
                <a:gd name="connsiteX18" fmla="*/ 49511 w 53802"/>
                <a:gd name="connsiteY18" fmla="*/ 78252 h 89822"/>
                <a:gd name="connsiteX19" fmla="*/ 52641 w 53802"/>
                <a:gd name="connsiteY19" fmla="*/ 79978 h 89822"/>
                <a:gd name="connsiteX20" fmla="*/ 53803 w 53802"/>
                <a:gd name="connsiteY20" fmla="*/ 84158 h 89822"/>
                <a:gd name="connsiteX21" fmla="*/ 52689 w 53802"/>
                <a:gd name="connsiteY21" fmla="*/ 88095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3"/>
                  </a:lnTo>
                  <a:cubicBezTo>
                    <a:pt x="0" y="2985"/>
                    <a:pt x="565" y="1937"/>
                    <a:pt x="1726" y="1162"/>
                  </a:cubicBezTo>
                  <a:cubicBezTo>
                    <a:pt x="2872"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7" y="10990"/>
                    <a:pt x="50817" y="11571"/>
                    <a:pt x="49511" y="11571"/>
                  </a:cubicBezTo>
                  <a:lnTo>
                    <a:pt x="13039" y="11571"/>
                  </a:lnTo>
                  <a:lnTo>
                    <a:pt x="13039" y="39699"/>
                  </a:lnTo>
                  <a:lnTo>
                    <a:pt x="31952" y="39699"/>
                  </a:lnTo>
                  <a:cubicBezTo>
                    <a:pt x="33259" y="39699"/>
                    <a:pt x="34308" y="40215"/>
                    <a:pt x="35083" y="41232"/>
                  </a:cubicBezTo>
                  <a:cubicBezTo>
                    <a:pt x="35857" y="42248"/>
                    <a:pt x="36245" y="43507"/>
                    <a:pt x="36245" y="44976"/>
                  </a:cubicBezTo>
                  <a:cubicBezTo>
                    <a:pt x="36245" y="46283"/>
                    <a:pt x="35874" y="47461"/>
                    <a:pt x="35147" y="48478"/>
                  </a:cubicBezTo>
                  <a:cubicBezTo>
                    <a:pt x="34405" y="49510"/>
                    <a:pt x="33341" y="50011"/>
                    <a:pt x="31952" y="50011"/>
                  </a:cubicBezTo>
                  <a:lnTo>
                    <a:pt x="13039" y="50011"/>
                  </a:lnTo>
                  <a:lnTo>
                    <a:pt x="13039" y="78252"/>
                  </a:lnTo>
                  <a:lnTo>
                    <a:pt x="49511" y="78252"/>
                  </a:lnTo>
                  <a:cubicBezTo>
                    <a:pt x="50817" y="78252"/>
                    <a:pt x="51867" y="78832"/>
                    <a:pt x="52641" y="79978"/>
                  </a:cubicBezTo>
                  <a:cubicBezTo>
                    <a:pt x="53416" y="81124"/>
                    <a:pt x="53803" y="82512"/>
                    <a:pt x="53803" y="84158"/>
                  </a:cubicBezTo>
                  <a:cubicBezTo>
                    <a:pt x="53803" y="85626"/>
                    <a:pt x="53432" y="86950"/>
                    <a:pt x="52689" y="88095"/>
                  </a:cubicBezTo>
                  <a:cubicBezTo>
                    <a:pt x="51947" y="89241"/>
                    <a:pt x="50882" y="89822"/>
                    <a:pt x="49494" y="89822"/>
                  </a:cubicBezTo>
                  <a:lnTo>
                    <a:pt x="5777" y="89822"/>
                  </a:lnTo>
                  <a:cubicBezTo>
                    <a:pt x="4228" y="89822"/>
                    <a:pt x="2872" y="89435"/>
                    <a:pt x="1726"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45" name="Figura a mano libera: forma 144">
              <a:extLst>
                <a:ext uri="{FF2B5EF4-FFF2-40B4-BE49-F238E27FC236}">
                  <a16:creationId xmlns:a16="http://schemas.microsoft.com/office/drawing/2014/main" id="{13D7F711-CB9B-681C-D219-B6F4A62D40F9}"/>
                </a:ext>
              </a:extLst>
            </p:cNvPr>
            <p:cNvSpPr/>
            <p:nvPr/>
          </p:nvSpPr>
          <p:spPr>
            <a:xfrm>
              <a:off x="6843721" y="1376241"/>
              <a:ext cx="53061" cy="89773"/>
            </a:xfrm>
            <a:custGeom>
              <a:avLst/>
              <a:gdLst>
                <a:gd name="connsiteX0" fmla="*/ 0 w 53061"/>
                <a:gd name="connsiteY0" fmla="*/ 85465 h 89773"/>
                <a:gd name="connsiteX1" fmla="*/ 0 w 53061"/>
                <a:gd name="connsiteY1" fmla="*/ 4293 h 89773"/>
                <a:gd name="connsiteX2" fmla="*/ 1727 w 53061"/>
                <a:gd name="connsiteY2" fmla="*/ 1162 h 89773"/>
                <a:gd name="connsiteX3" fmla="*/ 5777 w 53061"/>
                <a:gd name="connsiteY3" fmla="*/ 0 h 89773"/>
                <a:gd name="connsiteX4" fmla="*/ 48881 w 53061"/>
                <a:gd name="connsiteY4" fmla="*/ 0 h 89773"/>
                <a:gd name="connsiteX5" fmla="*/ 52012 w 53061"/>
                <a:gd name="connsiteY5" fmla="*/ 1662 h 89773"/>
                <a:gd name="connsiteX6" fmla="*/ 53061 w 53061"/>
                <a:gd name="connsiteY6" fmla="*/ 5648 h 89773"/>
                <a:gd name="connsiteX7" fmla="*/ 51947 w 53061"/>
                <a:gd name="connsiteY7" fmla="*/ 9828 h 89773"/>
                <a:gd name="connsiteX8" fmla="*/ 48881 w 53061"/>
                <a:gd name="connsiteY8" fmla="*/ 11555 h 89773"/>
                <a:gd name="connsiteX9" fmla="*/ 13024 w 53061"/>
                <a:gd name="connsiteY9" fmla="*/ 11555 h 89773"/>
                <a:gd name="connsiteX10" fmla="*/ 13024 w 53061"/>
                <a:gd name="connsiteY10" fmla="*/ 39682 h 89773"/>
                <a:gd name="connsiteX11" fmla="*/ 32050 w 53061"/>
                <a:gd name="connsiteY11" fmla="*/ 39682 h 89773"/>
                <a:gd name="connsiteX12" fmla="*/ 35116 w 53061"/>
                <a:gd name="connsiteY12" fmla="*/ 41216 h 89773"/>
                <a:gd name="connsiteX13" fmla="*/ 36213 w 53061"/>
                <a:gd name="connsiteY13" fmla="*/ 44960 h 89773"/>
                <a:gd name="connsiteX14" fmla="*/ 35164 w 53061"/>
                <a:gd name="connsiteY14" fmla="*/ 48461 h 89773"/>
                <a:gd name="connsiteX15" fmla="*/ 32033 w 53061"/>
                <a:gd name="connsiteY15" fmla="*/ 49994 h 89773"/>
                <a:gd name="connsiteX16" fmla="*/ 13007 w 53061"/>
                <a:gd name="connsiteY16" fmla="*/ 49994 h 89773"/>
                <a:gd name="connsiteX17" fmla="*/ 13007 w 53061"/>
                <a:gd name="connsiteY17" fmla="*/ 85481 h 89773"/>
                <a:gd name="connsiteX18" fmla="*/ 11103 w 53061"/>
                <a:gd name="connsiteY18" fmla="*/ 88676 h 89773"/>
                <a:gd name="connsiteX19" fmla="*/ 6504 w 53061"/>
                <a:gd name="connsiteY19" fmla="*/ 89774 h 89773"/>
                <a:gd name="connsiteX20" fmla="*/ 1953 w 53061"/>
                <a:gd name="connsiteY20" fmla="*/ 88676 h 89773"/>
                <a:gd name="connsiteX21" fmla="*/ 0 w 53061"/>
                <a:gd name="connsiteY21"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61" h="89773">
                  <a:moveTo>
                    <a:pt x="0" y="85465"/>
                  </a:moveTo>
                  <a:lnTo>
                    <a:pt x="0" y="4293"/>
                  </a:lnTo>
                  <a:cubicBezTo>
                    <a:pt x="0" y="2985"/>
                    <a:pt x="565" y="1937"/>
                    <a:pt x="1727" y="1162"/>
                  </a:cubicBezTo>
                  <a:cubicBezTo>
                    <a:pt x="2873" y="387"/>
                    <a:pt x="4228" y="0"/>
                    <a:pt x="5777" y="0"/>
                  </a:cubicBezTo>
                  <a:lnTo>
                    <a:pt x="48881" y="0"/>
                  </a:lnTo>
                  <a:cubicBezTo>
                    <a:pt x="50269" y="0"/>
                    <a:pt x="51318" y="549"/>
                    <a:pt x="52012" y="1662"/>
                  </a:cubicBezTo>
                  <a:cubicBezTo>
                    <a:pt x="52706" y="2776"/>
                    <a:pt x="53061" y="4099"/>
                    <a:pt x="53061" y="5648"/>
                  </a:cubicBezTo>
                  <a:cubicBezTo>
                    <a:pt x="53061" y="7294"/>
                    <a:pt x="52690" y="8682"/>
                    <a:pt x="51947" y="9828"/>
                  </a:cubicBezTo>
                  <a:cubicBezTo>
                    <a:pt x="51205" y="10974"/>
                    <a:pt x="50188" y="11555"/>
                    <a:pt x="48881" y="11555"/>
                  </a:cubicBezTo>
                  <a:lnTo>
                    <a:pt x="13024" y="11555"/>
                  </a:lnTo>
                  <a:lnTo>
                    <a:pt x="13024" y="39682"/>
                  </a:lnTo>
                  <a:lnTo>
                    <a:pt x="32050" y="39682"/>
                  </a:lnTo>
                  <a:cubicBezTo>
                    <a:pt x="33356" y="39682"/>
                    <a:pt x="34389" y="40199"/>
                    <a:pt x="35116" y="41216"/>
                  </a:cubicBezTo>
                  <a:cubicBezTo>
                    <a:pt x="35858" y="42232"/>
                    <a:pt x="36213" y="43491"/>
                    <a:pt x="36213" y="44960"/>
                  </a:cubicBezTo>
                  <a:cubicBezTo>
                    <a:pt x="36213" y="46267"/>
                    <a:pt x="35858" y="47445"/>
                    <a:pt x="35164" y="48461"/>
                  </a:cubicBezTo>
                  <a:cubicBezTo>
                    <a:pt x="34471" y="49494"/>
                    <a:pt x="33421" y="49994"/>
                    <a:pt x="32033" y="49994"/>
                  </a:cubicBezTo>
                  <a:lnTo>
                    <a:pt x="13007" y="49994"/>
                  </a:lnTo>
                  <a:lnTo>
                    <a:pt x="13007" y="85481"/>
                  </a:lnTo>
                  <a:cubicBezTo>
                    <a:pt x="13007" y="86869"/>
                    <a:pt x="12377" y="87934"/>
                    <a:pt x="11103" y="88676"/>
                  </a:cubicBezTo>
                  <a:cubicBezTo>
                    <a:pt x="9828" y="89419"/>
                    <a:pt x="8295" y="89774"/>
                    <a:pt x="6504" y="89774"/>
                  </a:cubicBezTo>
                  <a:cubicBezTo>
                    <a:pt x="4777" y="89774"/>
                    <a:pt x="3276" y="89403"/>
                    <a:pt x="1953" y="88676"/>
                  </a:cubicBezTo>
                  <a:cubicBezTo>
                    <a:pt x="646" y="87918"/>
                    <a:pt x="0" y="86853"/>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46" name="Figura a mano libera: forma 145">
              <a:extLst>
                <a:ext uri="{FF2B5EF4-FFF2-40B4-BE49-F238E27FC236}">
                  <a16:creationId xmlns:a16="http://schemas.microsoft.com/office/drawing/2014/main" id="{287D0B67-FFF6-B82A-9110-2202F99C2941}"/>
                </a:ext>
              </a:extLst>
            </p:cNvPr>
            <p:cNvSpPr/>
            <p:nvPr/>
          </p:nvSpPr>
          <p:spPr>
            <a:xfrm>
              <a:off x="6929074" y="1376225"/>
              <a:ext cx="55126" cy="90499"/>
            </a:xfrm>
            <a:custGeom>
              <a:avLst/>
              <a:gdLst>
                <a:gd name="connsiteX0" fmla="*/ 0 w 55126"/>
                <a:gd name="connsiteY0" fmla="*/ 63131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31 h 90499"/>
                <a:gd name="connsiteX11" fmla="*/ 13007 w 55126"/>
                <a:gd name="connsiteY11" fmla="*/ 63131 h 90499"/>
                <a:gd name="connsiteX12" fmla="*/ 27499 w 55126"/>
                <a:gd name="connsiteY12" fmla="*/ 78978 h 90499"/>
                <a:gd name="connsiteX13" fmla="*/ 38311 w 55126"/>
                <a:gd name="connsiteY13" fmla="*/ 75040 h 90499"/>
                <a:gd name="connsiteX14" fmla="*/ 42119 w 55126"/>
                <a:gd name="connsiteY14" fmla="*/ 63131 h 90499"/>
                <a:gd name="connsiteX15" fmla="*/ 42119 w 55126"/>
                <a:gd name="connsiteY15" fmla="*/ 27386 h 90499"/>
                <a:gd name="connsiteX16" fmla="*/ 38311 w 55126"/>
                <a:gd name="connsiteY16" fmla="*/ 15476 h 90499"/>
                <a:gd name="connsiteX17" fmla="*/ 27499 w 55126"/>
                <a:gd name="connsiteY17" fmla="*/ 11538 h 90499"/>
                <a:gd name="connsiteX18" fmla="*/ 13007 w 55126"/>
                <a:gd name="connsiteY18" fmla="*/ 27386 h 90499"/>
                <a:gd name="connsiteX19" fmla="*/ 13007 w 55126"/>
                <a:gd name="connsiteY19" fmla="*/ 63131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31"/>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485" y="79462"/>
                    <a:pt x="0" y="72539"/>
                    <a:pt x="0" y="63131"/>
                  </a:cubicBezTo>
                  <a:close/>
                  <a:moveTo>
                    <a:pt x="13007" y="63131"/>
                  </a:moveTo>
                  <a:cubicBezTo>
                    <a:pt x="13007" y="73685"/>
                    <a:pt x="17832" y="78978"/>
                    <a:pt x="27499" y="78978"/>
                  </a:cubicBezTo>
                  <a:cubicBezTo>
                    <a:pt x="32163" y="78978"/>
                    <a:pt x="35761" y="77671"/>
                    <a:pt x="38311" y="75040"/>
                  </a:cubicBezTo>
                  <a:cubicBezTo>
                    <a:pt x="40845" y="72426"/>
                    <a:pt x="42119" y="68456"/>
                    <a:pt x="42119" y="63131"/>
                  </a:cubicBezTo>
                  <a:lnTo>
                    <a:pt x="42119" y="27386"/>
                  </a:lnTo>
                  <a:cubicBezTo>
                    <a:pt x="42119" y="22060"/>
                    <a:pt x="40845" y="18090"/>
                    <a:pt x="38311" y="15476"/>
                  </a:cubicBezTo>
                  <a:cubicBezTo>
                    <a:pt x="35777" y="12862"/>
                    <a:pt x="32163" y="11538"/>
                    <a:pt x="27499" y="11538"/>
                  </a:cubicBezTo>
                  <a:cubicBezTo>
                    <a:pt x="17832" y="11538"/>
                    <a:pt x="13007" y="16815"/>
                    <a:pt x="13007" y="27386"/>
                  </a:cubicBezTo>
                  <a:lnTo>
                    <a:pt x="13007" y="63131"/>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47" name="Figura a mano libera: forma 146">
              <a:extLst>
                <a:ext uri="{FF2B5EF4-FFF2-40B4-BE49-F238E27FC236}">
                  <a16:creationId xmlns:a16="http://schemas.microsoft.com/office/drawing/2014/main" id="{9CE9013F-BCA1-A434-E831-A2A8B2C7E524}"/>
                </a:ext>
              </a:extLst>
            </p:cNvPr>
            <p:cNvSpPr/>
            <p:nvPr/>
          </p:nvSpPr>
          <p:spPr>
            <a:xfrm>
              <a:off x="6999434" y="1376225"/>
              <a:ext cx="56578" cy="89773"/>
            </a:xfrm>
            <a:custGeom>
              <a:avLst/>
              <a:gdLst>
                <a:gd name="connsiteX0" fmla="*/ 0 w 56578"/>
                <a:gd name="connsiteY0" fmla="*/ 85481 h 89773"/>
                <a:gd name="connsiteX1" fmla="*/ 0 w 56578"/>
                <a:gd name="connsiteY1" fmla="*/ 4309 h 89773"/>
                <a:gd name="connsiteX2" fmla="*/ 6503 w 56578"/>
                <a:gd name="connsiteY2" fmla="*/ 16 h 89773"/>
                <a:gd name="connsiteX3" fmla="*/ 12022 w 56578"/>
                <a:gd name="connsiteY3" fmla="*/ 1549 h 89773"/>
                <a:gd name="connsiteX4" fmla="*/ 16315 w 56578"/>
                <a:gd name="connsiteY4" fmla="*/ 7391 h 89773"/>
                <a:gd name="connsiteX5" fmla="*/ 43572 w 56578"/>
                <a:gd name="connsiteY5" fmla="*/ 60565 h 89773"/>
                <a:gd name="connsiteX6" fmla="*/ 43572 w 56578"/>
                <a:gd name="connsiteY6" fmla="*/ 4180 h 89773"/>
                <a:gd name="connsiteX7" fmla="*/ 45475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3023 w 56578"/>
                <a:gd name="connsiteY15" fmla="*/ 29112 h 89773"/>
                <a:gd name="connsiteX16" fmla="*/ 13023 w 56578"/>
                <a:gd name="connsiteY16" fmla="*/ 85481 h 89773"/>
                <a:gd name="connsiteX17" fmla="*/ 11119 w 56578"/>
                <a:gd name="connsiteY17" fmla="*/ 88612 h 89773"/>
                <a:gd name="connsiteX18" fmla="*/ 6520 w 56578"/>
                <a:gd name="connsiteY18" fmla="*/ 89774 h 89773"/>
                <a:gd name="connsiteX19" fmla="*/ 1968 w 56578"/>
                <a:gd name="connsiteY19" fmla="*/ 88612 h 89773"/>
                <a:gd name="connsiteX20" fmla="*/ 0 w 56578"/>
                <a:gd name="connsiteY2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81"/>
                  </a:moveTo>
                  <a:lnTo>
                    <a:pt x="0" y="4309"/>
                  </a:lnTo>
                  <a:cubicBezTo>
                    <a:pt x="0" y="1436"/>
                    <a:pt x="2162" y="16"/>
                    <a:pt x="6503" y="16"/>
                  </a:cubicBezTo>
                  <a:cubicBezTo>
                    <a:pt x="8795" y="16"/>
                    <a:pt x="10634" y="533"/>
                    <a:pt x="12022" y="1549"/>
                  </a:cubicBezTo>
                  <a:cubicBezTo>
                    <a:pt x="13410" y="2582"/>
                    <a:pt x="14846" y="4519"/>
                    <a:pt x="16315" y="7391"/>
                  </a:cubicBezTo>
                  <a:lnTo>
                    <a:pt x="43572" y="60565"/>
                  </a:lnTo>
                  <a:lnTo>
                    <a:pt x="43572" y="4180"/>
                  </a:lnTo>
                  <a:cubicBezTo>
                    <a:pt x="43572" y="2792"/>
                    <a:pt x="44201" y="1743"/>
                    <a:pt x="45475" y="1049"/>
                  </a:cubicBezTo>
                  <a:cubicBezTo>
                    <a:pt x="46750"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6"/>
                    <a:pt x="51867" y="89774"/>
                    <a:pt x="50075" y="89774"/>
                  </a:cubicBezTo>
                  <a:cubicBezTo>
                    <a:pt x="46638" y="89774"/>
                    <a:pt x="44055" y="88176"/>
                    <a:pt x="42345" y="84981"/>
                  </a:cubicBezTo>
                  <a:lnTo>
                    <a:pt x="13023" y="29112"/>
                  </a:lnTo>
                  <a:lnTo>
                    <a:pt x="13023" y="85481"/>
                  </a:lnTo>
                  <a:cubicBezTo>
                    <a:pt x="13023" y="86788"/>
                    <a:pt x="12393" y="87837"/>
                    <a:pt x="11119" y="88612"/>
                  </a:cubicBezTo>
                  <a:cubicBezTo>
                    <a:pt x="9844" y="89386"/>
                    <a:pt x="8311" y="89774"/>
                    <a:pt x="6520" y="89774"/>
                  </a:cubicBezTo>
                  <a:cubicBezTo>
                    <a:pt x="4792" y="89774"/>
                    <a:pt x="3292" y="89386"/>
                    <a:pt x="1968"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48" name="Figura a mano libera: forma 147">
              <a:extLst>
                <a:ext uri="{FF2B5EF4-FFF2-40B4-BE49-F238E27FC236}">
                  <a16:creationId xmlns:a16="http://schemas.microsoft.com/office/drawing/2014/main" id="{6E0F7F1B-F111-8D87-510C-506299308EC3}"/>
                </a:ext>
              </a:extLst>
            </p:cNvPr>
            <p:cNvSpPr/>
            <p:nvPr/>
          </p:nvSpPr>
          <p:spPr>
            <a:xfrm>
              <a:off x="6353976" y="1498887"/>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8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8 w 55126"/>
                <a:gd name="connsiteY8" fmla="*/ 90500 h 90499"/>
                <a:gd name="connsiteX9" fmla="*/ 7488 w 55126"/>
                <a:gd name="connsiteY9" fmla="*/ 83867 h 90499"/>
                <a:gd name="connsiteX10" fmla="*/ 0 w 55126"/>
                <a:gd name="connsiteY10" fmla="*/ 63114 h 90499"/>
                <a:gd name="connsiteX11" fmla="*/ 13023 w 55126"/>
                <a:gd name="connsiteY11" fmla="*/ 63114 h 90499"/>
                <a:gd name="connsiteX12" fmla="*/ 27514 w 55126"/>
                <a:gd name="connsiteY12" fmla="*/ 78962 h 90499"/>
                <a:gd name="connsiteX13" fmla="*/ 38327 w 55126"/>
                <a:gd name="connsiteY13" fmla="*/ 75024 h 90499"/>
                <a:gd name="connsiteX14" fmla="*/ 42135 w 55126"/>
                <a:gd name="connsiteY14" fmla="*/ 63114 h 90499"/>
                <a:gd name="connsiteX15" fmla="*/ 42135 w 55126"/>
                <a:gd name="connsiteY15" fmla="*/ 27386 h 90499"/>
                <a:gd name="connsiteX16" fmla="*/ 38327 w 55126"/>
                <a:gd name="connsiteY16" fmla="*/ 15476 h 90499"/>
                <a:gd name="connsiteX17" fmla="*/ 27514 w 55126"/>
                <a:gd name="connsiteY17" fmla="*/ 11538 h 90499"/>
                <a:gd name="connsiteX18" fmla="*/ 13023 w 55126"/>
                <a:gd name="connsiteY18" fmla="*/ 27386 h 90499"/>
                <a:gd name="connsiteX19" fmla="*/ 13023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1" y="11054"/>
                    <a:pt x="7488" y="6633"/>
                  </a:cubicBezTo>
                  <a:cubicBezTo>
                    <a:pt x="12474" y="2211"/>
                    <a:pt x="19155" y="0"/>
                    <a:pt x="27498"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8" y="90500"/>
                  </a:cubicBezTo>
                  <a:cubicBezTo>
                    <a:pt x="19155" y="90500"/>
                    <a:pt x="12474" y="88289"/>
                    <a:pt x="7488" y="83867"/>
                  </a:cubicBezTo>
                  <a:cubicBezTo>
                    <a:pt x="2501" y="79446"/>
                    <a:pt x="0" y="72523"/>
                    <a:pt x="0" y="63114"/>
                  </a:cubicBezTo>
                  <a:close/>
                  <a:moveTo>
                    <a:pt x="13023" y="63114"/>
                  </a:moveTo>
                  <a:cubicBezTo>
                    <a:pt x="13023" y="73668"/>
                    <a:pt x="17848" y="78962"/>
                    <a:pt x="27514" y="78962"/>
                  </a:cubicBezTo>
                  <a:cubicBezTo>
                    <a:pt x="32178" y="78962"/>
                    <a:pt x="35777" y="77654"/>
                    <a:pt x="38327" y="75024"/>
                  </a:cubicBezTo>
                  <a:cubicBezTo>
                    <a:pt x="40860" y="72410"/>
                    <a:pt x="42135" y="68440"/>
                    <a:pt x="42135" y="63114"/>
                  </a:cubicBezTo>
                  <a:lnTo>
                    <a:pt x="42135" y="27386"/>
                  </a:lnTo>
                  <a:cubicBezTo>
                    <a:pt x="42135" y="22060"/>
                    <a:pt x="40860" y="18090"/>
                    <a:pt x="38327" y="15476"/>
                  </a:cubicBezTo>
                  <a:cubicBezTo>
                    <a:pt x="35793" y="12862"/>
                    <a:pt x="32178" y="11538"/>
                    <a:pt x="27514" y="11538"/>
                  </a:cubicBezTo>
                  <a:cubicBezTo>
                    <a:pt x="17848" y="11538"/>
                    <a:pt x="13023" y="16815"/>
                    <a:pt x="13023" y="27386"/>
                  </a:cubicBezTo>
                  <a:lnTo>
                    <a:pt x="13023"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49" name="Figura a mano libera: forma 148">
              <a:extLst>
                <a:ext uri="{FF2B5EF4-FFF2-40B4-BE49-F238E27FC236}">
                  <a16:creationId xmlns:a16="http://schemas.microsoft.com/office/drawing/2014/main" id="{AB1CA1F8-A273-95B2-C0F9-550988CDC8AC}"/>
                </a:ext>
              </a:extLst>
            </p:cNvPr>
            <p:cNvSpPr/>
            <p:nvPr/>
          </p:nvSpPr>
          <p:spPr>
            <a:xfrm>
              <a:off x="6424352" y="1498871"/>
              <a:ext cx="55901" cy="89773"/>
            </a:xfrm>
            <a:custGeom>
              <a:avLst/>
              <a:gdLst>
                <a:gd name="connsiteX0" fmla="*/ 0 w 55901"/>
                <a:gd name="connsiteY0" fmla="*/ 85481 h 89773"/>
                <a:gd name="connsiteX1" fmla="*/ 0 w 55901"/>
                <a:gd name="connsiteY1" fmla="*/ 4180 h 89773"/>
                <a:gd name="connsiteX2" fmla="*/ 1420 w 55901"/>
                <a:gd name="connsiteY2" fmla="*/ 1226 h 89773"/>
                <a:gd name="connsiteX3" fmla="*/ 5051 w 55901"/>
                <a:gd name="connsiteY3" fmla="*/ 0 h 89773"/>
                <a:gd name="connsiteX4" fmla="*/ 28999 w 55901"/>
                <a:gd name="connsiteY4" fmla="*/ 0 h 89773"/>
                <a:gd name="connsiteX5" fmla="*/ 48591 w 55901"/>
                <a:gd name="connsiteY5" fmla="*/ 6503 h 89773"/>
                <a:gd name="connsiteX6" fmla="*/ 55901 w 55901"/>
                <a:gd name="connsiteY6" fmla="*/ 27014 h 89773"/>
                <a:gd name="connsiteX7" fmla="*/ 55901 w 55901"/>
                <a:gd name="connsiteY7" fmla="*/ 27999 h 89773"/>
                <a:gd name="connsiteX8" fmla="*/ 48348 w 55901"/>
                <a:gd name="connsiteY8" fmla="*/ 48574 h 89773"/>
                <a:gd name="connsiteX9" fmla="*/ 28273 w 55901"/>
                <a:gd name="connsiteY9" fmla="*/ 55142 h 89773"/>
                <a:gd name="connsiteX10" fmla="*/ 13039 w 55901"/>
                <a:gd name="connsiteY10" fmla="*/ 55142 h 89773"/>
                <a:gd name="connsiteX11" fmla="*/ 13039 w 55901"/>
                <a:gd name="connsiteY11" fmla="*/ 85481 h 89773"/>
                <a:gd name="connsiteX12" fmla="*/ 11135 w 55901"/>
                <a:gd name="connsiteY12" fmla="*/ 88612 h 89773"/>
                <a:gd name="connsiteX13" fmla="*/ 6536 w 55901"/>
                <a:gd name="connsiteY13" fmla="*/ 89774 h 89773"/>
                <a:gd name="connsiteX14" fmla="*/ 1985 w 55901"/>
                <a:gd name="connsiteY14" fmla="*/ 88612 h 89773"/>
                <a:gd name="connsiteX15" fmla="*/ 0 w 55901"/>
                <a:gd name="connsiteY15" fmla="*/ 85481 h 89773"/>
                <a:gd name="connsiteX16" fmla="*/ 13007 w 55901"/>
                <a:gd name="connsiteY16" fmla="*/ 44830 h 89773"/>
                <a:gd name="connsiteX17" fmla="*/ 28241 w 55901"/>
                <a:gd name="connsiteY17" fmla="*/ 44830 h 89773"/>
                <a:gd name="connsiteX18" fmla="*/ 39053 w 55901"/>
                <a:gd name="connsiteY18" fmla="*/ 40844 h 89773"/>
                <a:gd name="connsiteX19" fmla="*/ 42862 w 55901"/>
                <a:gd name="connsiteY19" fmla="*/ 28870 h 89773"/>
                <a:gd name="connsiteX20" fmla="*/ 42862 w 55901"/>
                <a:gd name="connsiteY20" fmla="*/ 27402 h 89773"/>
                <a:gd name="connsiteX21" fmla="*/ 39053 w 55901"/>
                <a:gd name="connsiteY21" fmla="*/ 15492 h 89773"/>
                <a:gd name="connsiteX22" fmla="*/ 28241 w 55901"/>
                <a:gd name="connsiteY22" fmla="*/ 11555 h 89773"/>
                <a:gd name="connsiteX23" fmla="*/ 13007 w 55901"/>
                <a:gd name="connsiteY23" fmla="*/ 11555 h 89773"/>
                <a:gd name="connsiteX24" fmla="*/ 13007 w 55901"/>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1" h="89773">
                  <a:moveTo>
                    <a:pt x="0" y="85481"/>
                  </a:moveTo>
                  <a:lnTo>
                    <a:pt x="0" y="4180"/>
                  </a:lnTo>
                  <a:cubicBezTo>
                    <a:pt x="0" y="3034"/>
                    <a:pt x="468" y="2049"/>
                    <a:pt x="1420" y="1226"/>
                  </a:cubicBezTo>
                  <a:cubicBezTo>
                    <a:pt x="2356" y="403"/>
                    <a:pt x="3566" y="0"/>
                    <a:pt x="5051" y="0"/>
                  </a:cubicBezTo>
                  <a:lnTo>
                    <a:pt x="28999" y="0"/>
                  </a:lnTo>
                  <a:cubicBezTo>
                    <a:pt x="37181" y="0"/>
                    <a:pt x="43717" y="2162"/>
                    <a:pt x="48591" y="6503"/>
                  </a:cubicBezTo>
                  <a:cubicBezTo>
                    <a:pt x="53464" y="10844"/>
                    <a:pt x="55901" y="17671"/>
                    <a:pt x="55901" y="27014"/>
                  </a:cubicBezTo>
                  <a:lnTo>
                    <a:pt x="55901" y="27999"/>
                  </a:lnTo>
                  <a:cubicBezTo>
                    <a:pt x="55901" y="37326"/>
                    <a:pt x="53383" y="44185"/>
                    <a:pt x="48348" y="48574"/>
                  </a:cubicBezTo>
                  <a:cubicBezTo>
                    <a:pt x="43314" y="52948"/>
                    <a:pt x="36616" y="55142"/>
                    <a:pt x="28273" y="55142"/>
                  </a:cubicBezTo>
                  <a:lnTo>
                    <a:pt x="13039" y="55142"/>
                  </a:lnTo>
                  <a:lnTo>
                    <a:pt x="13039" y="85481"/>
                  </a:lnTo>
                  <a:cubicBezTo>
                    <a:pt x="13039" y="86788"/>
                    <a:pt x="12410" y="87837"/>
                    <a:pt x="11135" y="88612"/>
                  </a:cubicBezTo>
                  <a:cubicBezTo>
                    <a:pt x="9860" y="89386"/>
                    <a:pt x="8327" y="89774"/>
                    <a:pt x="6536" y="89774"/>
                  </a:cubicBezTo>
                  <a:cubicBezTo>
                    <a:pt x="4809" y="89774"/>
                    <a:pt x="3308" y="89386"/>
                    <a:pt x="1985" y="88612"/>
                  </a:cubicBezTo>
                  <a:cubicBezTo>
                    <a:pt x="646" y="87837"/>
                    <a:pt x="0" y="86788"/>
                    <a:pt x="0" y="85481"/>
                  </a:cubicBezTo>
                  <a:close/>
                  <a:moveTo>
                    <a:pt x="13007" y="44830"/>
                  </a:moveTo>
                  <a:lnTo>
                    <a:pt x="28241" y="44830"/>
                  </a:lnTo>
                  <a:cubicBezTo>
                    <a:pt x="32905" y="44830"/>
                    <a:pt x="36504" y="43507"/>
                    <a:pt x="39053" y="40844"/>
                  </a:cubicBezTo>
                  <a:cubicBezTo>
                    <a:pt x="41587" y="38182"/>
                    <a:pt x="42862" y="34196"/>
                    <a:pt x="42862" y="28870"/>
                  </a:cubicBezTo>
                  <a:lnTo>
                    <a:pt x="42862" y="27402"/>
                  </a:lnTo>
                  <a:cubicBezTo>
                    <a:pt x="42862" y="22076"/>
                    <a:pt x="41587" y="18106"/>
                    <a:pt x="39053" y="15492"/>
                  </a:cubicBezTo>
                  <a:cubicBezTo>
                    <a:pt x="36520" y="12878"/>
                    <a:pt x="32905" y="11555"/>
                    <a:pt x="28241" y="11555"/>
                  </a:cubicBezTo>
                  <a:lnTo>
                    <a:pt x="13007" y="11555"/>
                  </a:lnTo>
                  <a:lnTo>
                    <a:pt x="13007"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50" name="Figura a mano libera: forma 149">
              <a:extLst>
                <a:ext uri="{FF2B5EF4-FFF2-40B4-BE49-F238E27FC236}">
                  <a16:creationId xmlns:a16="http://schemas.microsoft.com/office/drawing/2014/main" id="{5D340B8C-4619-C5C2-E268-4351DCF88113}"/>
                </a:ext>
              </a:extLst>
            </p:cNvPr>
            <p:cNvSpPr/>
            <p:nvPr/>
          </p:nvSpPr>
          <p:spPr>
            <a:xfrm>
              <a:off x="6491275" y="1498887"/>
              <a:ext cx="53803" cy="89822"/>
            </a:xfrm>
            <a:custGeom>
              <a:avLst/>
              <a:gdLst>
                <a:gd name="connsiteX0" fmla="*/ 0 w 53803"/>
                <a:gd name="connsiteY0" fmla="*/ 85465 h 89822"/>
                <a:gd name="connsiteX1" fmla="*/ 0 w 53803"/>
                <a:gd name="connsiteY1" fmla="*/ 4293 h 89822"/>
                <a:gd name="connsiteX2" fmla="*/ 1727 w 53803"/>
                <a:gd name="connsiteY2" fmla="*/ 1162 h 89822"/>
                <a:gd name="connsiteX3" fmla="*/ 5777 w 53803"/>
                <a:gd name="connsiteY3" fmla="*/ 0 h 89822"/>
                <a:gd name="connsiteX4" fmla="*/ 49494 w 53803"/>
                <a:gd name="connsiteY4" fmla="*/ 0 h 89822"/>
                <a:gd name="connsiteX5" fmla="*/ 52690 w 53803"/>
                <a:gd name="connsiteY5" fmla="*/ 1727 h 89822"/>
                <a:gd name="connsiteX6" fmla="*/ 53803 w 53803"/>
                <a:gd name="connsiteY6" fmla="*/ 5664 h 89822"/>
                <a:gd name="connsiteX7" fmla="*/ 52641 w 53803"/>
                <a:gd name="connsiteY7" fmla="*/ 9844 h 89822"/>
                <a:gd name="connsiteX8" fmla="*/ 49511 w 53803"/>
                <a:gd name="connsiteY8" fmla="*/ 11571 h 89822"/>
                <a:gd name="connsiteX9" fmla="*/ 13039 w 53803"/>
                <a:gd name="connsiteY9" fmla="*/ 11571 h 89822"/>
                <a:gd name="connsiteX10" fmla="*/ 13039 w 53803"/>
                <a:gd name="connsiteY10" fmla="*/ 39699 h 89822"/>
                <a:gd name="connsiteX11" fmla="*/ 31953 w 53803"/>
                <a:gd name="connsiteY11" fmla="*/ 39699 h 89822"/>
                <a:gd name="connsiteX12" fmla="*/ 35083 w 53803"/>
                <a:gd name="connsiteY12" fmla="*/ 41232 h 89822"/>
                <a:gd name="connsiteX13" fmla="*/ 36245 w 53803"/>
                <a:gd name="connsiteY13" fmla="*/ 44976 h 89822"/>
                <a:gd name="connsiteX14" fmla="*/ 35148 w 53803"/>
                <a:gd name="connsiteY14" fmla="*/ 48478 h 89822"/>
                <a:gd name="connsiteX15" fmla="*/ 31953 w 53803"/>
                <a:gd name="connsiteY15" fmla="*/ 50011 h 89822"/>
                <a:gd name="connsiteX16" fmla="*/ 13039 w 53803"/>
                <a:gd name="connsiteY16" fmla="*/ 50011 h 89822"/>
                <a:gd name="connsiteX17" fmla="*/ 13039 w 53803"/>
                <a:gd name="connsiteY17" fmla="*/ 78252 h 89822"/>
                <a:gd name="connsiteX18" fmla="*/ 49511 w 53803"/>
                <a:gd name="connsiteY18" fmla="*/ 78252 h 89822"/>
                <a:gd name="connsiteX19" fmla="*/ 52641 w 53803"/>
                <a:gd name="connsiteY19" fmla="*/ 79978 h 89822"/>
                <a:gd name="connsiteX20" fmla="*/ 53803 w 53803"/>
                <a:gd name="connsiteY20" fmla="*/ 84158 h 89822"/>
                <a:gd name="connsiteX21" fmla="*/ 52690 w 53803"/>
                <a:gd name="connsiteY21" fmla="*/ 88095 h 89822"/>
                <a:gd name="connsiteX22" fmla="*/ 49494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3"/>
                  </a:lnTo>
                  <a:cubicBezTo>
                    <a:pt x="0" y="2985"/>
                    <a:pt x="565" y="1937"/>
                    <a:pt x="1727" y="1162"/>
                  </a:cubicBezTo>
                  <a:cubicBezTo>
                    <a:pt x="2873" y="387"/>
                    <a:pt x="4228" y="0"/>
                    <a:pt x="5777" y="0"/>
                  </a:cubicBezTo>
                  <a:lnTo>
                    <a:pt x="49494" y="0"/>
                  </a:lnTo>
                  <a:cubicBezTo>
                    <a:pt x="50882" y="0"/>
                    <a:pt x="51947" y="581"/>
                    <a:pt x="52690" y="1727"/>
                  </a:cubicBezTo>
                  <a:cubicBezTo>
                    <a:pt x="53432" y="2873"/>
                    <a:pt x="53803" y="4180"/>
                    <a:pt x="53803" y="5664"/>
                  </a:cubicBezTo>
                  <a:cubicBezTo>
                    <a:pt x="53803" y="7310"/>
                    <a:pt x="53416" y="8698"/>
                    <a:pt x="52641" y="9844"/>
                  </a:cubicBezTo>
                  <a:cubicBezTo>
                    <a:pt x="51867" y="10990"/>
                    <a:pt x="50817" y="11571"/>
                    <a:pt x="49511" y="11571"/>
                  </a:cubicBezTo>
                  <a:lnTo>
                    <a:pt x="13039" y="11571"/>
                  </a:lnTo>
                  <a:lnTo>
                    <a:pt x="13039" y="39699"/>
                  </a:lnTo>
                  <a:lnTo>
                    <a:pt x="31953" y="39699"/>
                  </a:lnTo>
                  <a:cubicBezTo>
                    <a:pt x="33260" y="39699"/>
                    <a:pt x="34309" y="40215"/>
                    <a:pt x="35083" y="41232"/>
                  </a:cubicBezTo>
                  <a:cubicBezTo>
                    <a:pt x="35858" y="42248"/>
                    <a:pt x="36245" y="43507"/>
                    <a:pt x="36245" y="44976"/>
                  </a:cubicBezTo>
                  <a:cubicBezTo>
                    <a:pt x="36245" y="46283"/>
                    <a:pt x="35874" y="47461"/>
                    <a:pt x="35148" y="48478"/>
                  </a:cubicBezTo>
                  <a:cubicBezTo>
                    <a:pt x="34406" y="49510"/>
                    <a:pt x="33341" y="50011"/>
                    <a:pt x="31953" y="50011"/>
                  </a:cubicBezTo>
                  <a:lnTo>
                    <a:pt x="13039" y="50011"/>
                  </a:lnTo>
                  <a:lnTo>
                    <a:pt x="13039" y="78252"/>
                  </a:lnTo>
                  <a:lnTo>
                    <a:pt x="49511" y="78252"/>
                  </a:lnTo>
                  <a:cubicBezTo>
                    <a:pt x="50817" y="78252"/>
                    <a:pt x="51867" y="78832"/>
                    <a:pt x="52641" y="79978"/>
                  </a:cubicBezTo>
                  <a:cubicBezTo>
                    <a:pt x="53416" y="81124"/>
                    <a:pt x="53803" y="82512"/>
                    <a:pt x="53803" y="84158"/>
                  </a:cubicBezTo>
                  <a:cubicBezTo>
                    <a:pt x="53803" y="85626"/>
                    <a:pt x="53432" y="86950"/>
                    <a:pt x="52690" y="88095"/>
                  </a:cubicBezTo>
                  <a:cubicBezTo>
                    <a:pt x="51947" y="89241"/>
                    <a:pt x="50882" y="89822"/>
                    <a:pt x="49494" y="89822"/>
                  </a:cubicBezTo>
                  <a:lnTo>
                    <a:pt x="5777" y="89822"/>
                  </a:lnTo>
                  <a:cubicBezTo>
                    <a:pt x="4228" y="89822"/>
                    <a:pt x="2873" y="89435"/>
                    <a:pt x="1727"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51" name="Figura a mano libera: forma 150">
              <a:extLst>
                <a:ext uri="{FF2B5EF4-FFF2-40B4-BE49-F238E27FC236}">
                  <a16:creationId xmlns:a16="http://schemas.microsoft.com/office/drawing/2014/main" id="{CD1AA41F-2039-A466-E8A6-4F376667E46C}"/>
                </a:ext>
              </a:extLst>
            </p:cNvPr>
            <p:cNvSpPr/>
            <p:nvPr/>
          </p:nvSpPr>
          <p:spPr>
            <a:xfrm>
              <a:off x="6555503" y="1498887"/>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2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5 w 56578"/>
                <a:gd name="connsiteY8" fmla="*/ 0 h 89773"/>
                <a:gd name="connsiteX9" fmla="*/ 54675 w 56578"/>
                <a:gd name="connsiteY9" fmla="*/ 1049 h 89773"/>
                <a:gd name="connsiteX10" fmla="*/ 56578 w 56578"/>
                <a:gd name="connsiteY10" fmla="*/ 4180 h 89773"/>
                <a:gd name="connsiteX11" fmla="*/ 56578 w 56578"/>
                <a:gd name="connsiteY11" fmla="*/ 85481 h 89773"/>
                <a:gd name="connsiteX12" fmla="*/ 54675 w 56578"/>
                <a:gd name="connsiteY12" fmla="*/ 88612 h 89773"/>
                <a:gd name="connsiteX13" fmla="*/ 50075 w 56578"/>
                <a:gd name="connsiteY13" fmla="*/ 89774 h 89773"/>
                <a:gd name="connsiteX14" fmla="*/ 42345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3" y="0"/>
                    <a:pt x="6504" y="0"/>
                  </a:cubicBezTo>
                  <a:cubicBezTo>
                    <a:pt x="8795" y="0"/>
                    <a:pt x="10635" y="516"/>
                    <a:pt x="12022" y="1533"/>
                  </a:cubicBezTo>
                  <a:cubicBezTo>
                    <a:pt x="13410" y="2566"/>
                    <a:pt x="14847" y="4502"/>
                    <a:pt x="16315" y="7375"/>
                  </a:cubicBezTo>
                  <a:lnTo>
                    <a:pt x="43572" y="60549"/>
                  </a:lnTo>
                  <a:lnTo>
                    <a:pt x="43572" y="4180"/>
                  </a:lnTo>
                  <a:cubicBezTo>
                    <a:pt x="43572" y="2792"/>
                    <a:pt x="44201" y="1743"/>
                    <a:pt x="45476" y="1049"/>
                  </a:cubicBezTo>
                  <a:cubicBezTo>
                    <a:pt x="46751" y="355"/>
                    <a:pt x="48284" y="0"/>
                    <a:pt x="50075" y="0"/>
                  </a:cubicBezTo>
                  <a:cubicBezTo>
                    <a:pt x="51882" y="0"/>
                    <a:pt x="53416" y="355"/>
                    <a:pt x="54675" y="1049"/>
                  </a:cubicBezTo>
                  <a:cubicBezTo>
                    <a:pt x="55950" y="1743"/>
                    <a:pt x="56578" y="2792"/>
                    <a:pt x="56578" y="4180"/>
                  </a:cubicBezTo>
                  <a:lnTo>
                    <a:pt x="56578" y="85481"/>
                  </a:lnTo>
                  <a:cubicBezTo>
                    <a:pt x="56578" y="86788"/>
                    <a:pt x="55950" y="87837"/>
                    <a:pt x="54675" y="88612"/>
                  </a:cubicBezTo>
                  <a:cubicBezTo>
                    <a:pt x="53400" y="89386"/>
                    <a:pt x="51866" y="89774"/>
                    <a:pt x="50075" y="89774"/>
                  </a:cubicBezTo>
                  <a:cubicBezTo>
                    <a:pt x="46638" y="89774"/>
                    <a:pt x="44056" y="88176"/>
                    <a:pt x="42345" y="84981"/>
                  </a:cubicBezTo>
                  <a:lnTo>
                    <a:pt x="12991" y="29096"/>
                  </a:lnTo>
                  <a:lnTo>
                    <a:pt x="12991" y="85465"/>
                  </a:lnTo>
                  <a:cubicBezTo>
                    <a:pt x="12991" y="86772"/>
                    <a:pt x="12361" y="87821"/>
                    <a:pt x="11087" y="88596"/>
                  </a:cubicBezTo>
                  <a:cubicBezTo>
                    <a:pt x="9812" y="89370"/>
                    <a:pt x="8279" y="89758"/>
                    <a:pt x="6487" y="89758"/>
                  </a:cubicBezTo>
                  <a:cubicBezTo>
                    <a:pt x="4761" y="89758"/>
                    <a:pt x="3260" y="89370"/>
                    <a:pt x="1936" y="88596"/>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52" name="Figura a mano libera: forma 151">
              <a:extLst>
                <a:ext uri="{FF2B5EF4-FFF2-40B4-BE49-F238E27FC236}">
                  <a16:creationId xmlns:a16="http://schemas.microsoft.com/office/drawing/2014/main" id="{46843A34-CCEC-0FB6-8FD3-C1AE4361DC00}"/>
                </a:ext>
              </a:extLst>
            </p:cNvPr>
            <p:cNvSpPr/>
            <p:nvPr/>
          </p:nvSpPr>
          <p:spPr>
            <a:xfrm>
              <a:off x="6652878" y="1498871"/>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3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3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4" y="1049"/>
                  </a:cubicBezTo>
                  <a:cubicBezTo>
                    <a:pt x="3179" y="355"/>
                    <a:pt x="4712" y="0"/>
                    <a:pt x="6503"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6"/>
                    <a:pt x="8295" y="89774"/>
                    <a:pt x="6503" y="89774"/>
                  </a:cubicBezTo>
                  <a:cubicBezTo>
                    <a:pt x="4777" y="89774"/>
                    <a:pt x="3276" y="89386"/>
                    <a:pt x="1953"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53" name="Figura a mano libera: forma 152">
              <a:extLst>
                <a:ext uri="{FF2B5EF4-FFF2-40B4-BE49-F238E27FC236}">
                  <a16:creationId xmlns:a16="http://schemas.microsoft.com/office/drawing/2014/main" id="{23C053B1-FF02-BCD9-C170-B99315C3C07E}"/>
                </a:ext>
              </a:extLst>
            </p:cNvPr>
            <p:cNvSpPr/>
            <p:nvPr/>
          </p:nvSpPr>
          <p:spPr>
            <a:xfrm>
              <a:off x="6675729" y="1498871"/>
              <a:ext cx="59563" cy="89773"/>
            </a:xfrm>
            <a:custGeom>
              <a:avLst/>
              <a:gdLst>
                <a:gd name="connsiteX0" fmla="*/ 0 w 59563"/>
                <a:gd name="connsiteY0" fmla="*/ 5971 h 89773"/>
                <a:gd name="connsiteX1" fmla="*/ 1113 w 59563"/>
                <a:gd name="connsiteY1" fmla="*/ 1807 h 89773"/>
                <a:gd name="connsiteX2" fmla="*/ 4309 w 59563"/>
                <a:gd name="connsiteY2" fmla="*/ 0 h 89773"/>
                <a:gd name="connsiteX3" fmla="*/ 55271 w 59563"/>
                <a:gd name="connsiteY3" fmla="*/ 0 h 89773"/>
                <a:gd name="connsiteX4" fmla="*/ 58467 w 59563"/>
                <a:gd name="connsiteY4" fmla="*/ 1743 h 89773"/>
                <a:gd name="connsiteX5" fmla="*/ 59564 w 59563"/>
                <a:gd name="connsiteY5" fmla="*/ 5842 h 89773"/>
                <a:gd name="connsiteX6" fmla="*/ 58402 w 59563"/>
                <a:gd name="connsiteY6" fmla="*/ 10247 h 89773"/>
                <a:gd name="connsiteX7" fmla="*/ 55271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38 w 59563"/>
                <a:gd name="connsiteY11" fmla="*/ 89774 h 89773"/>
                <a:gd name="connsiteX12" fmla="*/ 25239 w 59563"/>
                <a:gd name="connsiteY12" fmla="*/ 88612 h 89773"/>
                <a:gd name="connsiteX13" fmla="*/ 23335 w 59563"/>
                <a:gd name="connsiteY13" fmla="*/ 85481 h 89773"/>
                <a:gd name="connsiteX14" fmla="*/ 23335 w 59563"/>
                <a:gd name="connsiteY14" fmla="*/ 12039 h 89773"/>
                <a:gd name="connsiteX15" fmla="*/ 4309 w 59563"/>
                <a:gd name="connsiteY15" fmla="*/ 12039 h 89773"/>
                <a:gd name="connsiteX16" fmla="*/ 1178 w 59563"/>
                <a:gd name="connsiteY16" fmla="*/ 10247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7"/>
                  </a:cubicBezTo>
                  <a:cubicBezTo>
                    <a:pt x="1856" y="613"/>
                    <a:pt x="2920"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8" y="12039"/>
                    <a:pt x="55271" y="12039"/>
                  </a:cubicBezTo>
                  <a:lnTo>
                    <a:pt x="36358" y="12039"/>
                  </a:lnTo>
                  <a:lnTo>
                    <a:pt x="36358" y="85481"/>
                  </a:lnTo>
                  <a:cubicBezTo>
                    <a:pt x="36358" y="86788"/>
                    <a:pt x="35696" y="87837"/>
                    <a:pt x="34389" y="88612"/>
                  </a:cubicBezTo>
                  <a:cubicBezTo>
                    <a:pt x="33082" y="89386"/>
                    <a:pt x="31565" y="89774"/>
                    <a:pt x="29838" y="89774"/>
                  </a:cubicBezTo>
                  <a:cubicBezTo>
                    <a:pt x="28031" y="89774"/>
                    <a:pt x="26498" y="89386"/>
                    <a:pt x="25239" y="88612"/>
                  </a:cubicBezTo>
                  <a:cubicBezTo>
                    <a:pt x="23964" y="87837"/>
                    <a:pt x="23335" y="86788"/>
                    <a:pt x="23335" y="85481"/>
                  </a:cubicBezTo>
                  <a:lnTo>
                    <a:pt x="23335" y="12039"/>
                  </a:lnTo>
                  <a:lnTo>
                    <a:pt x="4309" y="12039"/>
                  </a:lnTo>
                  <a:cubicBezTo>
                    <a:pt x="3001" y="12039"/>
                    <a:pt x="1953" y="11442"/>
                    <a:pt x="1178" y="10247"/>
                  </a:cubicBezTo>
                  <a:cubicBezTo>
                    <a:pt x="387"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54" name="Figura a mano libera: forma 153">
              <a:extLst>
                <a:ext uri="{FF2B5EF4-FFF2-40B4-BE49-F238E27FC236}">
                  <a16:creationId xmlns:a16="http://schemas.microsoft.com/office/drawing/2014/main" id="{4C3DD0F7-5873-AF8A-7DF7-6725264F4124}"/>
                </a:ext>
              </a:extLst>
            </p:cNvPr>
            <p:cNvSpPr/>
            <p:nvPr/>
          </p:nvSpPr>
          <p:spPr>
            <a:xfrm>
              <a:off x="6731759" y="1498145"/>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1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608 w 66664"/>
                <a:gd name="connsiteY16" fmla="*/ 59919 h 90516"/>
                <a:gd name="connsiteX17" fmla="*/ 44992 w 66664"/>
                <a:gd name="connsiteY17" fmla="*/ 59919 h 90516"/>
                <a:gd name="connsiteX18" fmla="*/ 32679 w 66664"/>
                <a:gd name="connsiteY18" fmla="*/ 17768 h 90516"/>
                <a:gd name="connsiteX19" fmla="*/ 20608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4" y="0"/>
                  </a:cubicBezTo>
                  <a:cubicBezTo>
                    <a:pt x="38101" y="0"/>
                    <a:pt x="41054" y="1372"/>
                    <a:pt x="42103" y="4115"/>
                  </a:cubicBezTo>
                  <a:lnTo>
                    <a:pt x="66423" y="83690"/>
                  </a:lnTo>
                  <a:cubicBezTo>
                    <a:pt x="66584" y="84206"/>
                    <a:pt x="66665" y="84594"/>
                    <a:pt x="66665" y="84852"/>
                  </a:cubicBezTo>
                  <a:cubicBezTo>
                    <a:pt x="66665" y="86401"/>
                    <a:pt x="65713" y="87724"/>
                    <a:pt x="63808" y="88838"/>
                  </a:cubicBezTo>
                  <a:cubicBezTo>
                    <a:pt x="61904" y="89951"/>
                    <a:pt x="59871" y="90516"/>
                    <a:pt x="57741" y="90516"/>
                  </a:cubicBezTo>
                  <a:cubicBezTo>
                    <a:pt x="55159" y="90516"/>
                    <a:pt x="53545" y="89629"/>
                    <a:pt x="52931" y="87837"/>
                  </a:cubicBezTo>
                  <a:lnTo>
                    <a:pt x="47848" y="70247"/>
                  </a:lnTo>
                  <a:lnTo>
                    <a:pt x="17655" y="70247"/>
                  </a:lnTo>
                  <a:lnTo>
                    <a:pt x="12636" y="87789"/>
                  </a:lnTo>
                  <a:cubicBezTo>
                    <a:pt x="12071" y="89596"/>
                    <a:pt x="10554" y="90500"/>
                    <a:pt x="8101" y="90500"/>
                  </a:cubicBezTo>
                  <a:cubicBezTo>
                    <a:pt x="6132" y="90500"/>
                    <a:pt x="4309" y="89967"/>
                    <a:pt x="2582" y="88902"/>
                  </a:cubicBezTo>
                  <a:cubicBezTo>
                    <a:pt x="856" y="87853"/>
                    <a:pt x="0" y="86579"/>
                    <a:pt x="0" y="85110"/>
                  </a:cubicBezTo>
                  <a:close/>
                  <a:moveTo>
                    <a:pt x="20608" y="59919"/>
                  </a:moveTo>
                  <a:lnTo>
                    <a:pt x="44992" y="59919"/>
                  </a:lnTo>
                  <a:lnTo>
                    <a:pt x="32679" y="17768"/>
                  </a:lnTo>
                  <a:lnTo>
                    <a:pt x="20608"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55" name="Figura a mano libera: forma 154">
              <a:extLst>
                <a:ext uri="{FF2B5EF4-FFF2-40B4-BE49-F238E27FC236}">
                  <a16:creationId xmlns:a16="http://schemas.microsoft.com/office/drawing/2014/main" id="{03FEF412-436F-4C4E-4983-5E2B5D93E0F8}"/>
                </a:ext>
              </a:extLst>
            </p:cNvPr>
            <p:cNvSpPr/>
            <p:nvPr/>
          </p:nvSpPr>
          <p:spPr>
            <a:xfrm>
              <a:off x="6807122" y="1498871"/>
              <a:ext cx="48881" cy="89789"/>
            </a:xfrm>
            <a:custGeom>
              <a:avLst/>
              <a:gdLst>
                <a:gd name="connsiteX0" fmla="*/ 0 w 48881"/>
                <a:gd name="connsiteY0" fmla="*/ 85481 h 89789"/>
                <a:gd name="connsiteX1" fmla="*/ 0 w 48881"/>
                <a:gd name="connsiteY1" fmla="*/ 4180 h 89789"/>
                <a:gd name="connsiteX2" fmla="*/ 1904 w 48881"/>
                <a:gd name="connsiteY2" fmla="*/ 1049 h 89789"/>
                <a:gd name="connsiteX3" fmla="*/ 6503 w 48881"/>
                <a:gd name="connsiteY3" fmla="*/ 0 h 89789"/>
                <a:gd name="connsiteX4" fmla="*/ 11103 w 48881"/>
                <a:gd name="connsiteY4" fmla="*/ 1049 h 89789"/>
                <a:gd name="connsiteX5" fmla="*/ 13007 w 48881"/>
                <a:gd name="connsiteY5" fmla="*/ 4180 h 89789"/>
                <a:gd name="connsiteX6" fmla="*/ 13007 w 48881"/>
                <a:gd name="connsiteY6" fmla="*/ 78235 h 89789"/>
                <a:gd name="connsiteX7" fmla="*/ 44943 w 48881"/>
                <a:gd name="connsiteY7" fmla="*/ 78235 h 89789"/>
                <a:gd name="connsiteX8" fmla="*/ 47831 w 48881"/>
                <a:gd name="connsiteY8" fmla="*/ 79962 h 89789"/>
                <a:gd name="connsiteX9" fmla="*/ 48881 w 48881"/>
                <a:gd name="connsiteY9" fmla="*/ 84013 h 89789"/>
                <a:gd name="connsiteX10" fmla="*/ 47831 w 48881"/>
                <a:gd name="connsiteY10" fmla="*/ 88063 h 89789"/>
                <a:gd name="connsiteX11" fmla="*/ 44943 w 48881"/>
                <a:gd name="connsiteY11" fmla="*/ 89790 h 89789"/>
                <a:gd name="connsiteX12" fmla="*/ 5761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29" y="1743"/>
                    <a:pt x="1904" y="1049"/>
                  </a:cubicBezTo>
                  <a:cubicBezTo>
                    <a:pt x="3179" y="355"/>
                    <a:pt x="4712" y="0"/>
                    <a:pt x="6503" y="0"/>
                  </a:cubicBezTo>
                  <a:cubicBezTo>
                    <a:pt x="8311" y="0"/>
                    <a:pt x="9843" y="355"/>
                    <a:pt x="11103" y="1049"/>
                  </a:cubicBezTo>
                  <a:cubicBezTo>
                    <a:pt x="12377" y="1743"/>
                    <a:pt x="13007" y="2792"/>
                    <a:pt x="13007" y="4180"/>
                  </a:cubicBezTo>
                  <a:lnTo>
                    <a:pt x="13007" y="78235"/>
                  </a:lnTo>
                  <a:lnTo>
                    <a:pt x="44943" y="78235"/>
                  </a:lnTo>
                  <a:cubicBezTo>
                    <a:pt x="46170" y="78235"/>
                    <a:pt x="47138" y="78816"/>
                    <a:pt x="47831" y="79962"/>
                  </a:cubicBezTo>
                  <a:cubicBezTo>
                    <a:pt x="48526" y="81108"/>
                    <a:pt x="48881" y="82463"/>
                    <a:pt x="48881" y="84013"/>
                  </a:cubicBezTo>
                  <a:cubicBezTo>
                    <a:pt x="48881" y="85562"/>
                    <a:pt x="48526" y="86917"/>
                    <a:pt x="47831" y="88063"/>
                  </a:cubicBezTo>
                  <a:cubicBezTo>
                    <a:pt x="47138" y="89209"/>
                    <a:pt x="46170" y="89790"/>
                    <a:pt x="44943" y="89790"/>
                  </a:cubicBezTo>
                  <a:lnTo>
                    <a:pt x="5761" y="89790"/>
                  </a:lnTo>
                  <a:cubicBezTo>
                    <a:pt x="4212" y="89790"/>
                    <a:pt x="2856" y="89403"/>
                    <a:pt x="1711" y="88628"/>
                  </a:cubicBezTo>
                  <a:cubicBezTo>
                    <a:pt x="581"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56" name="Figura a mano libera: forma 155">
              <a:extLst>
                <a:ext uri="{FF2B5EF4-FFF2-40B4-BE49-F238E27FC236}">
                  <a16:creationId xmlns:a16="http://schemas.microsoft.com/office/drawing/2014/main" id="{67F2D55F-BC84-4FDB-44CE-E3D67FB46745}"/>
                </a:ext>
              </a:extLst>
            </p:cNvPr>
            <p:cNvSpPr/>
            <p:nvPr/>
          </p:nvSpPr>
          <p:spPr>
            <a:xfrm>
              <a:off x="6847772" y="1498871"/>
              <a:ext cx="65325" cy="89757"/>
            </a:xfrm>
            <a:custGeom>
              <a:avLst/>
              <a:gdLst>
                <a:gd name="connsiteX0" fmla="*/ 0 w 65325"/>
                <a:gd name="connsiteY0" fmla="*/ 5406 h 89757"/>
                <a:gd name="connsiteX1" fmla="*/ 2695 w 65325"/>
                <a:gd name="connsiteY1" fmla="*/ 1598 h 89757"/>
                <a:gd name="connsiteX2" fmla="*/ 8214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8 w 65325"/>
                <a:gd name="connsiteY7" fmla="*/ 1598 h 89757"/>
                <a:gd name="connsiteX8" fmla="*/ 65325 w 65325"/>
                <a:gd name="connsiteY8" fmla="*/ 5406 h 89757"/>
                <a:gd name="connsiteX9" fmla="*/ 64954 w 65325"/>
                <a:gd name="connsiteY9" fmla="*/ 7246 h 89757"/>
                <a:gd name="connsiteX10" fmla="*/ 39537 w 65325"/>
                <a:gd name="connsiteY10" fmla="*/ 53044 h 89757"/>
                <a:gd name="connsiteX11" fmla="*/ 39295 w 65325"/>
                <a:gd name="connsiteY11" fmla="*/ 54400 h 89757"/>
                <a:gd name="connsiteX12" fmla="*/ 39295 w 65325"/>
                <a:gd name="connsiteY12" fmla="*/ 85465 h 89757"/>
                <a:gd name="connsiteX13" fmla="*/ 37326 w 65325"/>
                <a:gd name="connsiteY13" fmla="*/ 88596 h 89757"/>
                <a:gd name="connsiteX14" fmla="*/ 32776 w 65325"/>
                <a:gd name="connsiteY14" fmla="*/ 89758 h 89757"/>
                <a:gd name="connsiteX15" fmla="*/ 28176 w 65325"/>
                <a:gd name="connsiteY15" fmla="*/ 88596 h 89757"/>
                <a:gd name="connsiteX16" fmla="*/ 26272 w 65325"/>
                <a:gd name="connsiteY16" fmla="*/ 85465 h 89757"/>
                <a:gd name="connsiteX17" fmla="*/ 26272 w 65325"/>
                <a:gd name="connsiteY17" fmla="*/ 54400 h 89757"/>
                <a:gd name="connsiteX18" fmla="*/ 25901 w 65325"/>
                <a:gd name="connsiteY18" fmla="*/ 53044 h 89757"/>
                <a:gd name="connsiteX19" fmla="*/ 484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8"/>
                    <a:pt x="904" y="2663"/>
                    <a:pt x="2695" y="1598"/>
                  </a:cubicBezTo>
                  <a:cubicBezTo>
                    <a:pt x="4502" y="533"/>
                    <a:pt x="6342" y="0"/>
                    <a:pt x="8214" y="0"/>
                  </a:cubicBezTo>
                  <a:cubicBezTo>
                    <a:pt x="10021" y="0"/>
                    <a:pt x="11441" y="984"/>
                    <a:pt x="12507" y="2953"/>
                  </a:cubicBezTo>
                  <a:lnTo>
                    <a:pt x="32776" y="41877"/>
                  </a:lnTo>
                  <a:lnTo>
                    <a:pt x="52915" y="2953"/>
                  </a:lnTo>
                  <a:cubicBezTo>
                    <a:pt x="53900" y="984"/>
                    <a:pt x="55336" y="0"/>
                    <a:pt x="57208" y="0"/>
                  </a:cubicBezTo>
                  <a:cubicBezTo>
                    <a:pt x="59096" y="0"/>
                    <a:pt x="60903" y="533"/>
                    <a:pt x="62678" y="1598"/>
                  </a:cubicBezTo>
                  <a:cubicBezTo>
                    <a:pt x="64437" y="2663"/>
                    <a:pt x="65325" y="3938"/>
                    <a:pt x="65325" y="5406"/>
                  </a:cubicBezTo>
                  <a:cubicBezTo>
                    <a:pt x="65325" y="6148"/>
                    <a:pt x="65196" y="6762"/>
                    <a:pt x="64954" y="7246"/>
                  </a:cubicBezTo>
                  <a:lnTo>
                    <a:pt x="39537" y="53044"/>
                  </a:lnTo>
                  <a:cubicBezTo>
                    <a:pt x="39376" y="53529"/>
                    <a:pt x="39295" y="53980"/>
                    <a:pt x="39295" y="54400"/>
                  </a:cubicBezTo>
                  <a:lnTo>
                    <a:pt x="39295" y="85465"/>
                  </a:lnTo>
                  <a:cubicBezTo>
                    <a:pt x="39295" y="86772"/>
                    <a:pt x="38633" y="87821"/>
                    <a:pt x="37326" y="88596"/>
                  </a:cubicBezTo>
                  <a:cubicBezTo>
                    <a:pt x="36019" y="89370"/>
                    <a:pt x="34502" y="89758"/>
                    <a:pt x="32776" y="89758"/>
                  </a:cubicBezTo>
                  <a:cubicBezTo>
                    <a:pt x="30968" y="89758"/>
                    <a:pt x="29435" y="89370"/>
                    <a:pt x="28176" y="88596"/>
                  </a:cubicBezTo>
                  <a:cubicBezTo>
                    <a:pt x="26901" y="87821"/>
                    <a:pt x="26272" y="86772"/>
                    <a:pt x="26272" y="85465"/>
                  </a:cubicBezTo>
                  <a:lnTo>
                    <a:pt x="26272" y="54400"/>
                  </a:lnTo>
                  <a:cubicBezTo>
                    <a:pt x="26272" y="54239"/>
                    <a:pt x="26143" y="53787"/>
                    <a:pt x="25901" y="53044"/>
                  </a:cubicBezTo>
                  <a:lnTo>
                    <a:pt x="484" y="7246"/>
                  </a:lnTo>
                  <a:cubicBezTo>
                    <a:pt x="162"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57" name="Figura a mano libera: forma 156">
              <a:extLst>
                <a:ext uri="{FF2B5EF4-FFF2-40B4-BE49-F238E27FC236}">
                  <a16:creationId xmlns:a16="http://schemas.microsoft.com/office/drawing/2014/main" id="{B088BA8E-541A-4886-806E-68E161D0153B}"/>
                </a:ext>
              </a:extLst>
            </p:cNvPr>
            <p:cNvSpPr/>
            <p:nvPr/>
          </p:nvSpPr>
          <p:spPr>
            <a:xfrm>
              <a:off x="6313809" y="1620791"/>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2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592 w 66664"/>
                <a:gd name="connsiteY16" fmla="*/ 59919 h 90516"/>
                <a:gd name="connsiteX17" fmla="*/ 44976 w 66664"/>
                <a:gd name="connsiteY17" fmla="*/ 59919 h 90516"/>
                <a:gd name="connsiteX18" fmla="*/ 32663 w 66664"/>
                <a:gd name="connsiteY18" fmla="*/ 17768 h 90516"/>
                <a:gd name="connsiteX19" fmla="*/ 20592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4" y="0"/>
                  </a:cubicBezTo>
                  <a:cubicBezTo>
                    <a:pt x="38101" y="0"/>
                    <a:pt x="41054" y="1372"/>
                    <a:pt x="42103" y="4115"/>
                  </a:cubicBezTo>
                  <a:lnTo>
                    <a:pt x="66422" y="83690"/>
                  </a:lnTo>
                  <a:cubicBezTo>
                    <a:pt x="66584" y="84206"/>
                    <a:pt x="66665" y="84594"/>
                    <a:pt x="66665" y="84852"/>
                  </a:cubicBezTo>
                  <a:cubicBezTo>
                    <a:pt x="66665" y="86401"/>
                    <a:pt x="65712" y="87724"/>
                    <a:pt x="63808" y="88838"/>
                  </a:cubicBezTo>
                  <a:cubicBezTo>
                    <a:pt x="61904" y="89951"/>
                    <a:pt x="59871" y="90516"/>
                    <a:pt x="57741" y="90516"/>
                  </a:cubicBezTo>
                  <a:cubicBezTo>
                    <a:pt x="55158" y="90516"/>
                    <a:pt x="53545" y="89629"/>
                    <a:pt x="52932" y="87837"/>
                  </a:cubicBezTo>
                  <a:lnTo>
                    <a:pt x="47848" y="70247"/>
                  </a:lnTo>
                  <a:lnTo>
                    <a:pt x="17655" y="70247"/>
                  </a:lnTo>
                  <a:lnTo>
                    <a:pt x="12636" y="87789"/>
                  </a:lnTo>
                  <a:cubicBezTo>
                    <a:pt x="12071" y="89596"/>
                    <a:pt x="10554" y="90500"/>
                    <a:pt x="8101" y="90500"/>
                  </a:cubicBezTo>
                  <a:cubicBezTo>
                    <a:pt x="6132" y="90500"/>
                    <a:pt x="4309" y="89967"/>
                    <a:pt x="2582" y="88902"/>
                  </a:cubicBezTo>
                  <a:cubicBezTo>
                    <a:pt x="855" y="87853"/>
                    <a:pt x="0" y="86579"/>
                    <a:pt x="0" y="85110"/>
                  </a:cubicBezTo>
                  <a:close/>
                  <a:moveTo>
                    <a:pt x="20592" y="59919"/>
                  </a:moveTo>
                  <a:lnTo>
                    <a:pt x="44976" y="59919"/>
                  </a:lnTo>
                  <a:lnTo>
                    <a:pt x="32663" y="17768"/>
                  </a:lnTo>
                  <a:lnTo>
                    <a:pt x="20592"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58" name="Figura a mano libera: forma 157">
              <a:extLst>
                <a:ext uri="{FF2B5EF4-FFF2-40B4-BE49-F238E27FC236}">
                  <a16:creationId xmlns:a16="http://schemas.microsoft.com/office/drawing/2014/main" id="{F39A57B5-E111-C459-E046-CBA526A145C3}"/>
                </a:ext>
              </a:extLst>
            </p:cNvPr>
            <p:cNvSpPr/>
            <p:nvPr/>
          </p:nvSpPr>
          <p:spPr>
            <a:xfrm>
              <a:off x="6388317" y="1621533"/>
              <a:ext cx="55174" cy="90532"/>
            </a:xfrm>
            <a:custGeom>
              <a:avLst/>
              <a:gdLst>
                <a:gd name="connsiteX0" fmla="*/ 0 w 55174"/>
                <a:gd name="connsiteY0" fmla="*/ 63114 h 90532"/>
                <a:gd name="connsiteX1" fmla="*/ 0 w 55174"/>
                <a:gd name="connsiteY1" fmla="*/ 27386 h 90532"/>
                <a:gd name="connsiteX2" fmla="*/ 7553 w 55174"/>
                <a:gd name="connsiteY2" fmla="*/ 6633 h 90532"/>
                <a:gd name="connsiteX3" fmla="*/ 27257 w 55174"/>
                <a:gd name="connsiteY3" fmla="*/ 0 h 90532"/>
                <a:gd name="connsiteX4" fmla="*/ 47461 w 55174"/>
                <a:gd name="connsiteY4" fmla="*/ 6197 h 90532"/>
                <a:gd name="connsiteX5" fmla="*/ 55143 w 55174"/>
                <a:gd name="connsiteY5" fmla="*/ 22222 h 90532"/>
                <a:gd name="connsiteX6" fmla="*/ 53674 w 55174"/>
                <a:gd name="connsiteY6" fmla="*/ 27563 h 90532"/>
                <a:gd name="connsiteX7" fmla="*/ 48639 w 55174"/>
                <a:gd name="connsiteY7" fmla="*/ 28983 h 90532"/>
                <a:gd name="connsiteX8" fmla="*/ 42136 w 55174"/>
                <a:gd name="connsiteY8" fmla="*/ 24691 h 90532"/>
                <a:gd name="connsiteX9" fmla="*/ 27773 w 55174"/>
                <a:gd name="connsiteY9" fmla="*/ 11555 h 90532"/>
                <a:gd name="connsiteX10" fmla="*/ 13039 w 55174"/>
                <a:gd name="connsiteY10" fmla="*/ 27402 h 90532"/>
                <a:gd name="connsiteX11" fmla="*/ 13039 w 55174"/>
                <a:gd name="connsiteY11" fmla="*/ 63131 h 90532"/>
                <a:gd name="connsiteX12" fmla="*/ 28015 w 55174"/>
                <a:gd name="connsiteY12" fmla="*/ 78978 h 90532"/>
                <a:gd name="connsiteX13" fmla="*/ 35390 w 55174"/>
                <a:gd name="connsiteY13" fmla="*/ 77687 h 90532"/>
                <a:gd name="connsiteX14" fmla="*/ 39634 w 55174"/>
                <a:gd name="connsiteY14" fmla="*/ 73943 h 90532"/>
                <a:gd name="connsiteX15" fmla="*/ 41409 w 55174"/>
                <a:gd name="connsiteY15" fmla="*/ 69650 h 90532"/>
                <a:gd name="connsiteX16" fmla="*/ 42152 w 55174"/>
                <a:gd name="connsiteY16" fmla="*/ 65099 h 90532"/>
                <a:gd name="connsiteX17" fmla="*/ 48542 w 55174"/>
                <a:gd name="connsiteY17" fmla="*/ 60807 h 90532"/>
                <a:gd name="connsiteX18" fmla="*/ 53642 w 55174"/>
                <a:gd name="connsiteY18" fmla="*/ 62227 h 90532"/>
                <a:gd name="connsiteX19" fmla="*/ 55175 w 55174"/>
                <a:gd name="connsiteY19" fmla="*/ 67568 h 90532"/>
                <a:gd name="connsiteX20" fmla="*/ 47445 w 55174"/>
                <a:gd name="connsiteY20" fmla="*/ 84142 h 90532"/>
                <a:gd name="connsiteX21" fmla="*/ 27176 w 55174"/>
                <a:gd name="connsiteY21" fmla="*/ 90532 h 90532"/>
                <a:gd name="connsiteX22" fmla="*/ 7520 w 55174"/>
                <a:gd name="connsiteY22" fmla="*/ 83900 h 90532"/>
                <a:gd name="connsiteX23" fmla="*/ 0 w 55174"/>
                <a:gd name="connsiteY23" fmla="*/ 63114 h 9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174" h="90532">
                  <a:moveTo>
                    <a:pt x="0" y="63114"/>
                  </a:moveTo>
                  <a:lnTo>
                    <a:pt x="0" y="27386"/>
                  </a:lnTo>
                  <a:cubicBezTo>
                    <a:pt x="0" y="17977"/>
                    <a:pt x="2518" y="11054"/>
                    <a:pt x="7553" y="6633"/>
                  </a:cubicBezTo>
                  <a:cubicBezTo>
                    <a:pt x="12587" y="2211"/>
                    <a:pt x="19156" y="0"/>
                    <a:pt x="27257" y="0"/>
                  </a:cubicBezTo>
                  <a:cubicBezTo>
                    <a:pt x="35600" y="0"/>
                    <a:pt x="42345" y="2066"/>
                    <a:pt x="47461" y="6197"/>
                  </a:cubicBezTo>
                  <a:cubicBezTo>
                    <a:pt x="52577" y="10328"/>
                    <a:pt x="55143" y="15670"/>
                    <a:pt x="55143" y="22222"/>
                  </a:cubicBezTo>
                  <a:cubicBezTo>
                    <a:pt x="55143" y="24836"/>
                    <a:pt x="54658" y="26627"/>
                    <a:pt x="53674" y="27563"/>
                  </a:cubicBezTo>
                  <a:cubicBezTo>
                    <a:pt x="52690" y="28499"/>
                    <a:pt x="51011" y="28983"/>
                    <a:pt x="48639" y="28983"/>
                  </a:cubicBezTo>
                  <a:cubicBezTo>
                    <a:pt x="44379" y="28983"/>
                    <a:pt x="42216" y="27547"/>
                    <a:pt x="42136" y="24691"/>
                  </a:cubicBezTo>
                  <a:cubicBezTo>
                    <a:pt x="41651" y="15928"/>
                    <a:pt x="36859" y="11555"/>
                    <a:pt x="27773" y="11555"/>
                  </a:cubicBezTo>
                  <a:cubicBezTo>
                    <a:pt x="17945" y="11555"/>
                    <a:pt x="13039" y="16832"/>
                    <a:pt x="13039" y="27402"/>
                  </a:cubicBezTo>
                  <a:lnTo>
                    <a:pt x="13039" y="63131"/>
                  </a:lnTo>
                  <a:cubicBezTo>
                    <a:pt x="13039" y="73685"/>
                    <a:pt x="18026" y="78978"/>
                    <a:pt x="28015" y="78978"/>
                  </a:cubicBezTo>
                  <a:cubicBezTo>
                    <a:pt x="30968" y="78978"/>
                    <a:pt x="33421" y="78542"/>
                    <a:pt x="35390" y="77687"/>
                  </a:cubicBezTo>
                  <a:cubicBezTo>
                    <a:pt x="37359" y="76831"/>
                    <a:pt x="38763" y="75589"/>
                    <a:pt x="39634" y="73943"/>
                  </a:cubicBezTo>
                  <a:cubicBezTo>
                    <a:pt x="40490" y="72313"/>
                    <a:pt x="41087" y="70877"/>
                    <a:pt x="41409" y="69650"/>
                  </a:cubicBezTo>
                  <a:cubicBezTo>
                    <a:pt x="41732" y="68424"/>
                    <a:pt x="41974" y="66907"/>
                    <a:pt x="42152" y="65099"/>
                  </a:cubicBezTo>
                  <a:cubicBezTo>
                    <a:pt x="42394" y="62227"/>
                    <a:pt x="44524" y="60807"/>
                    <a:pt x="48542" y="60807"/>
                  </a:cubicBezTo>
                  <a:cubicBezTo>
                    <a:pt x="50914" y="60807"/>
                    <a:pt x="52609" y="61275"/>
                    <a:pt x="53642" y="62227"/>
                  </a:cubicBezTo>
                  <a:cubicBezTo>
                    <a:pt x="54658" y="63163"/>
                    <a:pt x="55175" y="64954"/>
                    <a:pt x="55175" y="67568"/>
                  </a:cubicBezTo>
                  <a:cubicBezTo>
                    <a:pt x="55175" y="74362"/>
                    <a:pt x="52593" y="79898"/>
                    <a:pt x="47445" y="84142"/>
                  </a:cubicBezTo>
                  <a:cubicBezTo>
                    <a:pt x="42281" y="88402"/>
                    <a:pt x="35535" y="90532"/>
                    <a:pt x="27176" y="90532"/>
                  </a:cubicBezTo>
                  <a:cubicBezTo>
                    <a:pt x="19075" y="90532"/>
                    <a:pt x="12523" y="88321"/>
                    <a:pt x="7520" y="83900"/>
                  </a:cubicBezTo>
                  <a:cubicBezTo>
                    <a:pt x="2485" y="79446"/>
                    <a:pt x="0" y="72523"/>
                    <a:pt x="0" y="63114"/>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59" name="Figura a mano libera: forma 158">
              <a:extLst>
                <a:ext uri="{FF2B5EF4-FFF2-40B4-BE49-F238E27FC236}">
                  <a16:creationId xmlns:a16="http://schemas.microsoft.com/office/drawing/2014/main" id="{5CBA5140-8D76-5E5D-BAC7-603C7FC49870}"/>
                </a:ext>
              </a:extLst>
            </p:cNvPr>
            <p:cNvSpPr/>
            <p:nvPr/>
          </p:nvSpPr>
          <p:spPr>
            <a:xfrm>
              <a:off x="6449220" y="1621517"/>
              <a:ext cx="59564" cy="89773"/>
            </a:xfrm>
            <a:custGeom>
              <a:avLst/>
              <a:gdLst>
                <a:gd name="connsiteX0" fmla="*/ 0 w 59564"/>
                <a:gd name="connsiteY0" fmla="*/ 5971 h 89773"/>
                <a:gd name="connsiteX1" fmla="*/ 1114 w 59564"/>
                <a:gd name="connsiteY1" fmla="*/ 1807 h 89773"/>
                <a:gd name="connsiteX2" fmla="*/ 4309 w 59564"/>
                <a:gd name="connsiteY2" fmla="*/ 0 h 89773"/>
                <a:gd name="connsiteX3" fmla="*/ 55271 w 59564"/>
                <a:gd name="connsiteY3" fmla="*/ 0 h 89773"/>
                <a:gd name="connsiteX4" fmla="*/ 58467 w 59564"/>
                <a:gd name="connsiteY4" fmla="*/ 1743 h 89773"/>
                <a:gd name="connsiteX5" fmla="*/ 59564 w 59564"/>
                <a:gd name="connsiteY5" fmla="*/ 5842 h 89773"/>
                <a:gd name="connsiteX6" fmla="*/ 58402 w 59564"/>
                <a:gd name="connsiteY6" fmla="*/ 10247 h 89773"/>
                <a:gd name="connsiteX7" fmla="*/ 55271 w 59564"/>
                <a:gd name="connsiteY7" fmla="*/ 12039 h 89773"/>
                <a:gd name="connsiteX8" fmla="*/ 36358 w 59564"/>
                <a:gd name="connsiteY8" fmla="*/ 12039 h 89773"/>
                <a:gd name="connsiteX9" fmla="*/ 36358 w 59564"/>
                <a:gd name="connsiteY9" fmla="*/ 85481 h 89773"/>
                <a:gd name="connsiteX10" fmla="*/ 34389 w 59564"/>
                <a:gd name="connsiteY10" fmla="*/ 88612 h 89773"/>
                <a:gd name="connsiteX11" fmla="*/ 29839 w 59564"/>
                <a:gd name="connsiteY11" fmla="*/ 89774 h 89773"/>
                <a:gd name="connsiteX12" fmla="*/ 25240 w 59564"/>
                <a:gd name="connsiteY12" fmla="*/ 88612 h 89773"/>
                <a:gd name="connsiteX13" fmla="*/ 23335 w 59564"/>
                <a:gd name="connsiteY13" fmla="*/ 85481 h 89773"/>
                <a:gd name="connsiteX14" fmla="*/ 23335 w 59564"/>
                <a:gd name="connsiteY14" fmla="*/ 12039 h 89773"/>
                <a:gd name="connsiteX15" fmla="*/ 4309 w 59564"/>
                <a:gd name="connsiteY15" fmla="*/ 12039 h 89773"/>
                <a:gd name="connsiteX16" fmla="*/ 1178 w 59564"/>
                <a:gd name="connsiteY16" fmla="*/ 10247 h 89773"/>
                <a:gd name="connsiteX17" fmla="*/ 0 w 59564"/>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4" h="89773">
                  <a:moveTo>
                    <a:pt x="0" y="5971"/>
                  </a:moveTo>
                  <a:cubicBezTo>
                    <a:pt x="0" y="4406"/>
                    <a:pt x="372" y="3018"/>
                    <a:pt x="1114"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7" y="87837"/>
                    <a:pt x="34389" y="88612"/>
                  </a:cubicBezTo>
                  <a:cubicBezTo>
                    <a:pt x="33082" y="89386"/>
                    <a:pt x="31565" y="89774"/>
                    <a:pt x="29839" y="89774"/>
                  </a:cubicBezTo>
                  <a:cubicBezTo>
                    <a:pt x="28031" y="89774"/>
                    <a:pt x="26498" y="89386"/>
                    <a:pt x="25240" y="88612"/>
                  </a:cubicBezTo>
                  <a:cubicBezTo>
                    <a:pt x="23965" y="87837"/>
                    <a:pt x="23335" y="86788"/>
                    <a:pt x="23335" y="85481"/>
                  </a:cubicBezTo>
                  <a:lnTo>
                    <a:pt x="23335" y="12039"/>
                  </a:lnTo>
                  <a:lnTo>
                    <a:pt x="4309" y="12039"/>
                  </a:lnTo>
                  <a:cubicBezTo>
                    <a:pt x="3002" y="12039"/>
                    <a:pt x="1953" y="11442"/>
                    <a:pt x="1178" y="10247"/>
                  </a:cubicBezTo>
                  <a:cubicBezTo>
                    <a:pt x="388"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60" name="Figura a mano libera: forma 159">
              <a:extLst>
                <a:ext uri="{FF2B5EF4-FFF2-40B4-BE49-F238E27FC236}">
                  <a16:creationId xmlns:a16="http://schemas.microsoft.com/office/drawing/2014/main" id="{457703E7-181E-6B06-8D2B-3122EB34B6AA}"/>
                </a:ext>
              </a:extLst>
            </p:cNvPr>
            <p:cNvSpPr/>
            <p:nvPr/>
          </p:nvSpPr>
          <p:spPr>
            <a:xfrm>
              <a:off x="6518597" y="1621517"/>
              <a:ext cx="13006" cy="89773"/>
            </a:xfrm>
            <a:custGeom>
              <a:avLst/>
              <a:gdLst>
                <a:gd name="connsiteX0" fmla="*/ 0 w 13006"/>
                <a:gd name="connsiteY0" fmla="*/ 85481 h 89773"/>
                <a:gd name="connsiteX1" fmla="*/ 0 w 13006"/>
                <a:gd name="connsiteY1" fmla="*/ 4180 h 89773"/>
                <a:gd name="connsiteX2" fmla="*/ 1904 w 13006"/>
                <a:gd name="connsiteY2" fmla="*/ 1049 h 89773"/>
                <a:gd name="connsiteX3" fmla="*/ 6503 w 13006"/>
                <a:gd name="connsiteY3" fmla="*/ 0 h 89773"/>
                <a:gd name="connsiteX4" fmla="*/ 11103 w 13006"/>
                <a:gd name="connsiteY4" fmla="*/ 1049 h 89773"/>
                <a:gd name="connsiteX5" fmla="*/ 13007 w 13006"/>
                <a:gd name="connsiteY5" fmla="*/ 4180 h 89773"/>
                <a:gd name="connsiteX6" fmla="*/ 13007 w 13006"/>
                <a:gd name="connsiteY6" fmla="*/ 85481 h 89773"/>
                <a:gd name="connsiteX7" fmla="*/ 11103 w 13006"/>
                <a:gd name="connsiteY7" fmla="*/ 88612 h 89773"/>
                <a:gd name="connsiteX8" fmla="*/ 6503 w 13006"/>
                <a:gd name="connsiteY8" fmla="*/ 89774 h 89773"/>
                <a:gd name="connsiteX9" fmla="*/ 1953 w 13006"/>
                <a:gd name="connsiteY9" fmla="*/ 88612 h 89773"/>
                <a:gd name="connsiteX10" fmla="*/ 0 w 13006"/>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6" h="89773">
                  <a:moveTo>
                    <a:pt x="0" y="85481"/>
                  </a:moveTo>
                  <a:lnTo>
                    <a:pt x="0" y="4180"/>
                  </a:lnTo>
                  <a:cubicBezTo>
                    <a:pt x="0" y="2792"/>
                    <a:pt x="629" y="1743"/>
                    <a:pt x="1904" y="1049"/>
                  </a:cubicBezTo>
                  <a:cubicBezTo>
                    <a:pt x="3179" y="355"/>
                    <a:pt x="4712" y="0"/>
                    <a:pt x="6503"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6"/>
                    <a:pt x="8295" y="89774"/>
                    <a:pt x="6503" y="89774"/>
                  </a:cubicBezTo>
                  <a:cubicBezTo>
                    <a:pt x="4777" y="89774"/>
                    <a:pt x="3276" y="89386"/>
                    <a:pt x="1953"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61" name="Figura a mano libera: forma 160">
              <a:extLst>
                <a:ext uri="{FF2B5EF4-FFF2-40B4-BE49-F238E27FC236}">
                  <a16:creationId xmlns:a16="http://schemas.microsoft.com/office/drawing/2014/main" id="{30BBC81A-FE95-9326-2284-55C413099864}"/>
                </a:ext>
              </a:extLst>
            </p:cNvPr>
            <p:cNvSpPr/>
            <p:nvPr/>
          </p:nvSpPr>
          <p:spPr>
            <a:xfrm>
              <a:off x="6546966" y="1621533"/>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23 w 55126"/>
                <a:gd name="connsiteY11" fmla="*/ 63114 h 90499"/>
                <a:gd name="connsiteX12" fmla="*/ 27515 w 55126"/>
                <a:gd name="connsiteY12" fmla="*/ 78962 h 90499"/>
                <a:gd name="connsiteX13" fmla="*/ 38327 w 55126"/>
                <a:gd name="connsiteY13" fmla="*/ 75024 h 90499"/>
                <a:gd name="connsiteX14" fmla="*/ 42136 w 55126"/>
                <a:gd name="connsiteY14" fmla="*/ 63114 h 90499"/>
                <a:gd name="connsiteX15" fmla="*/ 42136 w 55126"/>
                <a:gd name="connsiteY15" fmla="*/ 27386 h 90499"/>
                <a:gd name="connsiteX16" fmla="*/ 38327 w 55126"/>
                <a:gd name="connsiteY16" fmla="*/ 15476 h 90499"/>
                <a:gd name="connsiteX17" fmla="*/ 27515 w 55126"/>
                <a:gd name="connsiteY17" fmla="*/ 11538 h 90499"/>
                <a:gd name="connsiteX18" fmla="*/ 13023 w 55126"/>
                <a:gd name="connsiteY18" fmla="*/ 27386 h 90499"/>
                <a:gd name="connsiteX19" fmla="*/ 13023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1" y="79446"/>
                    <a:pt x="0" y="72523"/>
                    <a:pt x="0" y="63114"/>
                  </a:cubicBezTo>
                  <a:close/>
                  <a:moveTo>
                    <a:pt x="13023" y="63114"/>
                  </a:moveTo>
                  <a:cubicBezTo>
                    <a:pt x="13023" y="73668"/>
                    <a:pt x="17848" y="78962"/>
                    <a:pt x="27515" y="78962"/>
                  </a:cubicBezTo>
                  <a:cubicBezTo>
                    <a:pt x="32178" y="78962"/>
                    <a:pt x="35777" y="77654"/>
                    <a:pt x="38327" y="75024"/>
                  </a:cubicBezTo>
                  <a:cubicBezTo>
                    <a:pt x="40861" y="72410"/>
                    <a:pt x="42136" y="68440"/>
                    <a:pt x="42136" y="63114"/>
                  </a:cubicBezTo>
                  <a:lnTo>
                    <a:pt x="42136" y="27386"/>
                  </a:lnTo>
                  <a:cubicBezTo>
                    <a:pt x="42136" y="22060"/>
                    <a:pt x="40861" y="18090"/>
                    <a:pt x="38327" y="15476"/>
                  </a:cubicBezTo>
                  <a:cubicBezTo>
                    <a:pt x="35793" y="12862"/>
                    <a:pt x="32178" y="11538"/>
                    <a:pt x="27515" y="11538"/>
                  </a:cubicBezTo>
                  <a:cubicBezTo>
                    <a:pt x="17848" y="11538"/>
                    <a:pt x="13023" y="16815"/>
                    <a:pt x="13023" y="27386"/>
                  </a:cubicBezTo>
                  <a:lnTo>
                    <a:pt x="13023"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62" name="Figura a mano libera: forma 161">
              <a:extLst>
                <a:ext uri="{FF2B5EF4-FFF2-40B4-BE49-F238E27FC236}">
                  <a16:creationId xmlns:a16="http://schemas.microsoft.com/office/drawing/2014/main" id="{BF2E3176-0BD0-C0AC-E190-C76826859C33}"/>
                </a:ext>
              </a:extLst>
            </p:cNvPr>
            <p:cNvSpPr/>
            <p:nvPr/>
          </p:nvSpPr>
          <p:spPr>
            <a:xfrm>
              <a:off x="6617326" y="1621533"/>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3 w 56578"/>
                <a:gd name="connsiteY3" fmla="*/ 1533 h 89773"/>
                <a:gd name="connsiteX4" fmla="*/ 16316 w 56578"/>
                <a:gd name="connsiteY4" fmla="*/ 7375 h 89773"/>
                <a:gd name="connsiteX5" fmla="*/ 43572 w 56578"/>
                <a:gd name="connsiteY5" fmla="*/ 60548 h 89773"/>
                <a:gd name="connsiteX6" fmla="*/ 43572 w 56578"/>
                <a:gd name="connsiteY6" fmla="*/ 4180 h 89773"/>
                <a:gd name="connsiteX7" fmla="*/ 45476 w 56578"/>
                <a:gd name="connsiteY7" fmla="*/ 1049 h 89773"/>
                <a:gd name="connsiteX8" fmla="*/ 50076 w 56578"/>
                <a:gd name="connsiteY8" fmla="*/ 0 h 89773"/>
                <a:gd name="connsiteX9" fmla="*/ 54675 w 56578"/>
                <a:gd name="connsiteY9" fmla="*/ 1049 h 89773"/>
                <a:gd name="connsiteX10" fmla="*/ 56579 w 56578"/>
                <a:gd name="connsiteY10" fmla="*/ 4180 h 89773"/>
                <a:gd name="connsiteX11" fmla="*/ 56579 w 56578"/>
                <a:gd name="connsiteY11" fmla="*/ 85481 h 89773"/>
                <a:gd name="connsiteX12" fmla="*/ 54675 w 56578"/>
                <a:gd name="connsiteY12" fmla="*/ 88612 h 89773"/>
                <a:gd name="connsiteX13" fmla="*/ 50076 w 56578"/>
                <a:gd name="connsiteY13" fmla="*/ 89774 h 89773"/>
                <a:gd name="connsiteX14" fmla="*/ 42346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3" y="0"/>
                    <a:pt x="6504" y="0"/>
                  </a:cubicBezTo>
                  <a:cubicBezTo>
                    <a:pt x="8795" y="0"/>
                    <a:pt x="10635" y="516"/>
                    <a:pt x="12023" y="1533"/>
                  </a:cubicBezTo>
                  <a:cubicBezTo>
                    <a:pt x="13410" y="2566"/>
                    <a:pt x="14847" y="4502"/>
                    <a:pt x="16316" y="7375"/>
                  </a:cubicBezTo>
                  <a:lnTo>
                    <a:pt x="43572" y="60548"/>
                  </a:lnTo>
                  <a:lnTo>
                    <a:pt x="43572" y="4180"/>
                  </a:lnTo>
                  <a:cubicBezTo>
                    <a:pt x="43572" y="2792"/>
                    <a:pt x="44201" y="1743"/>
                    <a:pt x="45476" y="1049"/>
                  </a:cubicBezTo>
                  <a:cubicBezTo>
                    <a:pt x="46751" y="355"/>
                    <a:pt x="48285" y="0"/>
                    <a:pt x="50076" y="0"/>
                  </a:cubicBezTo>
                  <a:cubicBezTo>
                    <a:pt x="51883" y="0"/>
                    <a:pt x="53416" y="355"/>
                    <a:pt x="54675" y="1049"/>
                  </a:cubicBezTo>
                  <a:cubicBezTo>
                    <a:pt x="55950" y="1743"/>
                    <a:pt x="56579" y="2792"/>
                    <a:pt x="56579" y="4180"/>
                  </a:cubicBezTo>
                  <a:lnTo>
                    <a:pt x="56579" y="85481"/>
                  </a:lnTo>
                  <a:cubicBezTo>
                    <a:pt x="56579" y="86788"/>
                    <a:pt x="55950" y="87837"/>
                    <a:pt x="54675" y="88612"/>
                  </a:cubicBezTo>
                  <a:cubicBezTo>
                    <a:pt x="53400" y="89386"/>
                    <a:pt x="51867" y="89774"/>
                    <a:pt x="50076" y="89774"/>
                  </a:cubicBezTo>
                  <a:cubicBezTo>
                    <a:pt x="46638" y="89774"/>
                    <a:pt x="44056" y="88176"/>
                    <a:pt x="42346" y="84981"/>
                  </a:cubicBezTo>
                  <a:lnTo>
                    <a:pt x="12991" y="29096"/>
                  </a:lnTo>
                  <a:lnTo>
                    <a:pt x="12991" y="85465"/>
                  </a:lnTo>
                  <a:cubicBezTo>
                    <a:pt x="12991" y="86772"/>
                    <a:pt x="12362" y="87821"/>
                    <a:pt x="11087" y="88596"/>
                  </a:cubicBezTo>
                  <a:cubicBezTo>
                    <a:pt x="9812" y="89370"/>
                    <a:pt x="8279" y="89758"/>
                    <a:pt x="6487" y="89758"/>
                  </a:cubicBezTo>
                  <a:cubicBezTo>
                    <a:pt x="4761" y="89758"/>
                    <a:pt x="3260" y="89370"/>
                    <a:pt x="1937" y="88596"/>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63" name="Figura a mano libera: forma 162">
              <a:extLst>
                <a:ext uri="{FF2B5EF4-FFF2-40B4-BE49-F238E27FC236}">
                  <a16:creationId xmlns:a16="http://schemas.microsoft.com/office/drawing/2014/main" id="{69A9EA5C-1D77-DDCA-9961-9C9145273652}"/>
                </a:ext>
              </a:extLst>
            </p:cNvPr>
            <p:cNvSpPr/>
            <p:nvPr/>
          </p:nvSpPr>
          <p:spPr>
            <a:xfrm>
              <a:off x="6714717" y="1621517"/>
              <a:ext cx="55901" cy="89773"/>
            </a:xfrm>
            <a:custGeom>
              <a:avLst/>
              <a:gdLst>
                <a:gd name="connsiteX0" fmla="*/ 0 w 55901"/>
                <a:gd name="connsiteY0" fmla="*/ 85481 h 89773"/>
                <a:gd name="connsiteX1" fmla="*/ 0 w 55901"/>
                <a:gd name="connsiteY1" fmla="*/ 4180 h 89773"/>
                <a:gd name="connsiteX2" fmla="*/ 1420 w 55901"/>
                <a:gd name="connsiteY2" fmla="*/ 1226 h 89773"/>
                <a:gd name="connsiteX3" fmla="*/ 5051 w 55901"/>
                <a:gd name="connsiteY3" fmla="*/ 0 h 89773"/>
                <a:gd name="connsiteX4" fmla="*/ 29000 w 55901"/>
                <a:gd name="connsiteY4" fmla="*/ 0 h 89773"/>
                <a:gd name="connsiteX5" fmla="*/ 48590 w 55901"/>
                <a:gd name="connsiteY5" fmla="*/ 6503 h 89773"/>
                <a:gd name="connsiteX6" fmla="*/ 55901 w 55901"/>
                <a:gd name="connsiteY6" fmla="*/ 27014 h 89773"/>
                <a:gd name="connsiteX7" fmla="*/ 55901 w 55901"/>
                <a:gd name="connsiteY7" fmla="*/ 27999 h 89773"/>
                <a:gd name="connsiteX8" fmla="*/ 48348 w 55901"/>
                <a:gd name="connsiteY8" fmla="*/ 48574 h 89773"/>
                <a:gd name="connsiteX9" fmla="*/ 28273 w 55901"/>
                <a:gd name="connsiteY9" fmla="*/ 55142 h 89773"/>
                <a:gd name="connsiteX10" fmla="*/ 13039 w 55901"/>
                <a:gd name="connsiteY10" fmla="*/ 55142 h 89773"/>
                <a:gd name="connsiteX11" fmla="*/ 13039 w 55901"/>
                <a:gd name="connsiteY11" fmla="*/ 85481 h 89773"/>
                <a:gd name="connsiteX12" fmla="*/ 11135 w 55901"/>
                <a:gd name="connsiteY12" fmla="*/ 88612 h 89773"/>
                <a:gd name="connsiteX13" fmla="*/ 6536 w 55901"/>
                <a:gd name="connsiteY13" fmla="*/ 89774 h 89773"/>
                <a:gd name="connsiteX14" fmla="*/ 1985 w 55901"/>
                <a:gd name="connsiteY14" fmla="*/ 88612 h 89773"/>
                <a:gd name="connsiteX15" fmla="*/ 0 w 55901"/>
                <a:gd name="connsiteY15" fmla="*/ 85481 h 89773"/>
                <a:gd name="connsiteX16" fmla="*/ 13007 w 55901"/>
                <a:gd name="connsiteY16" fmla="*/ 44830 h 89773"/>
                <a:gd name="connsiteX17" fmla="*/ 28241 w 55901"/>
                <a:gd name="connsiteY17" fmla="*/ 44830 h 89773"/>
                <a:gd name="connsiteX18" fmla="*/ 39053 w 55901"/>
                <a:gd name="connsiteY18" fmla="*/ 40844 h 89773"/>
                <a:gd name="connsiteX19" fmla="*/ 42862 w 55901"/>
                <a:gd name="connsiteY19" fmla="*/ 28870 h 89773"/>
                <a:gd name="connsiteX20" fmla="*/ 42862 w 55901"/>
                <a:gd name="connsiteY20" fmla="*/ 27402 h 89773"/>
                <a:gd name="connsiteX21" fmla="*/ 39053 w 55901"/>
                <a:gd name="connsiteY21" fmla="*/ 15492 h 89773"/>
                <a:gd name="connsiteX22" fmla="*/ 28241 w 55901"/>
                <a:gd name="connsiteY22" fmla="*/ 11555 h 89773"/>
                <a:gd name="connsiteX23" fmla="*/ 13007 w 55901"/>
                <a:gd name="connsiteY23" fmla="*/ 11555 h 89773"/>
                <a:gd name="connsiteX24" fmla="*/ 13007 w 55901"/>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1" h="89773">
                  <a:moveTo>
                    <a:pt x="0" y="85481"/>
                  </a:moveTo>
                  <a:lnTo>
                    <a:pt x="0" y="4180"/>
                  </a:lnTo>
                  <a:cubicBezTo>
                    <a:pt x="0" y="3034"/>
                    <a:pt x="468" y="2049"/>
                    <a:pt x="1420" y="1226"/>
                  </a:cubicBezTo>
                  <a:cubicBezTo>
                    <a:pt x="2356" y="403"/>
                    <a:pt x="3566" y="0"/>
                    <a:pt x="5051" y="0"/>
                  </a:cubicBezTo>
                  <a:lnTo>
                    <a:pt x="29000" y="0"/>
                  </a:lnTo>
                  <a:cubicBezTo>
                    <a:pt x="37181" y="0"/>
                    <a:pt x="43717" y="2162"/>
                    <a:pt x="48590" y="6503"/>
                  </a:cubicBezTo>
                  <a:cubicBezTo>
                    <a:pt x="53464" y="10844"/>
                    <a:pt x="55901" y="17671"/>
                    <a:pt x="55901" y="27014"/>
                  </a:cubicBezTo>
                  <a:lnTo>
                    <a:pt x="55901" y="27999"/>
                  </a:lnTo>
                  <a:cubicBezTo>
                    <a:pt x="55901" y="37326"/>
                    <a:pt x="53383" y="44185"/>
                    <a:pt x="48348" y="48574"/>
                  </a:cubicBezTo>
                  <a:cubicBezTo>
                    <a:pt x="43314" y="52948"/>
                    <a:pt x="36616" y="55142"/>
                    <a:pt x="28273" y="55142"/>
                  </a:cubicBezTo>
                  <a:lnTo>
                    <a:pt x="13039" y="55142"/>
                  </a:lnTo>
                  <a:lnTo>
                    <a:pt x="13039" y="85481"/>
                  </a:lnTo>
                  <a:cubicBezTo>
                    <a:pt x="13039" y="86788"/>
                    <a:pt x="12410" y="87837"/>
                    <a:pt x="11135" y="88612"/>
                  </a:cubicBezTo>
                  <a:cubicBezTo>
                    <a:pt x="9860" y="89386"/>
                    <a:pt x="8327" y="89774"/>
                    <a:pt x="6536" y="89774"/>
                  </a:cubicBezTo>
                  <a:cubicBezTo>
                    <a:pt x="4809" y="89774"/>
                    <a:pt x="3309" y="89386"/>
                    <a:pt x="1985" y="88612"/>
                  </a:cubicBezTo>
                  <a:cubicBezTo>
                    <a:pt x="645" y="87837"/>
                    <a:pt x="0" y="86788"/>
                    <a:pt x="0" y="85481"/>
                  </a:cubicBezTo>
                  <a:close/>
                  <a:moveTo>
                    <a:pt x="13007" y="44830"/>
                  </a:moveTo>
                  <a:lnTo>
                    <a:pt x="28241" y="44830"/>
                  </a:lnTo>
                  <a:cubicBezTo>
                    <a:pt x="32905" y="44830"/>
                    <a:pt x="36504" y="43507"/>
                    <a:pt x="39053" y="40844"/>
                  </a:cubicBezTo>
                  <a:cubicBezTo>
                    <a:pt x="41587" y="38182"/>
                    <a:pt x="42862" y="34196"/>
                    <a:pt x="42862" y="28870"/>
                  </a:cubicBezTo>
                  <a:lnTo>
                    <a:pt x="42862" y="27402"/>
                  </a:lnTo>
                  <a:cubicBezTo>
                    <a:pt x="42862" y="22076"/>
                    <a:pt x="41587" y="18106"/>
                    <a:pt x="39053" y="15492"/>
                  </a:cubicBezTo>
                  <a:cubicBezTo>
                    <a:pt x="36519" y="12878"/>
                    <a:pt x="32905" y="11555"/>
                    <a:pt x="28241" y="11555"/>
                  </a:cubicBezTo>
                  <a:lnTo>
                    <a:pt x="13007" y="11555"/>
                  </a:lnTo>
                  <a:lnTo>
                    <a:pt x="13007"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64" name="Figura a mano libera: forma 163">
              <a:extLst>
                <a:ext uri="{FF2B5EF4-FFF2-40B4-BE49-F238E27FC236}">
                  <a16:creationId xmlns:a16="http://schemas.microsoft.com/office/drawing/2014/main" id="{C068F186-3D65-7A83-22AA-C5F95A940693}"/>
                </a:ext>
              </a:extLst>
            </p:cNvPr>
            <p:cNvSpPr/>
            <p:nvPr/>
          </p:nvSpPr>
          <p:spPr>
            <a:xfrm>
              <a:off x="6781640" y="1621517"/>
              <a:ext cx="48881" cy="89789"/>
            </a:xfrm>
            <a:custGeom>
              <a:avLst/>
              <a:gdLst>
                <a:gd name="connsiteX0" fmla="*/ 0 w 48881"/>
                <a:gd name="connsiteY0" fmla="*/ 85481 h 89789"/>
                <a:gd name="connsiteX1" fmla="*/ 0 w 48881"/>
                <a:gd name="connsiteY1" fmla="*/ 4180 h 89789"/>
                <a:gd name="connsiteX2" fmla="*/ 1904 w 48881"/>
                <a:gd name="connsiteY2" fmla="*/ 1049 h 89789"/>
                <a:gd name="connsiteX3" fmla="*/ 6503 w 48881"/>
                <a:gd name="connsiteY3" fmla="*/ 0 h 89789"/>
                <a:gd name="connsiteX4" fmla="*/ 11103 w 48881"/>
                <a:gd name="connsiteY4" fmla="*/ 1049 h 89789"/>
                <a:gd name="connsiteX5" fmla="*/ 13007 w 48881"/>
                <a:gd name="connsiteY5" fmla="*/ 4180 h 89789"/>
                <a:gd name="connsiteX6" fmla="*/ 13007 w 48881"/>
                <a:gd name="connsiteY6" fmla="*/ 78235 h 89789"/>
                <a:gd name="connsiteX7" fmla="*/ 44944 w 48881"/>
                <a:gd name="connsiteY7" fmla="*/ 78235 h 89789"/>
                <a:gd name="connsiteX8" fmla="*/ 47831 w 48881"/>
                <a:gd name="connsiteY8" fmla="*/ 79962 h 89789"/>
                <a:gd name="connsiteX9" fmla="*/ 48881 w 48881"/>
                <a:gd name="connsiteY9" fmla="*/ 84013 h 89789"/>
                <a:gd name="connsiteX10" fmla="*/ 47831 w 48881"/>
                <a:gd name="connsiteY10" fmla="*/ 88063 h 89789"/>
                <a:gd name="connsiteX11" fmla="*/ 44944 w 48881"/>
                <a:gd name="connsiteY11" fmla="*/ 89790 h 89789"/>
                <a:gd name="connsiteX12" fmla="*/ 5761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29" y="1743"/>
                    <a:pt x="1904" y="1049"/>
                  </a:cubicBezTo>
                  <a:cubicBezTo>
                    <a:pt x="3179" y="355"/>
                    <a:pt x="4712" y="0"/>
                    <a:pt x="6503" y="0"/>
                  </a:cubicBezTo>
                  <a:cubicBezTo>
                    <a:pt x="8311" y="0"/>
                    <a:pt x="9844" y="355"/>
                    <a:pt x="11103" y="1049"/>
                  </a:cubicBezTo>
                  <a:cubicBezTo>
                    <a:pt x="12377" y="1743"/>
                    <a:pt x="13007" y="2792"/>
                    <a:pt x="13007" y="4180"/>
                  </a:cubicBezTo>
                  <a:lnTo>
                    <a:pt x="13007" y="78235"/>
                  </a:lnTo>
                  <a:lnTo>
                    <a:pt x="44944" y="78235"/>
                  </a:lnTo>
                  <a:cubicBezTo>
                    <a:pt x="46170" y="78235"/>
                    <a:pt x="47138" y="78816"/>
                    <a:pt x="47831" y="79962"/>
                  </a:cubicBezTo>
                  <a:cubicBezTo>
                    <a:pt x="48526" y="81108"/>
                    <a:pt x="48881" y="82463"/>
                    <a:pt x="48881" y="84013"/>
                  </a:cubicBezTo>
                  <a:cubicBezTo>
                    <a:pt x="48881" y="85562"/>
                    <a:pt x="48526" y="86917"/>
                    <a:pt x="47831" y="88063"/>
                  </a:cubicBezTo>
                  <a:cubicBezTo>
                    <a:pt x="47138" y="89209"/>
                    <a:pt x="46170" y="89790"/>
                    <a:pt x="44944" y="89790"/>
                  </a:cubicBezTo>
                  <a:lnTo>
                    <a:pt x="5761" y="89790"/>
                  </a:lnTo>
                  <a:cubicBezTo>
                    <a:pt x="4212" y="89790"/>
                    <a:pt x="2856" y="89403"/>
                    <a:pt x="1711" y="88628"/>
                  </a:cubicBezTo>
                  <a:cubicBezTo>
                    <a:pt x="581"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65" name="Figura a mano libera: forma 164">
              <a:extLst>
                <a:ext uri="{FF2B5EF4-FFF2-40B4-BE49-F238E27FC236}">
                  <a16:creationId xmlns:a16="http://schemas.microsoft.com/office/drawing/2014/main" id="{D173A732-B28E-4E64-23C5-4FFC57FC0447}"/>
                </a:ext>
              </a:extLst>
            </p:cNvPr>
            <p:cNvSpPr/>
            <p:nvPr/>
          </p:nvSpPr>
          <p:spPr>
            <a:xfrm>
              <a:off x="6833878" y="1620791"/>
              <a:ext cx="66663" cy="90516"/>
            </a:xfrm>
            <a:custGeom>
              <a:avLst/>
              <a:gdLst>
                <a:gd name="connsiteX0" fmla="*/ 0 w 66663"/>
                <a:gd name="connsiteY0" fmla="*/ 85110 h 90516"/>
                <a:gd name="connsiteX1" fmla="*/ 128 w 66663"/>
                <a:gd name="connsiteY1" fmla="*/ 84013 h 90516"/>
                <a:gd name="connsiteX2" fmla="*/ 24513 w 66663"/>
                <a:gd name="connsiteY2" fmla="*/ 4422 h 90516"/>
                <a:gd name="connsiteX3" fmla="*/ 33243 w 66663"/>
                <a:gd name="connsiteY3" fmla="*/ 0 h 90516"/>
                <a:gd name="connsiteX4" fmla="*/ 42103 w 66663"/>
                <a:gd name="connsiteY4" fmla="*/ 4115 h 90516"/>
                <a:gd name="connsiteX5" fmla="*/ 66422 w 66663"/>
                <a:gd name="connsiteY5" fmla="*/ 83690 h 90516"/>
                <a:gd name="connsiteX6" fmla="*/ 66664 w 66663"/>
                <a:gd name="connsiteY6" fmla="*/ 84852 h 90516"/>
                <a:gd name="connsiteX7" fmla="*/ 63808 w 66663"/>
                <a:gd name="connsiteY7" fmla="*/ 88838 h 90516"/>
                <a:gd name="connsiteX8" fmla="*/ 57740 w 66663"/>
                <a:gd name="connsiteY8" fmla="*/ 90516 h 90516"/>
                <a:gd name="connsiteX9" fmla="*/ 52931 w 66663"/>
                <a:gd name="connsiteY9" fmla="*/ 87837 h 90516"/>
                <a:gd name="connsiteX10" fmla="*/ 47848 w 66663"/>
                <a:gd name="connsiteY10" fmla="*/ 70247 h 90516"/>
                <a:gd name="connsiteX11" fmla="*/ 17655 w 66663"/>
                <a:gd name="connsiteY11" fmla="*/ 70247 h 90516"/>
                <a:gd name="connsiteX12" fmla="*/ 12635 w 66663"/>
                <a:gd name="connsiteY12" fmla="*/ 87789 h 90516"/>
                <a:gd name="connsiteX13" fmla="*/ 8100 w 66663"/>
                <a:gd name="connsiteY13" fmla="*/ 90500 h 90516"/>
                <a:gd name="connsiteX14" fmla="*/ 2581 w 66663"/>
                <a:gd name="connsiteY14" fmla="*/ 88902 h 90516"/>
                <a:gd name="connsiteX15" fmla="*/ 0 w 66663"/>
                <a:gd name="connsiteY15" fmla="*/ 85110 h 90516"/>
                <a:gd name="connsiteX16" fmla="*/ 20591 w 66663"/>
                <a:gd name="connsiteY16" fmla="*/ 59919 h 90516"/>
                <a:gd name="connsiteX17" fmla="*/ 44975 w 66663"/>
                <a:gd name="connsiteY17" fmla="*/ 59919 h 90516"/>
                <a:gd name="connsiteX18" fmla="*/ 32662 w 66663"/>
                <a:gd name="connsiteY18" fmla="*/ 17768 h 90516"/>
                <a:gd name="connsiteX19" fmla="*/ 20591 w 66663"/>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3" h="90516">
                  <a:moveTo>
                    <a:pt x="0" y="85110"/>
                  </a:moveTo>
                  <a:cubicBezTo>
                    <a:pt x="0" y="84626"/>
                    <a:pt x="32" y="84255"/>
                    <a:pt x="128" y="84013"/>
                  </a:cubicBezTo>
                  <a:lnTo>
                    <a:pt x="24513" y="4422"/>
                  </a:lnTo>
                  <a:cubicBezTo>
                    <a:pt x="25562" y="1485"/>
                    <a:pt x="28466" y="0"/>
                    <a:pt x="33243" y="0"/>
                  </a:cubicBezTo>
                  <a:cubicBezTo>
                    <a:pt x="38101" y="0"/>
                    <a:pt x="41054" y="1372"/>
                    <a:pt x="42103" y="4115"/>
                  </a:cubicBezTo>
                  <a:lnTo>
                    <a:pt x="66422" y="83690"/>
                  </a:lnTo>
                  <a:cubicBezTo>
                    <a:pt x="66584" y="84206"/>
                    <a:pt x="66664" y="84594"/>
                    <a:pt x="66664" y="84852"/>
                  </a:cubicBezTo>
                  <a:cubicBezTo>
                    <a:pt x="66664" y="86401"/>
                    <a:pt x="65712" y="87724"/>
                    <a:pt x="63808" y="88838"/>
                  </a:cubicBezTo>
                  <a:cubicBezTo>
                    <a:pt x="61904" y="89951"/>
                    <a:pt x="59870" y="90516"/>
                    <a:pt x="57740" y="90516"/>
                  </a:cubicBezTo>
                  <a:cubicBezTo>
                    <a:pt x="55158" y="90516"/>
                    <a:pt x="53544" y="89629"/>
                    <a:pt x="52931" y="87837"/>
                  </a:cubicBezTo>
                  <a:lnTo>
                    <a:pt x="47848" y="70247"/>
                  </a:lnTo>
                  <a:lnTo>
                    <a:pt x="17655" y="70247"/>
                  </a:lnTo>
                  <a:lnTo>
                    <a:pt x="12635" y="87789"/>
                  </a:lnTo>
                  <a:cubicBezTo>
                    <a:pt x="12071" y="89596"/>
                    <a:pt x="10553" y="90500"/>
                    <a:pt x="8100" y="90500"/>
                  </a:cubicBezTo>
                  <a:cubicBezTo>
                    <a:pt x="6132" y="90500"/>
                    <a:pt x="4309" y="89967"/>
                    <a:pt x="2581" y="88902"/>
                  </a:cubicBezTo>
                  <a:cubicBezTo>
                    <a:pt x="855" y="87853"/>
                    <a:pt x="0" y="86579"/>
                    <a:pt x="0" y="85110"/>
                  </a:cubicBezTo>
                  <a:close/>
                  <a:moveTo>
                    <a:pt x="20591" y="59919"/>
                  </a:moveTo>
                  <a:lnTo>
                    <a:pt x="44975" y="59919"/>
                  </a:lnTo>
                  <a:lnTo>
                    <a:pt x="32662" y="17768"/>
                  </a:lnTo>
                  <a:lnTo>
                    <a:pt x="20591"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66" name="Figura a mano libera: forma 165">
              <a:extLst>
                <a:ext uri="{FF2B5EF4-FFF2-40B4-BE49-F238E27FC236}">
                  <a16:creationId xmlns:a16="http://schemas.microsoft.com/office/drawing/2014/main" id="{609C7313-7F5B-1139-BCAF-F4CA5E5D6611}"/>
                </a:ext>
              </a:extLst>
            </p:cNvPr>
            <p:cNvSpPr/>
            <p:nvPr/>
          </p:nvSpPr>
          <p:spPr>
            <a:xfrm>
              <a:off x="6909241" y="1621533"/>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3 w 56578"/>
                <a:gd name="connsiteY3" fmla="*/ 1533 h 89773"/>
                <a:gd name="connsiteX4" fmla="*/ 16315 w 56578"/>
                <a:gd name="connsiteY4" fmla="*/ 7375 h 89773"/>
                <a:gd name="connsiteX5" fmla="*/ 43572 w 56578"/>
                <a:gd name="connsiteY5" fmla="*/ 60548 h 89773"/>
                <a:gd name="connsiteX6" fmla="*/ 43572 w 56578"/>
                <a:gd name="connsiteY6" fmla="*/ 4180 h 89773"/>
                <a:gd name="connsiteX7" fmla="*/ 45476 w 56578"/>
                <a:gd name="connsiteY7" fmla="*/ 1049 h 89773"/>
                <a:gd name="connsiteX8" fmla="*/ 50076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6 w 56578"/>
                <a:gd name="connsiteY13" fmla="*/ 89774 h 89773"/>
                <a:gd name="connsiteX14" fmla="*/ 42346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4" y="0"/>
                  </a:cubicBezTo>
                  <a:cubicBezTo>
                    <a:pt x="8795" y="0"/>
                    <a:pt x="10634" y="516"/>
                    <a:pt x="12023" y="1533"/>
                  </a:cubicBezTo>
                  <a:cubicBezTo>
                    <a:pt x="13410" y="2566"/>
                    <a:pt x="14847" y="4502"/>
                    <a:pt x="16315" y="7375"/>
                  </a:cubicBezTo>
                  <a:lnTo>
                    <a:pt x="43572" y="60548"/>
                  </a:lnTo>
                  <a:lnTo>
                    <a:pt x="43572" y="4180"/>
                  </a:lnTo>
                  <a:cubicBezTo>
                    <a:pt x="43572" y="2792"/>
                    <a:pt x="44201" y="1743"/>
                    <a:pt x="45476" y="1049"/>
                  </a:cubicBezTo>
                  <a:cubicBezTo>
                    <a:pt x="46751" y="355"/>
                    <a:pt x="48284" y="0"/>
                    <a:pt x="50076"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6"/>
                    <a:pt x="51867" y="89774"/>
                    <a:pt x="50076" y="89774"/>
                  </a:cubicBezTo>
                  <a:cubicBezTo>
                    <a:pt x="46638" y="89774"/>
                    <a:pt x="44056" y="88176"/>
                    <a:pt x="42346" y="84981"/>
                  </a:cubicBezTo>
                  <a:lnTo>
                    <a:pt x="12991" y="29096"/>
                  </a:lnTo>
                  <a:lnTo>
                    <a:pt x="12991" y="85465"/>
                  </a:lnTo>
                  <a:cubicBezTo>
                    <a:pt x="12991" y="86772"/>
                    <a:pt x="12362" y="87821"/>
                    <a:pt x="11087" y="88596"/>
                  </a:cubicBezTo>
                  <a:cubicBezTo>
                    <a:pt x="9812" y="89370"/>
                    <a:pt x="8278" y="89758"/>
                    <a:pt x="6487" y="89758"/>
                  </a:cubicBezTo>
                  <a:cubicBezTo>
                    <a:pt x="4761" y="89758"/>
                    <a:pt x="3260" y="89370"/>
                    <a:pt x="1937"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167" name="Figura a mano libera: forma 166">
            <a:extLst>
              <a:ext uri="{FF2B5EF4-FFF2-40B4-BE49-F238E27FC236}">
                <a16:creationId xmlns:a16="http://schemas.microsoft.com/office/drawing/2014/main" id="{977E1206-EB9E-9405-8FF5-41D3D8F5FE93}"/>
              </a:ext>
            </a:extLst>
          </p:cNvPr>
          <p:cNvSpPr/>
          <p:nvPr/>
        </p:nvSpPr>
        <p:spPr>
          <a:xfrm>
            <a:off x="4952038" y="372400"/>
            <a:ext cx="1669384" cy="965595"/>
          </a:xfrm>
          <a:custGeom>
            <a:avLst/>
            <a:gdLst>
              <a:gd name="connsiteX0" fmla="*/ 0 w 1179743"/>
              <a:gd name="connsiteY0" fmla="*/ 604065 h 682380"/>
              <a:gd name="connsiteX1" fmla="*/ 78332 w 1179743"/>
              <a:gd name="connsiteY1" fmla="*/ 682381 h 682380"/>
              <a:gd name="connsiteX2" fmla="*/ 1101411 w 1179743"/>
              <a:gd name="connsiteY2" fmla="*/ 682381 h 682380"/>
              <a:gd name="connsiteX3" fmla="*/ 1179743 w 1179743"/>
              <a:gd name="connsiteY3" fmla="*/ 604065 h 682380"/>
              <a:gd name="connsiteX4" fmla="*/ 1179743 w 1179743"/>
              <a:gd name="connsiteY4" fmla="*/ 78332 h 682380"/>
              <a:gd name="connsiteX5" fmla="*/ 1101411 w 1179743"/>
              <a:gd name="connsiteY5" fmla="*/ 0 h 682380"/>
              <a:gd name="connsiteX6" fmla="*/ 78332 w 1179743"/>
              <a:gd name="connsiteY6" fmla="*/ 0 h 682380"/>
              <a:gd name="connsiteX7" fmla="*/ 0 w 1179743"/>
              <a:gd name="connsiteY7" fmla="*/ 78332 h 682380"/>
              <a:gd name="connsiteX8" fmla="*/ 0 w 1179743"/>
              <a:gd name="connsiteY8" fmla="*/ 604065 h 6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80">
                <a:moveTo>
                  <a:pt x="0" y="604065"/>
                </a:moveTo>
                <a:cubicBezTo>
                  <a:pt x="0" y="647249"/>
                  <a:pt x="35164" y="682381"/>
                  <a:pt x="78332" y="682381"/>
                </a:cubicBezTo>
                <a:lnTo>
                  <a:pt x="1101411" y="682381"/>
                </a:lnTo>
                <a:cubicBezTo>
                  <a:pt x="1144611" y="682381"/>
                  <a:pt x="1179743" y="647249"/>
                  <a:pt x="1179743" y="604065"/>
                </a:cubicBezTo>
                <a:lnTo>
                  <a:pt x="1179743" y="78332"/>
                </a:lnTo>
                <a:cubicBezTo>
                  <a:pt x="1179743" y="35132"/>
                  <a:pt x="1144596" y="0"/>
                  <a:pt x="1101411" y="0"/>
                </a:cubicBezTo>
                <a:lnTo>
                  <a:pt x="78332" y="0"/>
                </a:lnTo>
                <a:cubicBezTo>
                  <a:pt x="35147" y="0"/>
                  <a:pt x="0" y="35132"/>
                  <a:pt x="0" y="78332"/>
                </a:cubicBezTo>
                <a:lnTo>
                  <a:pt x="0" y="604065"/>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sp>
        <p:nvSpPr>
          <p:cNvPr id="168" name="Figura a mano libera: forma 167">
            <a:extLst>
              <a:ext uri="{FF2B5EF4-FFF2-40B4-BE49-F238E27FC236}">
                <a16:creationId xmlns:a16="http://schemas.microsoft.com/office/drawing/2014/main" id="{2D2B67F7-3B51-3870-AA54-2FE5CE6F1D17}"/>
              </a:ext>
            </a:extLst>
          </p:cNvPr>
          <p:cNvSpPr/>
          <p:nvPr/>
        </p:nvSpPr>
        <p:spPr>
          <a:xfrm>
            <a:off x="4998003" y="418367"/>
            <a:ext cx="1577425" cy="873637"/>
          </a:xfrm>
          <a:custGeom>
            <a:avLst/>
            <a:gdLst>
              <a:gd name="connsiteX0" fmla="*/ 1068926 w 1114756"/>
              <a:gd name="connsiteY0" fmla="*/ 0 h 617394"/>
              <a:gd name="connsiteX1" fmla="*/ 1114757 w 1114756"/>
              <a:gd name="connsiteY1" fmla="*/ 45847 h 617394"/>
              <a:gd name="connsiteX2" fmla="*/ 1114757 w 1114756"/>
              <a:gd name="connsiteY2" fmla="*/ 571564 h 617394"/>
              <a:gd name="connsiteX3" fmla="*/ 1068926 w 1114756"/>
              <a:gd name="connsiteY3" fmla="*/ 617395 h 617394"/>
              <a:gd name="connsiteX4" fmla="*/ 45847 w 1114756"/>
              <a:gd name="connsiteY4" fmla="*/ 617395 h 617394"/>
              <a:gd name="connsiteX5" fmla="*/ 0 w 1114756"/>
              <a:gd name="connsiteY5" fmla="*/ 571564 h 617394"/>
              <a:gd name="connsiteX6" fmla="*/ 0 w 1114756"/>
              <a:gd name="connsiteY6" fmla="*/ 45847 h 617394"/>
              <a:gd name="connsiteX7" fmla="*/ 45847 w 1114756"/>
              <a:gd name="connsiteY7" fmla="*/ 0 h 617394"/>
              <a:gd name="connsiteX8" fmla="*/ 1068926 w 1114756"/>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6" h="617394">
                <a:moveTo>
                  <a:pt x="1068926" y="0"/>
                </a:moveTo>
                <a:cubicBezTo>
                  <a:pt x="1094246" y="0"/>
                  <a:pt x="1114757" y="20527"/>
                  <a:pt x="1114757" y="45847"/>
                </a:cubicBezTo>
                <a:lnTo>
                  <a:pt x="1114757" y="571564"/>
                </a:lnTo>
                <a:cubicBezTo>
                  <a:pt x="1114757" y="596884"/>
                  <a:pt x="1094246" y="617395"/>
                  <a:pt x="1068926" y="617395"/>
                </a:cubicBezTo>
                <a:lnTo>
                  <a:pt x="45847" y="617395"/>
                </a:lnTo>
                <a:cubicBezTo>
                  <a:pt x="20527" y="617395"/>
                  <a:pt x="0" y="596867"/>
                  <a:pt x="0" y="571564"/>
                </a:cubicBezTo>
                <a:lnTo>
                  <a:pt x="0" y="45847"/>
                </a:lnTo>
                <a:cubicBezTo>
                  <a:pt x="0" y="20511"/>
                  <a:pt x="20527" y="0"/>
                  <a:pt x="45847" y="0"/>
                </a:cubicBezTo>
                <a:lnTo>
                  <a:pt x="1068926" y="0"/>
                </a:lnTo>
                <a:close/>
              </a:path>
            </a:pathLst>
          </a:custGeom>
          <a:solidFill>
            <a:srgbClr val="053A70"/>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grpSp>
        <p:nvGrpSpPr>
          <p:cNvPr id="169" name="Elemento grafico 56">
            <a:extLst>
              <a:ext uri="{FF2B5EF4-FFF2-40B4-BE49-F238E27FC236}">
                <a16:creationId xmlns:a16="http://schemas.microsoft.com/office/drawing/2014/main" id="{25BEC738-84AF-0EAF-23AB-1516D859FEDB}"/>
              </a:ext>
            </a:extLst>
          </p:cNvPr>
          <p:cNvGrpSpPr/>
          <p:nvPr/>
        </p:nvGrpSpPr>
        <p:grpSpPr>
          <a:xfrm>
            <a:off x="5227136" y="524367"/>
            <a:ext cx="1126540" cy="648366"/>
            <a:chOff x="7484386" y="1376112"/>
            <a:chExt cx="796119" cy="458196"/>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170" name="Figura a mano libera: forma 169">
              <a:extLst>
                <a:ext uri="{FF2B5EF4-FFF2-40B4-BE49-F238E27FC236}">
                  <a16:creationId xmlns:a16="http://schemas.microsoft.com/office/drawing/2014/main" id="{AAA8BAA5-C7A3-614A-885C-B9F2E843FC40}"/>
                </a:ext>
              </a:extLst>
            </p:cNvPr>
            <p:cNvSpPr/>
            <p:nvPr/>
          </p:nvSpPr>
          <p:spPr>
            <a:xfrm>
              <a:off x="7484386" y="1376225"/>
              <a:ext cx="55142" cy="90161"/>
            </a:xfrm>
            <a:custGeom>
              <a:avLst/>
              <a:gdLst>
                <a:gd name="connsiteX0" fmla="*/ 0 w 55142"/>
                <a:gd name="connsiteY0" fmla="*/ 23093 h 90161"/>
                <a:gd name="connsiteX1" fmla="*/ 0 w 55142"/>
                <a:gd name="connsiteY1" fmla="*/ 4309 h 90161"/>
                <a:gd name="connsiteX2" fmla="*/ 1840 w 55142"/>
                <a:gd name="connsiteY2" fmla="*/ 1356 h 90161"/>
                <a:gd name="connsiteX3" fmla="*/ 5777 w 55142"/>
                <a:gd name="connsiteY3" fmla="*/ 0 h 90161"/>
                <a:gd name="connsiteX4" fmla="*/ 49366 w 55142"/>
                <a:gd name="connsiteY4" fmla="*/ 0 h 90161"/>
                <a:gd name="connsiteX5" fmla="*/ 53239 w 55142"/>
                <a:gd name="connsiteY5" fmla="*/ 1356 h 90161"/>
                <a:gd name="connsiteX6" fmla="*/ 55142 w 55142"/>
                <a:gd name="connsiteY6" fmla="*/ 4309 h 90161"/>
                <a:gd name="connsiteX7" fmla="*/ 55142 w 55142"/>
                <a:gd name="connsiteY7" fmla="*/ 16961 h 90161"/>
                <a:gd name="connsiteX8" fmla="*/ 52803 w 55142"/>
                <a:gd name="connsiteY8" fmla="*/ 24206 h 90161"/>
                <a:gd name="connsiteX9" fmla="*/ 19769 w 55142"/>
                <a:gd name="connsiteY9" fmla="*/ 88192 h 90161"/>
                <a:gd name="connsiteX10" fmla="*/ 15831 w 55142"/>
                <a:gd name="connsiteY10" fmla="*/ 90161 h 90161"/>
                <a:gd name="connsiteX11" fmla="*/ 10183 w 55142"/>
                <a:gd name="connsiteY11" fmla="*/ 88321 h 90161"/>
                <a:gd name="connsiteX12" fmla="*/ 7730 w 55142"/>
                <a:gd name="connsiteY12" fmla="*/ 83771 h 90161"/>
                <a:gd name="connsiteX13" fmla="*/ 8343 w 55142"/>
                <a:gd name="connsiteY13" fmla="*/ 81318 h 90161"/>
                <a:gd name="connsiteX14" fmla="*/ 42119 w 55142"/>
                <a:gd name="connsiteY14" fmla="*/ 19188 h 90161"/>
                <a:gd name="connsiteX15" fmla="*/ 42119 w 55142"/>
                <a:gd name="connsiteY15" fmla="*/ 11571 h 90161"/>
                <a:gd name="connsiteX16" fmla="*/ 13007 w 55142"/>
                <a:gd name="connsiteY16" fmla="*/ 11571 h 90161"/>
                <a:gd name="connsiteX17" fmla="*/ 13007 w 55142"/>
                <a:gd name="connsiteY17" fmla="*/ 23109 h 90161"/>
                <a:gd name="connsiteX18" fmla="*/ 10974 w 55142"/>
                <a:gd name="connsiteY18" fmla="*/ 26175 h 90161"/>
                <a:gd name="connsiteX19" fmla="*/ 6375 w 55142"/>
                <a:gd name="connsiteY19" fmla="*/ 27402 h 90161"/>
                <a:gd name="connsiteX20" fmla="*/ 1888 w 55142"/>
                <a:gd name="connsiteY20" fmla="*/ 26175 h 90161"/>
                <a:gd name="connsiteX21" fmla="*/ 0 w 55142"/>
                <a:gd name="connsiteY21" fmla="*/ 23093 h 9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142" h="90161">
                  <a:moveTo>
                    <a:pt x="0" y="23093"/>
                  </a:moveTo>
                  <a:lnTo>
                    <a:pt x="0" y="4309"/>
                  </a:lnTo>
                  <a:cubicBezTo>
                    <a:pt x="0" y="3244"/>
                    <a:pt x="614" y="2259"/>
                    <a:pt x="1840" y="1356"/>
                  </a:cubicBezTo>
                  <a:cubicBezTo>
                    <a:pt x="3067" y="452"/>
                    <a:pt x="4373" y="0"/>
                    <a:pt x="5777" y="0"/>
                  </a:cubicBezTo>
                  <a:lnTo>
                    <a:pt x="49366" y="0"/>
                  </a:lnTo>
                  <a:cubicBezTo>
                    <a:pt x="50673" y="0"/>
                    <a:pt x="51964" y="452"/>
                    <a:pt x="53239" y="1356"/>
                  </a:cubicBezTo>
                  <a:cubicBezTo>
                    <a:pt x="54513" y="2259"/>
                    <a:pt x="55142" y="3244"/>
                    <a:pt x="55142" y="4309"/>
                  </a:cubicBezTo>
                  <a:lnTo>
                    <a:pt x="55142" y="16961"/>
                  </a:lnTo>
                  <a:cubicBezTo>
                    <a:pt x="55142" y="18849"/>
                    <a:pt x="54368" y="21253"/>
                    <a:pt x="52803" y="24206"/>
                  </a:cubicBezTo>
                  <a:lnTo>
                    <a:pt x="19769" y="88192"/>
                  </a:lnTo>
                  <a:cubicBezTo>
                    <a:pt x="19026" y="89499"/>
                    <a:pt x="17719" y="90161"/>
                    <a:pt x="15831" y="90161"/>
                  </a:cubicBezTo>
                  <a:cubicBezTo>
                    <a:pt x="13701" y="90161"/>
                    <a:pt x="11813" y="89548"/>
                    <a:pt x="10183" y="88321"/>
                  </a:cubicBezTo>
                  <a:cubicBezTo>
                    <a:pt x="8537" y="87095"/>
                    <a:pt x="7730" y="85578"/>
                    <a:pt x="7730" y="83771"/>
                  </a:cubicBezTo>
                  <a:cubicBezTo>
                    <a:pt x="7730" y="82867"/>
                    <a:pt x="7940" y="82044"/>
                    <a:pt x="8343" y="81318"/>
                  </a:cubicBezTo>
                  <a:lnTo>
                    <a:pt x="42119" y="19188"/>
                  </a:lnTo>
                  <a:lnTo>
                    <a:pt x="42119" y="11571"/>
                  </a:lnTo>
                  <a:lnTo>
                    <a:pt x="13007" y="11571"/>
                  </a:lnTo>
                  <a:lnTo>
                    <a:pt x="13007" y="23109"/>
                  </a:lnTo>
                  <a:cubicBezTo>
                    <a:pt x="13007" y="24336"/>
                    <a:pt x="12329" y="25368"/>
                    <a:pt x="10974" y="26175"/>
                  </a:cubicBezTo>
                  <a:cubicBezTo>
                    <a:pt x="9618" y="26998"/>
                    <a:pt x="8085" y="27402"/>
                    <a:pt x="6375" y="27402"/>
                  </a:cubicBezTo>
                  <a:cubicBezTo>
                    <a:pt x="4664" y="27402"/>
                    <a:pt x="3163" y="26998"/>
                    <a:pt x="1888" y="26175"/>
                  </a:cubicBezTo>
                  <a:cubicBezTo>
                    <a:pt x="630" y="25352"/>
                    <a:pt x="0" y="24319"/>
                    <a:pt x="0" y="23093"/>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71" name="Figura a mano libera: forma 170">
              <a:extLst>
                <a:ext uri="{FF2B5EF4-FFF2-40B4-BE49-F238E27FC236}">
                  <a16:creationId xmlns:a16="http://schemas.microsoft.com/office/drawing/2014/main" id="{1F1206E2-8272-C6E6-38D1-DB751F68BE8F}"/>
                </a:ext>
              </a:extLst>
            </p:cNvPr>
            <p:cNvSpPr/>
            <p:nvPr/>
          </p:nvSpPr>
          <p:spPr>
            <a:xfrm>
              <a:off x="7573047" y="1376225"/>
              <a:ext cx="55126" cy="90499"/>
            </a:xfrm>
            <a:custGeom>
              <a:avLst/>
              <a:gdLst>
                <a:gd name="connsiteX0" fmla="*/ 0 w 55126"/>
                <a:gd name="connsiteY0" fmla="*/ 63131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31 h 90499"/>
                <a:gd name="connsiteX11" fmla="*/ 13024 w 55126"/>
                <a:gd name="connsiteY11" fmla="*/ 63131 h 90499"/>
                <a:gd name="connsiteX12" fmla="*/ 27515 w 55126"/>
                <a:gd name="connsiteY12" fmla="*/ 78978 h 90499"/>
                <a:gd name="connsiteX13" fmla="*/ 38327 w 55126"/>
                <a:gd name="connsiteY13" fmla="*/ 75040 h 90499"/>
                <a:gd name="connsiteX14" fmla="*/ 42136 w 55126"/>
                <a:gd name="connsiteY14" fmla="*/ 63131 h 90499"/>
                <a:gd name="connsiteX15" fmla="*/ 42136 w 55126"/>
                <a:gd name="connsiteY15" fmla="*/ 27386 h 90499"/>
                <a:gd name="connsiteX16" fmla="*/ 38327 w 55126"/>
                <a:gd name="connsiteY16" fmla="*/ 15476 h 90499"/>
                <a:gd name="connsiteX17" fmla="*/ 27515 w 55126"/>
                <a:gd name="connsiteY17" fmla="*/ 11538 h 90499"/>
                <a:gd name="connsiteX18" fmla="*/ 13024 w 55126"/>
                <a:gd name="connsiteY18" fmla="*/ 27386 h 90499"/>
                <a:gd name="connsiteX19" fmla="*/ 13024 w 55126"/>
                <a:gd name="connsiteY19" fmla="*/ 63131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31"/>
                  </a:moveTo>
                  <a:lnTo>
                    <a:pt x="0" y="27386"/>
                  </a:lnTo>
                  <a:cubicBezTo>
                    <a:pt x="0" y="17977"/>
                    <a:pt x="2502"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2" y="79462"/>
                    <a:pt x="0" y="72539"/>
                    <a:pt x="0" y="63131"/>
                  </a:cubicBezTo>
                  <a:close/>
                  <a:moveTo>
                    <a:pt x="13024" y="63131"/>
                  </a:moveTo>
                  <a:cubicBezTo>
                    <a:pt x="13024" y="73685"/>
                    <a:pt x="17848" y="78978"/>
                    <a:pt x="27515" y="78978"/>
                  </a:cubicBezTo>
                  <a:cubicBezTo>
                    <a:pt x="32179" y="78978"/>
                    <a:pt x="35778" y="77671"/>
                    <a:pt x="38327" y="75040"/>
                  </a:cubicBezTo>
                  <a:cubicBezTo>
                    <a:pt x="40861" y="72426"/>
                    <a:pt x="42136" y="68456"/>
                    <a:pt x="42136" y="63131"/>
                  </a:cubicBezTo>
                  <a:lnTo>
                    <a:pt x="42136" y="27386"/>
                  </a:lnTo>
                  <a:cubicBezTo>
                    <a:pt x="42136" y="22060"/>
                    <a:pt x="40861" y="18090"/>
                    <a:pt x="38327" y="15476"/>
                  </a:cubicBezTo>
                  <a:cubicBezTo>
                    <a:pt x="35794" y="12862"/>
                    <a:pt x="32179" y="11538"/>
                    <a:pt x="27515" y="11538"/>
                  </a:cubicBezTo>
                  <a:cubicBezTo>
                    <a:pt x="17848" y="11538"/>
                    <a:pt x="13024" y="16815"/>
                    <a:pt x="13024" y="27386"/>
                  </a:cubicBezTo>
                  <a:lnTo>
                    <a:pt x="13024" y="63131"/>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72" name="Figura a mano libera: forma 171">
              <a:extLst>
                <a:ext uri="{FF2B5EF4-FFF2-40B4-BE49-F238E27FC236}">
                  <a16:creationId xmlns:a16="http://schemas.microsoft.com/office/drawing/2014/main" id="{1203641E-9CA1-D5CA-ABC2-C1974BB7F8C7}"/>
                </a:ext>
              </a:extLst>
            </p:cNvPr>
            <p:cNvSpPr/>
            <p:nvPr/>
          </p:nvSpPr>
          <p:spPr>
            <a:xfrm>
              <a:off x="7642552" y="1376225"/>
              <a:ext cx="55174" cy="90532"/>
            </a:xfrm>
            <a:custGeom>
              <a:avLst/>
              <a:gdLst>
                <a:gd name="connsiteX0" fmla="*/ 0 w 55174"/>
                <a:gd name="connsiteY0" fmla="*/ 63131 h 90532"/>
                <a:gd name="connsiteX1" fmla="*/ 0 w 55174"/>
                <a:gd name="connsiteY1" fmla="*/ 27386 h 90532"/>
                <a:gd name="connsiteX2" fmla="*/ 7552 w 55174"/>
                <a:gd name="connsiteY2" fmla="*/ 6633 h 90532"/>
                <a:gd name="connsiteX3" fmla="*/ 27257 w 55174"/>
                <a:gd name="connsiteY3" fmla="*/ 0 h 90532"/>
                <a:gd name="connsiteX4" fmla="*/ 47460 w 55174"/>
                <a:gd name="connsiteY4" fmla="*/ 6197 h 90532"/>
                <a:gd name="connsiteX5" fmla="*/ 55142 w 55174"/>
                <a:gd name="connsiteY5" fmla="*/ 22222 h 90532"/>
                <a:gd name="connsiteX6" fmla="*/ 53673 w 55174"/>
                <a:gd name="connsiteY6" fmla="*/ 27563 h 90532"/>
                <a:gd name="connsiteX7" fmla="*/ 48639 w 55174"/>
                <a:gd name="connsiteY7" fmla="*/ 28983 h 90532"/>
                <a:gd name="connsiteX8" fmla="*/ 42135 w 55174"/>
                <a:gd name="connsiteY8" fmla="*/ 24691 h 90532"/>
                <a:gd name="connsiteX9" fmla="*/ 27773 w 55174"/>
                <a:gd name="connsiteY9" fmla="*/ 11555 h 90532"/>
                <a:gd name="connsiteX10" fmla="*/ 13039 w 55174"/>
                <a:gd name="connsiteY10" fmla="*/ 27402 h 90532"/>
                <a:gd name="connsiteX11" fmla="*/ 13039 w 55174"/>
                <a:gd name="connsiteY11" fmla="*/ 63131 h 90532"/>
                <a:gd name="connsiteX12" fmla="*/ 28015 w 55174"/>
                <a:gd name="connsiteY12" fmla="*/ 78978 h 90532"/>
                <a:gd name="connsiteX13" fmla="*/ 35389 w 55174"/>
                <a:gd name="connsiteY13" fmla="*/ 77687 h 90532"/>
                <a:gd name="connsiteX14" fmla="*/ 39634 w 55174"/>
                <a:gd name="connsiteY14" fmla="*/ 73943 h 90532"/>
                <a:gd name="connsiteX15" fmla="*/ 41409 w 55174"/>
                <a:gd name="connsiteY15" fmla="*/ 69650 h 90532"/>
                <a:gd name="connsiteX16" fmla="*/ 42152 w 55174"/>
                <a:gd name="connsiteY16" fmla="*/ 65099 h 90532"/>
                <a:gd name="connsiteX17" fmla="*/ 48542 w 55174"/>
                <a:gd name="connsiteY17" fmla="*/ 60807 h 90532"/>
                <a:gd name="connsiteX18" fmla="*/ 53641 w 55174"/>
                <a:gd name="connsiteY18" fmla="*/ 62227 h 90532"/>
                <a:gd name="connsiteX19" fmla="*/ 55175 w 55174"/>
                <a:gd name="connsiteY19" fmla="*/ 67568 h 90532"/>
                <a:gd name="connsiteX20" fmla="*/ 47445 w 55174"/>
                <a:gd name="connsiteY20" fmla="*/ 84142 h 90532"/>
                <a:gd name="connsiteX21" fmla="*/ 27176 w 55174"/>
                <a:gd name="connsiteY21" fmla="*/ 90532 h 90532"/>
                <a:gd name="connsiteX22" fmla="*/ 7520 w 55174"/>
                <a:gd name="connsiteY22" fmla="*/ 83900 h 90532"/>
                <a:gd name="connsiteX23" fmla="*/ 0 w 55174"/>
                <a:gd name="connsiteY23" fmla="*/ 63131 h 9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174" h="90532">
                  <a:moveTo>
                    <a:pt x="0" y="63131"/>
                  </a:moveTo>
                  <a:lnTo>
                    <a:pt x="0" y="27386"/>
                  </a:lnTo>
                  <a:cubicBezTo>
                    <a:pt x="0" y="17977"/>
                    <a:pt x="2518" y="11054"/>
                    <a:pt x="7552" y="6633"/>
                  </a:cubicBezTo>
                  <a:cubicBezTo>
                    <a:pt x="12587" y="2211"/>
                    <a:pt x="19156" y="0"/>
                    <a:pt x="27257" y="0"/>
                  </a:cubicBezTo>
                  <a:cubicBezTo>
                    <a:pt x="35600" y="0"/>
                    <a:pt x="42345" y="2066"/>
                    <a:pt x="47460" y="6197"/>
                  </a:cubicBezTo>
                  <a:cubicBezTo>
                    <a:pt x="52577" y="10328"/>
                    <a:pt x="55142" y="15670"/>
                    <a:pt x="55142" y="22222"/>
                  </a:cubicBezTo>
                  <a:cubicBezTo>
                    <a:pt x="55142" y="24836"/>
                    <a:pt x="54658" y="26627"/>
                    <a:pt x="53673" y="27563"/>
                  </a:cubicBezTo>
                  <a:cubicBezTo>
                    <a:pt x="52689" y="28499"/>
                    <a:pt x="51011" y="28983"/>
                    <a:pt x="48639" y="28983"/>
                  </a:cubicBezTo>
                  <a:cubicBezTo>
                    <a:pt x="44379" y="28983"/>
                    <a:pt x="42216" y="27547"/>
                    <a:pt x="42135" y="24691"/>
                  </a:cubicBezTo>
                  <a:cubicBezTo>
                    <a:pt x="41651" y="15928"/>
                    <a:pt x="36858" y="11555"/>
                    <a:pt x="27773" y="11555"/>
                  </a:cubicBezTo>
                  <a:cubicBezTo>
                    <a:pt x="17945" y="11555"/>
                    <a:pt x="13039" y="16832"/>
                    <a:pt x="13039" y="27402"/>
                  </a:cubicBezTo>
                  <a:lnTo>
                    <a:pt x="13039" y="63131"/>
                  </a:lnTo>
                  <a:cubicBezTo>
                    <a:pt x="13039" y="73685"/>
                    <a:pt x="18026" y="78978"/>
                    <a:pt x="28015" y="78978"/>
                  </a:cubicBezTo>
                  <a:cubicBezTo>
                    <a:pt x="30968" y="78978"/>
                    <a:pt x="33421" y="78542"/>
                    <a:pt x="35389" y="77687"/>
                  </a:cubicBezTo>
                  <a:cubicBezTo>
                    <a:pt x="37359" y="76831"/>
                    <a:pt x="38763" y="75589"/>
                    <a:pt x="39634" y="73943"/>
                  </a:cubicBezTo>
                  <a:cubicBezTo>
                    <a:pt x="40489" y="72313"/>
                    <a:pt x="41086" y="70877"/>
                    <a:pt x="41409" y="69650"/>
                  </a:cubicBezTo>
                  <a:cubicBezTo>
                    <a:pt x="41732" y="68424"/>
                    <a:pt x="41974" y="66907"/>
                    <a:pt x="42152" y="65099"/>
                  </a:cubicBezTo>
                  <a:cubicBezTo>
                    <a:pt x="42394" y="62227"/>
                    <a:pt x="44524" y="60807"/>
                    <a:pt x="48542" y="60807"/>
                  </a:cubicBezTo>
                  <a:cubicBezTo>
                    <a:pt x="50914" y="60807"/>
                    <a:pt x="52609" y="61275"/>
                    <a:pt x="53641" y="62227"/>
                  </a:cubicBezTo>
                  <a:cubicBezTo>
                    <a:pt x="54658" y="63163"/>
                    <a:pt x="55175" y="64954"/>
                    <a:pt x="55175" y="67568"/>
                  </a:cubicBezTo>
                  <a:cubicBezTo>
                    <a:pt x="55175" y="74362"/>
                    <a:pt x="52592" y="79898"/>
                    <a:pt x="47445" y="84142"/>
                  </a:cubicBezTo>
                  <a:cubicBezTo>
                    <a:pt x="42280" y="88402"/>
                    <a:pt x="35535" y="90532"/>
                    <a:pt x="27176" y="90532"/>
                  </a:cubicBezTo>
                  <a:cubicBezTo>
                    <a:pt x="19074" y="90532"/>
                    <a:pt x="12522" y="88321"/>
                    <a:pt x="7520" y="83900"/>
                  </a:cubicBezTo>
                  <a:cubicBezTo>
                    <a:pt x="2501" y="79462"/>
                    <a:pt x="0" y="72539"/>
                    <a:pt x="0" y="6313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73" name="Figura a mano libera: forma 172">
              <a:extLst>
                <a:ext uri="{FF2B5EF4-FFF2-40B4-BE49-F238E27FC236}">
                  <a16:creationId xmlns:a16="http://schemas.microsoft.com/office/drawing/2014/main" id="{783CDBBA-A43F-90EB-E47A-DBAA8DEF3FC4}"/>
                </a:ext>
              </a:extLst>
            </p:cNvPr>
            <p:cNvSpPr/>
            <p:nvPr/>
          </p:nvSpPr>
          <p:spPr>
            <a:xfrm>
              <a:off x="7703472" y="1376225"/>
              <a:ext cx="59563" cy="89773"/>
            </a:xfrm>
            <a:custGeom>
              <a:avLst/>
              <a:gdLst>
                <a:gd name="connsiteX0" fmla="*/ 0 w 59563"/>
                <a:gd name="connsiteY0" fmla="*/ 5971 h 89773"/>
                <a:gd name="connsiteX1" fmla="*/ 1113 w 59563"/>
                <a:gd name="connsiteY1" fmla="*/ 1807 h 89773"/>
                <a:gd name="connsiteX2" fmla="*/ 4309 w 59563"/>
                <a:gd name="connsiteY2" fmla="*/ 0 h 89773"/>
                <a:gd name="connsiteX3" fmla="*/ 55271 w 59563"/>
                <a:gd name="connsiteY3" fmla="*/ 0 h 89773"/>
                <a:gd name="connsiteX4" fmla="*/ 58467 w 59563"/>
                <a:gd name="connsiteY4" fmla="*/ 1743 h 89773"/>
                <a:gd name="connsiteX5" fmla="*/ 59564 w 59563"/>
                <a:gd name="connsiteY5" fmla="*/ 5842 h 89773"/>
                <a:gd name="connsiteX6" fmla="*/ 58402 w 59563"/>
                <a:gd name="connsiteY6" fmla="*/ 10247 h 89773"/>
                <a:gd name="connsiteX7" fmla="*/ 55271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38 w 59563"/>
                <a:gd name="connsiteY11" fmla="*/ 89774 h 89773"/>
                <a:gd name="connsiteX12" fmla="*/ 25240 w 59563"/>
                <a:gd name="connsiteY12" fmla="*/ 88612 h 89773"/>
                <a:gd name="connsiteX13" fmla="*/ 23335 w 59563"/>
                <a:gd name="connsiteY13" fmla="*/ 85481 h 89773"/>
                <a:gd name="connsiteX14" fmla="*/ 23335 w 59563"/>
                <a:gd name="connsiteY14" fmla="*/ 12039 h 89773"/>
                <a:gd name="connsiteX15" fmla="*/ 4309 w 59563"/>
                <a:gd name="connsiteY15" fmla="*/ 12039 h 89773"/>
                <a:gd name="connsiteX16" fmla="*/ 1178 w 59563"/>
                <a:gd name="connsiteY16" fmla="*/ 10247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7" y="87837"/>
                    <a:pt x="34389" y="88612"/>
                  </a:cubicBezTo>
                  <a:cubicBezTo>
                    <a:pt x="33082" y="89386"/>
                    <a:pt x="31565" y="89774"/>
                    <a:pt x="29838" y="89774"/>
                  </a:cubicBezTo>
                  <a:cubicBezTo>
                    <a:pt x="28031" y="89774"/>
                    <a:pt x="26498" y="89386"/>
                    <a:pt x="25240" y="88612"/>
                  </a:cubicBezTo>
                  <a:cubicBezTo>
                    <a:pt x="23965" y="87837"/>
                    <a:pt x="23335" y="86788"/>
                    <a:pt x="23335" y="85481"/>
                  </a:cubicBezTo>
                  <a:lnTo>
                    <a:pt x="23335" y="12039"/>
                  </a:lnTo>
                  <a:lnTo>
                    <a:pt x="4309" y="12039"/>
                  </a:lnTo>
                  <a:cubicBezTo>
                    <a:pt x="3001" y="12039"/>
                    <a:pt x="1953" y="11442"/>
                    <a:pt x="1178" y="10247"/>
                  </a:cubicBezTo>
                  <a:cubicBezTo>
                    <a:pt x="387"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74" name="Figura a mano libera: forma 173">
              <a:extLst>
                <a:ext uri="{FF2B5EF4-FFF2-40B4-BE49-F238E27FC236}">
                  <a16:creationId xmlns:a16="http://schemas.microsoft.com/office/drawing/2014/main" id="{A3FE61B8-A5F6-6A0A-255B-E172EC954C95}"/>
                </a:ext>
              </a:extLst>
            </p:cNvPr>
            <p:cNvSpPr/>
            <p:nvPr/>
          </p:nvSpPr>
          <p:spPr>
            <a:xfrm>
              <a:off x="7771992" y="1376225"/>
              <a:ext cx="55126" cy="90499"/>
            </a:xfrm>
            <a:custGeom>
              <a:avLst/>
              <a:gdLst>
                <a:gd name="connsiteX0" fmla="*/ 0 w 55126"/>
                <a:gd name="connsiteY0" fmla="*/ 63131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31 h 90499"/>
                <a:gd name="connsiteX11" fmla="*/ 13023 w 55126"/>
                <a:gd name="connsiteY11" fmla="*/ 63131 h 90499"/>
                <a:gd name="connsiteX12" fmla="*/ 27514 w 55126"/>
                <a:gd name="connsiteY12" fmla="*/ 78978 h 90499"/>
                <a:gd name="connsiteX13" fmla="*/ 38327 w 55126"/>
                <a:gd name="connsiteY13" fmla="*/ 75040 h 90499"/>
                <a:gd name="connsiteX14" fmla="*/ 42135 w 55126"/>
                <a:gd name="connsiteY14" fmla="*/ 63131 h 90499"/>
                <a:gd name="connsiteX15" fmla="*/ 42135 w 55126"/>
                <a:gd name="connsiteY15" fmla="*/ 27386 h 90499"/>
                <a:gd name="connsiteX16" fmla="*/ 38327 w 55126"/>
                <a:gd name="connsiteY16" fmla="*/ 15476 h 90499"/>
                <a:gd name="connsiteX17" fmla="*/ 27514 w 55126"/>
                <a:gd name="connsiteY17" fmla="*/ 11538 h 90499"/>
                <a:gd name="connsiteX18" fmla="*/ 13023 w 55126"/>
                <a:gd name="connsiteY18" fmla="*/ 27386 h 90499"/>
                <a:gd name="connsiteX19" fmla="*/ 13023 w 55126"/>
                <a:gd name="connsiteY19" fmla="*/ 63131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31"/>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1" y="79462"/>
                    <a:pt x="0" y="72539"/>
                    <a:pt x="0" y="63131"/>
                  </a:cubicBezTo>
                  <a:close/>
                  <a:moveTo>
                    <a:pt x="13023" y="63131"/>
                  </a:moveTo>
                  <a:cubicBezTo>
                    <a:pt x="13023" y="73685"/>
                    <a:pt x="17848" y="78978"/>
                    <a:pt x="27514" y="78978"/>
                  </a:cubicBezTo>
                  <a:cubicBezTo>
                    <a:pt x="32178" y="78978"/>
                    <a:pt x="35777" y="77671"/>
                    <a:pt x="38327" y="75040"/>
                  </a:cubicBezTo>
                  <a:cubicBezTo>
                    <a:pt x="40860" y="72426"/>
                    <a:pt x="42135" y="68456"/>
                    <a:pt x="42135" y="63131"/>
                  </a:cubicBezTo>
                  <a:lnTo>
                    <a:pt x="42135" y="27386"/>
                  </a:lnTo>
                  <a:cubicBezTo>
                    <a:pt x="42135" y="22060"/>
                    <a:pt x="40860" y="18090"/>
                    <a:pt x="38327" y="15476"/>
                  </a:cubicBezTo>
                  <a:cubicBezTo>
                    <a:pt x="35794" y="12862"/>
                    <a:pt x="32178" y="11538"/>
                    <a:pt x="27514" y="11538"/>
                  </a:cubicBezTo>
                  <a:cubicBezTo>
                    <a:pt x="17848" y="11538"/>
                    <a:pt x="13023" y="16815"/>
                    <a:pt x="13023" y="27386"/>
                  </a:cubicBezTo>
                  <a:lnTo>
                    <a:pt x="13023" y="63131"/>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75" name="Figura a mano libera: forma 174">
              <a:extLst>
                <a:ext uri="{FF2B5EF4-FFF2-40B4-BE49-F238E27FC236}">
                  <a16:creationId xmlns:a16="http://schemas.microsoft.com/office/drawing/2014/main" id="{16F3ADB6-0B3A-C17A-448A-C21710DB8D43}"/>
                </a:ext>
              </a:extLst>
            </p:cNvPr>
            <p:cNvSpPr/>
            <p:nvPr/>
          </p:nvSpPr>
          <p:spPr>
            <a:xfrm>
              <a:off x="7842352" y="1376241"/>
              <a:ext cx="55158" cy="89773"/>
            </a:xfrm>
            <a:custGeom>
              <a:avLst/>
              <a:gdLst>
                <a:gd name="connsiteX0" fmla="*/ 0 w 55158"/>
                <a:gd name="connsiteY0" fmla="*/ 85578 h 89773"/>
                <a:gd name="connsiteX1" fmla="*/ 0 w 55158"/>
                <a:gd name="connsiteY1" fmla="*/ 4293 h 89773"/>
                <a:gd name="connsiteX2" fmla="*/ 1726 w 55158"/>
                <a:gd name="connsiteY2" fmla="*/ 1162 h 89773"/>
                <a:gd name="connsiteX3" fmla="*/ 5777 w 55158"/>
                <a:gd name="connsiteY3" fmla="*/ 0 h 89773"/>
                <a:gd name="connsiteX4" fmla="*/ 28127 w 55158"/>
                <a:gd name="connsiteY4" fmla="*/ 0 h 89773"/>
                <a:gd name="connsiteX5" fmla="*/ 46185 w 55158"/>
                <a:gd name="connsiteY5" fmla="*/ 4664 h 89773"/>
                <a:gd name="connsiteX6" fmla="*/ 52948 w 55158"/>
                <a:gd name="connsiteY6" fmla="*/ 21237 h 89773"/>
                <a:gd name="connsiteX7" fmla="*/ 42506 w 55158"/>
                <a:gd name="connsiteY7" fmla="*/ 41135 h 89773"/>
                <a:gd name="connsiteX8" fmla="*/ 51963 w 55158"/>
                <a:gd name="connsiteY8" fmla="*/ 48203 h 89773"/>
                <a:gd name="connsiteX9" fmla="*/ 55158 w 55158"/>
                <a:gd name="connsiteY9" fmla="*/ 61646 h 89773"/>
                <a:gd name="connsiteX10" fmla="*/ 55158 w 55158"/>
                <a:gd name="connsiteY10" fmla="*/ 63986 h 89773"/>
                <a:gd name="connsiteX11" fmla="*/ 48526 w 55158"/>
                <a:gd name="connsiteY11" fmla="*/ 83641 h 89773"/>
                <a:gd name="connsiteX12" fmla="*/ 30726 w 55158"/>
                <a:gd name="connsiteY12" fmla="*/ 89774 h 89773"/>
                <a:gd name="connsiteX13" fmla="*/ 5793 w 55158"/>
                <a:gd name="connsiteY13" fmla="*/ 89774 h 89773"/>
                <a:gd name="connsiteX14" fmla="*/ 1614 w 55158"/>
                <a:gd name="connsiteY14" fmla="*/ 88547 h 89773"/>
                <a:gd name="connsiteX15" fmla="*/ 0 w 55158"/>
                <a:gd name="connsiteY15" fmla="*/ 85578 h 89773"/>
                <a:gd name="connsiteX16" fmla="*/ 12894 w 55158"/>
                <a:gd name="connsiteY16" fmla="*/ 35971 h 89773"/>
                <a:gd name="connsiteX17" fmla="*/ 27514 w 55158"/>
                <a:gd name="connsiteY17" fmla="*/ 35971 h 89773"/>
                <a:gd name="connsiteX18" fmla="*/ 39924 w 55158"/>
                <a:gd name="connsiteY18" fmla="*/ 23319 h 89773"/>
                <a:gd name="connsiteX19" fmla="*/ 27272 w 55158"/>
                <a:gd name="connsiteY19" fmla="*/ 11522 h 89773"/>
                <a:gd name="connsiteX20" fmla="*/ 12910 w 55158"/>
                <a:gd name="connsiteY20" fmla="*/ 11522 h 89773"/>
                <a:gd name="connsiteX21" fmla="*/ 12910 w 55158"/>
                <a:gd name="connsiteY21" fmla="*/ 35971 h 89773"/>
                <a:gd name="connsiteX22" fmla="*/ 12894 w 55158"/>
                <a:gd name="connsiteY22" fmla="*/ 78219 h 89773"/>
                <a:gd name="connsiteX23" fmla="*/ 28241 w 55158"/>
                <a:gd name="connsiteY23" fmla="*/ 78219 h 89773"/>
                <a:gd name="connsiteX24" fmla="*/ 42119 w 55158"/>
                <a:gd name="connsiteY24" fmla="*/ 62985 h 89773"/>
                <a:gd name="connsiteX25" fmla="*/ 42119 w 55158"/>
                <a:gd name="connsiteY25" fmla="*/ 61016 h 89773"/>
                <a:gd name="connsiteX26" fmla="*/ 38617 w 55158"/>
                <a:gd name="connsiteY26" fmla="*/ 49720 h 89773"/>
                <a:gd name="connsiteX27" fmla="*/ 28241 w 55158"/>
                <a:gd name="connsiteY27" fmla="*/ 46283 h 89773"/>
                <a:gd name="connsiteX28" fmla="*/ 12894 w 55158"/>
                <a:gd name="connsiteY28" fmla="*/ 46283 h 89773"/>
                <a:gd name="connsiteX29" fmla="*/ 12894 w 55158"/>
                <a:gd name="connsiteY29" fmla="*/ 78219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58" h="89773">
                  <a:moveTo>
                    <a:pt x="0" y="85578"/>
                  </a:moveTo>
                  <a:lnTo>
                    <a:pt x="0" y="4293"/>
                  </a:lnTo>
                  <a:cubicBezTo>
                    <a:pt x="0" y="2985"/>
                    <a:pt x="564" y="1937"/>
                    <a:pt x="1726" y="1162"/>
                  </a:cubicBezTo>
                  <a:cubicBezTo>
                    <a:pt x="2872" y="387"/>
                    <a:pt x="4227" y="0"/>
                    <a:pt x="5777" y="0"/>
                  </a:cubicBezTo>
                  <a:lnTo>
                    <a:pt x="28127" y="0"/>
                  </a:lnTo>
                  <a:cubicBezTo>
                    <a:pt x="35664" y="0"/>
                    <a:pt x="41684" y="1549"/>
                    <a:pt x="46185" y="4664"/>
                  </a:cubicBezTo>
                  <a:cubicBezTo>
                    <a:pt x="50688" y="7778"/>
                    <a:pt x="52948" y="13297"/>
                    <a:pt x="52948" y="21237"/>
                  </a:cubicBezTo>
                  <a:cubicBezTo>
                    <a:pt x="52948" y="31388"/>
                    <a:pt x="49462" y="38020"/>
                    <a:pt x="42506" y="41135"/>
                  </a:cubicBezTo>
                  <a:cubicBezTo>
                    <a:pt x="46686" y="42781"/>
                    <a:pt x="49833" y="45121"/>
                    <a:pt x="51963" y="48203"/>
                  </a:cubicBezTo>
                  <a:cubicBezTo>
                    <a:pt x="54093" y="51269"/>
                    <a:pt x="55158" y="55756"/>
                    <a:pt x="55158" y="61646"/>
                  </a:cubicBezTo>
                  <a:lnTo>
                    <a:pt x="55158" y="63986"/>
                  </a:lnTo>
                  <a:cubicBezTo>
                    <a:pt x="55158" y="72991"/>
                    <a:pt x="52948" y="79543"/>
                    <a:pt x="48526" y="83641"/>
                  </a:cubicBezTo>
                  <a:cubicBezTo>
                    <a:pt x="44104" y="87740"/>
                    <a:pt x="38165" y="89774"/>
                    <a:pt x="30726" y="89774"/>
                  </a:cubicBezTo>
                  <a:lnTo>
                    <a:pt x="5793" y="89774"/>
                  </a:lnTo>
                  <a:cubicBezTo>
                    <a:pt x="4067" y="89774"/>
                    <a:pt x="2678" y="89370"/>
                    <a:pt x="1614" y="88547"/>
                  </a:cubicBezTo>
                  <a:cubicBezTo>
                    <a:pt x="533" y="87708"/>
                    <a:pt x="0" y="86740"/>
                    <a:pt x="0" y="85578"/>
                  </a:cubicBezTo>
                  <a:close/>
                  <a:moveTo>
                    <a:pt x="12894" y="35971"/>
                  </a:moveTo>
                  <a:lnTo>
                    <a:pt x="27514" y="35971"/>
                  </a:lnTo>
                  <a:cubicBezTo>
                    <a:pt x="35777" y="35971"/>
                    <a:pt x="39924" y="31759"/>
                    <a:pt x="39924" y="23319"/>
                  </a:cubicBezTo>
                  <a:cubicBezTo>
                    <a:pt x="39924" y="15460"/>
                    <a:pt x="35712" y="11522"/>
                    <a:pt x="27272" y="11522"/>
                  </a:cubicBezTo>
                  <a:lnTo>
                    <a:pt x="12910" y="11522"/>
                  </a:lnTo>
                  <a:lnTo>
                    <a:pt x="12910" y="35971"/>
                  </a:lnTo>
                  <a:close/>
                  <a:moveTo>
                    <a:pt x="12894" y="78219"/>
                  </a:moveTo>
                  <a:lnTo>
                    <a:pt x="28241" y="78219"/>
                  </a:lnTo>
                  <a:cubicBezTo>
                    <a:pt x="37488" y="78219"/>
                    <a:pt x="42119" y="73152"/>
                    <a:pt x="42119" y="62985"/>
                  </a:cubicBezTo>
                  <a:lnTo>
                    <a:pt x="42119" y="61016"/>
                  </a:lnTo>
                  <a:cubicBezTo>
                    <a:pt x="42119" y="55772"/>
                    <a:pt x="40957" y="52012"/>
                    <a:pt x="38617" y="49720"/>
                  </a:cubicBezTo>
                  <a:cubicBezTo>
                    <a:pt x="36277" y="47429"/>
                    <a:pt x="32824" y="46283"/>
                    <a:pt x="28241" y="46283"/>
                  </a:cubicBezTo>
                  <a:lnTo>
                    <a:pt x="12894" y="46283"/>
                  </a:lnTo>
                  <a:lnTo>
                    <a:pt x="12894" y="782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76" name="Figura a mano libera: forma 175">
              <a:extLst>
                <a:ext uri="{FF2B5EF4-FFF2-40B4-BE49-F238E27FC236}">
                  <a16:creationId xmlns:a16="http://schemas.microsoft.com/office/drawing/2014/main" id="{6C74C5F9-F183-0734-11D5-5A30DCEE8750}"/>
                </a:ext>
              </a:extLst>
            </p:cNvPr>
            <p:cNvSpPr/>
            <p:nvPr/>
          </p:nvSpPr>
          <p:spPr>
            <a:xfrm>
              <a:off x="7910276" y="1376241"/>
              <a:ext cx="53802" cy="89822"/>
            </a:xfrm>
            <a:custGeom>
              <a:avLst/>
              <a:gdLst>
                <a:gd name="connsiteX0" fmla="*/ 0 w 53802"/>
                <a:gd name="connsiteY0" fmla="*/ 85465 h 89822"/>
                <a:gd name="connsiteX1" fmla="*/ 0 w 53802"/>
                <a:gd name="connsiteY1" fmla="*/ 4293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1 w 53802"/>
                <a:gd name="connsiteY7" fmla="*/ 9844 h 89822"/>
                <a:gd name="connsiteX8" fmla="*/ 49511 w 53802"/>
                <a:gd name="connsiteY8" fmla="*/ 11571 h 89822"/>
                <a:gd name="connsiteX9" fmla="*/ 13039 w 53802"/>
                <a:gd name="connsiteY9" fmla="*/ 11571 h 89822"/>
                <a:gd name="connsiteX10" fmla="*/ 13039 w 53802"/>
                <a:gd name="connsiteY10" fmla="*/ 39699 h 89822"/>
                <a:gd name="connsiteX11" fmla="*/ 31952 w 53802"/>
                <a:gd name="connsiteY11" fmla="*/ 39699 h 89822"/>
                <a:gd name="connsiteX12" fmla="*/ 35084 w 53802"/>
                <a:gd name="connsiteY12" fmla="*/ 41232 h 89822"/>
                <a:gd name="connsiteX13" fmla="*/ 36245 w 53802"/>
                <a:gd name="connsiteY13" fmla="*/ 44976 h 89822"/>
                <a:gd name="connsiteX14" fmla="*/ 35147 w 53802"/>
                <a:gd name="connsiteY14" fmla="*/ 48478 h 89822"/>
                <a:gd name="connsiteX15" fmla="*/ 31952 w 53802"/>
                <a:gd name="connsiteY15" fmla="*/ 50011 h 89822"/>
                <a:gd name="connsiteX16" fmla="*/ 13039 w 53802"/>
                <a:gd name="connsiteY16" fmla="*/ 50011 h 89822"/>
                <a:gd name="connsiteX17" fmla="*/ 13039 w 53802"/>
                <a:gd name="connsiteY17" fmla="*/ 78252 h 89822"/>
                <a:gd name="connsiteX18" fmla="*/ 49511 w 53802"/>
                <a:gd name="connsiteY18" fmla="*/ 78252 h 89822"/>
                <a:gd name="connsiteX19" fmla="*/ 52641 w 53802"/>
                <a:gd name="connsiteY19" fmla="*/ 79978 h 89822"/>
                <a:gd name="connsiteX20" fmla="*/ 53803 w 53802"/>
                <a:gd name="connsiteY20" fmla="*/ 84158 h 89822"/>
                <a:gd name="connsiteX21" fmla="*/ 52689 w 53802"/>
                <a:gd name="connsiteY21" fmla="*/ 88095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3"/>
                  </a:lnTo>
                  <a:cubicBezTo>
                    <a:pt x="0" y="2985"/>
                    <a:pt x="565" y="1937"/>
                    <a:pt x="1726" y="1162"/>
                  </a:cubicBezTo>
                  <a:cubicBezTo>
                    <a:pt x="2872"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7" y="10990"/>
                    <a:pt x="50818" y="11571"/>
                    <a:pt x="49511" y="11571"/>
                  </a:cubicBezTo>
                  <a:lnTo>
                    <a:pt x="13039" y="11571"/>
                  </a:lnTo>
                  <a:lnTo>
                    <a:pt x="13039" y="39699"/>
                  </a:lnTo>
                  <a:lnTo>
                    <a:pt x="31952" y="39699"/>
                  </a:lnTo>
                  <a:cubicBezTo>
                    <a:pt x="33259" y="39699"/>
                    <a:pt x="34308" y="40215"/>
                    <a:pt x="35084" y="41232"/>
                  </a:cubicBezTo>
                  <a:cubicBezTo>
                    <a:pt x="35858" y="42248"/>
                    <a:pt x="36245" y="43507"/>
                    <a:pt x="36245" y="44976"/>
                  </a:cubicBezTo>
                  <a:cubicBezTo>
                    <a:pt x="36245" y="46283"/>
                    <a:pt x="35874" y="47461"/>
                    <a:pt x="35147" y="48478"/>
                  </a:cubicBezTo>
                  <a:cubicBezTo>
                    <a:pt x="34405" y="49510"/>
                    <a:pt x="33341" y="50011"/>
                    <a:pt x="31952" y="50011"/>
                  </a:cubicBezTo>
                  <a:lnTo>
                    <a:pt x="13039" y="50011"/>
                  </a:lnTo>
                  <a:lnTo>
                    <a:pt x="13039" y="78252"/>
                  </a:lnTo>
                  <a:lnTo>
                    <a:pt x="49511" y="78252"/>
                  </a:lnTo>
                  <a:cubicBezTo>
                    <a:pt x="50818" y="78252"/>
                    <a:pt x="51867" y="78832"/>
                    <a:pt x="52641" y="79978"/>
                  </a:cubicBezTo>
                  <a:cubicBezTo>
                    <a:pt x="53416" y="81124"/>
                    <a:pt x="53803" y="82512"/>
                    <a:pt x="53803" y="84158"/>
                  </a:cubicBezTo>
                  <a:cubicBezTo>
                    <a:pt x="53803" y="85626"/>
                    <a:pt x="53432" y="86950"/>
                    <a:pt x="52689" y="88095"/>
                  </a:cubicBezTo>
                  <a:cubicBezTo>
                    <a:pt x="51947" y="89241"/>
                    <a:pt x="50882" y="89822"/>
                    <a:pt x="49494" y="89822"/>
                  </a:cubicBezTo>
                  <a:lnTo>
                    <a:pt x="5777" y="89822"/>
                  </a:lnTo>
                  <a:cubicBezTo>
                    <a:pt x="4228" y="89822"/>
                    <a:pt x="2872" y="89435"/>
                    <a:pt x="1726"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77" name="Figura a mano libera: forma 176">
              <a:extLst>
                <a:ext uri="{FF2B5EF4-FFF2-40B4-BE49-F238E27FC236}">
                  <a16:creationId xmlns:a16="http://schemas.microsoft.com/office/drawing/2014/main" id="{8B21FFC9-3B12-01C7-1C49-A88F9B762B5D}"/>
                </a:ext>
              </a:extLst>
            </p:cNvPr>
            <p:cNvSpPr/>
            <p:nvPr/>
          </p:nvSpPr>
          <p:spPr>
            <a:xfrm>
              <a:off x="7974487" y="1376225"/>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3 w 56223"/>
                <a:gd name="connsiteY3" fmla="*/ 0 h 90144"/>
                <a:gd name="connsiteX4" fmla="*/ 27628 w 56223"/>
                <a:gd name="connsiteY4" fmla="*/ 0 h 90144"/>
                <a:gd name="connsiteX5" fmla="*/ 55869 w 56223"/>
                <a:gd name="connsiteY5" fmla="*/ 25046 h 90144"/>
                <a:gd name="connsiteX6" fmla="*/ 51205 w 56223"/>
                <a:gd name="connsiteY6" fmla="*/ 41377 h 90144"/>
                <a:gd name="connsiteX7" fmla="*/ 38553 w 56223"/>
                <a:gd name="connsiteY7" fmla="*/ 49268 h 90144"/>
                <a:gd name="connsiteX8" fmla="*/ 55740 w 56223"/>
                <a:gd name="connsiteY8" fmla="*/ 81640 h 90144"/>
                <a:gd name="connsiteX9" fmla="*/ 56223 w 56223"/>
                <a:gd name="connsiteY9" fmla="*/ 83480 h 90144"/>
                <a:gd name="connsiteX10" fmla="*/ 53706 w 56223"/>
                <a:gd name="connsiteY10" fmla="*/ 88047 h 90144"/>
                <a:gd name="connsiteX11" fmla="*/ 48364 w 56223"/>
                <a:gd name="connsiteY11" fmla="*/ 90145 h 90144"/>
                <a:gd name="connsiteX12" fmla="*/ 43201 w 56223"/>
                <a:gd name="connsiteY12" fmla="*/ 86320 h 90144"/>
                <a:gd name="connsiteX13" fmla="*/ 25272 w 56223"/>
                <a:gd name="connsiteY13" fmla="*/ 51092 h 90144"/>
                <a:gd name="connsiteX14" fmla="*/ 12861 w 56223"/>
                <a:gd name="connsiteY14" fmla="*/ 51092 h 90144"/>
                <a:gd name="connsiteX15" fmla="*/ 12861 w 56223"/>
                <a:gd name="connsiteY15" fmla="*/ 85465 h 90144"/>
                <a:gd name="connsiteX16" fmla="*/ 10958 w 56223"/>
                <a:gd name="connsiteY16" fmla="*/ 88612 h 90144"/>
                <a:gd name="connsiteX17" fmla="*/ 6358 w 56223"/>
                <a:gd name="connsiteY17" fmla="*/ 89790 h 90144"/>
                <a:gd name="connsiteX18" fmla="*/ 1872 w 56223"/>
                <a:gd name="connsiteY18" fmla="*/ 88628 h 90144"/>
                <a:gd name="connsiteX19" fmla="*/ 0 w 56223"/>
                <a:gd name="connsiteY19" fmla="*/ 85481 h 90144"/>
                <a:gd name="connsiteX20" fmla="*/ 12894 w 56223"/>
                <a:gd name="connsiteY20" fmla="*/ 40780 h 90144"/>
                <a:gd name="connsiteX21" fmla="*/ 27628 w 56223"/>
                <a:gd name="connsiteY21" fmla="*/ 40780 h 90144"/>
                <a:gd name="connsiteX22" fmla="*/ 42862 w 56223"/>
                <a:gd name="connsiteY22" fmla="*/ 26159 h 90144"/>
                <a:gd name="connsiteX23" fmla="*/ 27628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49"/>
                    <a:pt x="1226" y="1226"/>
                  </a:cubicBezTo>
                  <a:cubicBezTo>
                    <a:pt x="2050" y="403"/>
                    <a:pt x="3066" y="0"/>
                    <a:pt x="4293" y="0"/>
                  </a:cubicBezTo>
                  <a:lnTo>
                    <a:pt x="27628" y="0"/>
                  </a:lnTo>
                  <a:cubicBezTo>
                    <a:pt x="46460" y="0"/>
                    <a:pt x="55869" y="8343"/>
                    <a:pt x="55869" y="25046"/>
                  </a:cubicBezTo>
                  <a:cubicBezTo>
                    <a:pt x="55869" y="31969"/>
                    <a:pt x="54320" y="37423"/>
                    <a:pt x="51205" y="41377"/>
                  </a:cubicBezTo>
                  <a:cubicBezTo>
                    <a:pt x="48090" y="45331"/>
                    <a:pt x="43878" y="47961"/>
                    <a:pt x="38553" y="49268"/>
                  </a:cubicBezTo>
                  <a:lnTo>
                    <a:pt x="55740" y="81640"/>
                  </a:lnTo>
                  <a:cubicBezTo>
                    <a:pt x="56062" y="82221"/>
                    <a:pt x="56223" y="82835"/>
                    <a:pt x="56223" y="83480"/>
                  </a:cubicBezTo>
                  <a:cubicBezTo>
                    <a:pt x="56223" y="85126"/>
                    <a:pt x="55384" y="86643"/>
                    <a:pt x="53706" y="88047"/>
                  </a:cubicBezTo>
                  <a:cubicBezTo>
                    <a:pt x="52027" y="89451"/>
                    <a:pt x="50253" y="90145"/>
                    <a:pt x="48364" y="90145"/>
                  </a:cubicBezTo>
                  <a:cubicBezTo>
                    <a:pt x="46234" y="90145"/>
                    <a:pt x="44508" y="88870"/>
                    <a:pt x="43201" y="86320"/>
                  </a:cubicBezTo>
                  <a:lnTo>
                    <a:pt x="25272" y="51092"/>
                  </a:lnTo>
                  <a:lnTo>
                    <a:pt x="12861" y="51092"/>
                  </a:lnTo>
                  <a:lnTo>
                    <a:pt x="12861" y="85465"/>
                  </a:lnTo>
                  <a:cubicBezTo>
                    <a:pt x="12861" y="86772"/>
                    <a:pt x="12232" y="87821"/>
                    <a:pt x="10958" y="88612"/>
                  </a:cubicBezTo>
                  <a:cubicBezTo>
                    <a:pt x="9683" y="89386"/>
                    <a:pt x="8149" y="89790"/>
                    <a:pt x="6358" y="89790"/>
                  </a:cubicBezTo>
                  <a:cubicBezTo>
                    <a:pt x="4632" y="89790"/>
                    <a:pt x="3147" y="89403"/>
                    <a:pt x="1872" y="88628"/>
                  </a:cubicBezTo>
                  <a:cubicBezTo>
                    <a:pt x="645" y="87837"/>
                    <a:pt x="0" y="86788"/>
                    <a:pt x="0" y="85481"/>
                  </a:cubicBezTo>
                  <a:close/>
                  <a:moveTo>
                    <a:pt x="12894" y="40780"/>
                  </a:moveTo>
                  <a:lnTo>
                    <a:pt x="27628" y="40780"/>
                  </a:lnTo>
                  <a:cubicBezTo>
                    <a:pt x="37779" y="40780"/>
                    <a:pt x="42862" y="35906"/>
                    <a:pt x="42862" y="26159"/>
                  </a:cubicBezTo>
                  <a:cubicBezTo>
                    <a:pt x="42862" y="16412"/>
                    <a:pt x="37779"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78" name="Figura a mano libera: forma 177">
              <a:extLst>
                <a:ext uri="{FF2B5EF4-FFF2-40B4-BE49-F238E27FC236}">
                  <a16:creationId xmlns:a16="http://schemas.microsoft.com/office/drawing/2014/main" id="{D8695AB0-3CAD-8068-1414-51BB16C1BC56}"/>
                </a:ext>
              </a:extLst>
            </p:cNvPr>
            <p:cNvSpPr/>
            <p:nvPr/>
          </p:nvSpPr>
          <p:spPr>
            <a:xfrm>
              <a:off x="8063648" y="1376241"/>
              <a:ext cx="53448" cy="89741"/>
            </a:xfrm>
            <a:custGeom>
              <a:avLst/>
              <a:gdLst>
                <a:gd name="connsiteX0" fmla="*/ 0 w 53448"/>
                <a:gd name="connsiteY0" fmla="*/ 85465 h 89741"/>
                <a:gd name="connsiteX1" fmla="*/ 0 w 53448"/>
                <a:gd name="connsiteY1" fmla="*/ 73572 h 89741"/>
                <a:gd name="connsiteX2" fmla="*/ 4002 w 53448"/>
                <a:gd name="connsiteY2" fmla="*/ 62775 h 89741"/>
                <a:gd name="connsiteX3" fmla="*/ 13879 w 53448"/>
                <a:gd name="connsiteY3" fmla="*/ 53206 h 89741"/>
                <a:gd name="connsiteX4" fmla="*/ 25675 w 53448"/>
                <a:gd name="connsiteY4" fmla="*/ 44621 h 89741"/>
                <a:gd name="connsiteX5" fmla="*/ 35680 w 53448"/>
                <a:gd name="connsiteY5" fmla="*/ 35180 h 89741"/>
                <a:gd name="connsiteX6" fmla="*/ 39796 w 53448"/>
                <a:gd name="connsiteY6" fmla="*/ 24884 h 89741"/>
                <a:gd name="connsiteX7" fmla="*/ 36422 w 53448"/>
                <a:gd name="connsiteY7" fmla="*/ 15879 h 89741"/>
                <a:gd name="connsiteX8" fmla="*/ 26530 w 53448"/>
                <a:gd name="connsiteY8" fmla="*/ 12023 h 89741"/>
                <a:gd name="connsiteX9" fmla="*/ 17558 w 53448"/>
                <a:gd name="connsiteY9" fmla="*/ 15073 h 89741"/>
                <a:gd name="connsiteX10" fmla="*/ 14120 w 53448"/>
                <a:gd name="connsiteY10" fmla="*/ 24094 h 89741"/>
                <a:gd name="connsiteX11" fmla="*/ 12216 w 53448"/>
                <a:gd name="connsiteY11" fmla="*/ 27515 h 89741"/>
                <a:gd name="connsiteX12" fmla="*/ 7245 w 53448"/>
                <a:gd name="connsiteY12" fmla="*/ 28983 h 89741"/>
                <a:gd name="connsiteX13" fmla="*/ 1355 w 53448"/>
                <a:gd name="connsiteY13" fmla="*/ 21737 h 89741"/>
                <a:gd name="connsiteX14" fmla="*/ 8779 w 53448"/>
                <a:gd name="connsiteY14" fmla="*/ 6084 h 89741"/>
                <a:gd name="connsiteX15" fmla="*/ 26530 w 53448"/>
                <a:gd name="connsiteY15" fmla="*/ 0 h 89741"/>
                <a:gd name="connsiteX16" fmla="*/ 45137 w 53448"/>
                <a:gd name="connsiteY16" fmla="*/ 6842 h 89741"/>
                <a:gd name="connsiteX17" fmla="*/ 52819 w 53448"/>
                <a:gd name="connsiteY17" fmla="*/ 24529 h 89741"/>
                <a:gd name="connsiteX18" fmla="*/ 48704 w 53448"/>
                <a:gd name="connsiteY18" fmla="*/ 38311 h 89741"/>
                <a:gd name="connsiteX19" fmla="*/ 38763 w 53448"/>
                <a:gd name="connsiteY19" fmla="*/ 49220 h 89741"/>
                <a:gd name="connsiteX20" fmla="*/ 27095 w 53448"/>
                <a:gd name="connsiteY20" fmla="*/ 57676 h 89741"/>
                <a:gd name="connsiteX21" fmla="*/ 17154 w 53448"/>
                <a:gd name="connsiteY21" fmla="*/ 65696 h 89741"/>
                <a:gd name="connsiteX22" fmla="*/ 13039 w 53448"/>
                <a:gd name="connsiteY22" fmla="*/ 73539 h 89741"/>
                <a:gd name="connsiteX23" fmla="*/ 13039 w 53448"/>
                <a:gd name="connsiteY23" fmla="*/ 78203 h 89741"/>
                <a:gd name="connsiteX24" fmla="*/ 49139 w 53448"/>
                <a:gd name="connsiteY24" fmla="*/ 78203 h 89741"/>
                <a:gd name="connsiteX25" fmla="*/ 52157 w 53448"/>
                <a:gd name="connsiteY25" fmla="*/ 79865 h 89741"/>
                <a:gd name="connsiteX26" fmla="*/ 53448 w 53448"/>
                <a:gd name="connsiteY26" fmla="*/ 83851 h 89741"/>
                <a:gd name="connsiteX27" fmla="*/ 52173 w 53448"/>
                <a:gd name="connsiteY27" fmla="*/ 87966 h 89741"/>
                <a:gd name="connsiteX28" fmla="*/ 49188 w 53448"/>
                <a:gd name="connsiteY28" fmla="*/ 89742 h 89741"/>
                <a:gd name="connsiteX29" fmla="*/ 5761 w 53448"/>
                <a:gd name="connsiteY29" fmla="*/ 89742 h 89741"/>
                <a:gd name="connsiteX30" fmla="*/ 1920 w 53448"/>
                <a:gd name="connsiteY30" fmla="*/ 88515 h 89741"/>
                <a:gd name="connsiteX31" fmla="*/ 0 w 53448"/>
                <a:gd name="connsiteY31" fmla="*/ 8546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448" h="89741">
                  <a:moveTo>
                    <a:pt x="0" y="85465"/>
                  </a:moveTo>
                  <a:lnTo>
                    <a:pt x="0" y="73572"/>
                  </a:lnTo>
                  <a:cubicBezTo>
                    <a:pt x="0" y="69892"/>
                    <a:pt x="1340" y="66294"/>
                    <a:pt x="4002" y="62775"/>
                  </a:cubicBezTo>
                  <a:cubicBezTo>
                    <a:pt x="6665" y="59257"/>
                    <a:pt x="9957" y="56062"/>
                    <a:pt x="13879" y="53206"/>
                  </a:cubicBezTo>
                  <a:lnTo>
                    <a:pt x="25675" y="44621"/>
                  </a:lnTo>
                  <a:cubicBezTo>
                    <a:pt x="29613" y="41764"/>
                    <a:pt x="32937" y="38617"/>
                    <a:pt x="35680" y="35180"/>
                  </a:cubicBezTo>
                  <a:cubicBezTo>
                    <a:pt x="38424" y="31743"/>
                    <a:pt x="39796" y="28322"/>
                    <a:pt x="39796" y="24884"/>
                  </a:cubicBezTo>
                  <a:cubicBezTo>
                    <a:pt x="39796" y="21447"/>
                    <a:pt x="38666" y="18445"/>
                    <a:pt x="36422" y="15879"/>
                  </a:cubicBezTo>
                  <a:cubicBezTo>
                    <a:pt x="34163" y="13314"/>
                    <a:pt x="30871" y="12023"/>
                    <a:pt x="26530" y="12023"/>
                  </a:cubicBezTo>
                  <a:cubicBezTo>
                    <a:pt x="22851" y="12023"/>
                    <a:pt x="19849" y="13039"/>
                    <a:pt x="17558" y="15073"/>
                  </a:cubicBezTo>
                  <a:cubicBezTo>
                    <a:pt x="15266" y="17106"/>
                    <a:pt x="14120" y="20108"/>
                    <a:pt x="14120" y="24094"/>
                  </a:cubicBezTo>
                  <a:cubicBezTo>
                    <a:pt x="14120" y="25401"/>
                    <a:pt x="13491" y="26530"/>
                    <a:pt x="12216" y="27515"/>
                  </a:cubicBezTo>
                  <a:cubicBezTo>
                    <a:pt x="10941" y="28483"/>
                    <a:pt x="9295" y="28983"/>
                    <a:pt x="7245" y="28983"/>
                  </a:cubicBezTo>
                  <a:cubicBezTo>
                    <a:pt x="3308" y="28983"/>
                    <a:pt x="1355" y="26563"/>
                    <a:pt x="1355" y="21737"/>
                  </a:cubicBezTo>
                  <a:cubicBezTo>
                    <a:pt x="1355" y="15347"/>
                    <a:pt x="3825" y="10134"/>
                    <a:pt x="8779" y="6084"/>
                  </a:cubicBezTo>
                  <a:cubicBezTo>
                    <a:pt x="13733" y="2033"/>
                    <a:pt x="19639" y="0"/>
                    <a:pt x="26530" y="0"/>
                  </a:cubicBezTo>
                  <a:cubicBezTo>
                    <a:pt x="33824" y="0"/>
                    <a:pt x="40021" y="2275"/>
                    <a:pt x="45137" y="6842"/>
                  </a:cubicBezTo>
                  <a:cubicBezTo>
                    <a:pt x="50253" y="11409"/>
                    <a:pt x="52819" y="17300"/>
                    <a:pt x="52819" y="24529"/>
                  </a:cubicBezTo>
                  <a:cubicBezTo>
                    <a:pt x="52819" y="29435"/>
                    <a:pt x="51447" y="34034"/>
                    <a:pt x="48704" y="38311"/>
                  </a:cubicBezTo>
                  <a:cubicBezTo>
                    <a:pt x="45960" y="42603"/>
                    <a:pt x="42652" y="46234"/>
                    <a:pt x="38763" y="49220"/>
                  </a:cubicBezTo>
                  <a:cubicBezTo>
                    <a:pt x="34873" y="52205"/>
                    <a:pt x="30985" y="55029"/>
                    <a:pt x="27095" y="57676"/>
                  </a:cubicBezTo>
                  <a:cubicBezTo>
                    <a:pt x="23206" y="60339"/>
                    <a:pt x="19898" y="63001"/>
                    <a:pt x="17154" y="65696"/>
                  </a:cubicBezTo>
                  <a:cubicBezTo>
                    <a:pt x="14411" y="68391"/>
                    <a:pt x="13039" y="71006"/>
                    <a:pt x="13039" y="73539"/>
                  </a:cubicBezTo>
                  <a:lnTo>
                    <a:pt x="13039" y="78203"/>
                  </a:lnTo>
                  <a:lnTo>
                    <a:pt x="49139" y="78203"/>
                  </a:lnTo>
                  <a:cubicBezTo>
                    <a:pt x="50285" y="78203"/>
                    <a:pt x="51285" y="78752"/>
                    <a:pt x="52157" y="79865"/>
                  </a:cubicBezTo>
                  <a:cubicBezTo>
                    <a:pt x="53012" y="80963"/>
                    <a:pt x="53448" y="82302"/>
                    <a:pt x="53448" y="83851"/>
                  </a:cubicBezTo>
                  <a:cubicBezTo>
                    <a:pt x="53448" y="85400"/>
                    <a:pt x="53012" y="86772"/>
                    <a:pt x="52173" y="87966"/>
                  </a:cubicBezTo>
                  <a:cubicBezTo>
                    <a:pt x="51317" y="89161"/>
                    <a:pt x="50318" y="89742"/>
                    <a:pt x="49188" y="89742"/>
                  </a:cubicBezTo>
                  <a:lnTo>
                    <a:pt x="5761" y="89742"/>
                  </a:lnTo>
                  <a:cubicBezTo>
                    <a:pt x="4454" y="89742"/>
                    <a:pt x="3179" y="89338"/>
                    <a:pt x="1920" y="88515"/>
                  </a:cubicBezTo>
                  <a:cubicBezTo>
                    <a:pt x="630" y="87724"/>
                    <a:pt x="0" y="8669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79" name="Figura a mano libera: forma 178">
              <a:extLst>
                <a:ext uri="{FF2B5EF4-FFF2-40B4-BE49-F238E27FC236}">
                  <a16:creationId xmlns:a16="http://schemas.microsoft.com/office/drawing/2014/main" id="{02919033-5DD5-EF97-AFBB-ABC6484845EB}"/>
                </a:ext>
              </a:extLst>
            </p:cNvPr>
            <p:cNvSpPr/>
            <p:nvPr/>
          </p:nvSpPr>
          <p:spPr>
            <a:xfrm>
              <a:off x="8126762" y="1376225"/>
              <a:ext cx="55513" cy="90499"/>
            </a:xfrm>
            <a:custGeom>
              <a:avLst/>
              <a:gdLst>
                <a:gd name="connsiteX0" fmla="*/ 0 w 55513"/>
                <a:gd name="connsiteY0" fmla="*/ 63131 h 90499"/>
                <a:gd name="connsiteX1" fmla="*/ 0 w 55513"/>
                <a:gd name="connsiteY1" fmla="*/ 27386 h 90499"/>
                <a:gd name="connsiteX2" fmla="*/ 7488 w 55513"/>
                <a:gd name="connsiteY2" fmla="*/ 6633 h 90499"/>
                <a:gd name="connsiteX3" fmla="*/ 27708 w 55513"/>
                <a:gd name="connsiteY3" fmla="*/ 0 h 90499"/>
                <a:gd name="connsiteX4" fmla="*/ 47977 w 55513"/>
                <a:gd name="connsiteY4" fmla="*/ 6633 h 90499"/>
                <a:gd name="connsiteX5" fmla="*/ 55513 w 55513"/>
                <a:gd name="connsiteY5" fmla="*/ 27386 h 90499"/>
                <a:gd name="connsiteX6" fmla="*/ 55513 w 55513"/>
                <a:gd name="connsiteY6" fmla="*/ 63114 h 90499"/>
                <a:gd name="connsiteX7" fmla="*/ 47977 w 55513"/>
                <a:gd name="connsiteY7" fmla="*/ 83867 h 90499"/>
                <a:gd name="connsiteX8" fmla="*/ 27708 w 55513"/>
                <a:gd name="connsiteY8" fmla="*/ 90500 h 90499"/>
                <a:gd name="connsiteX9" fmla="*/ 7488 w 55513"/>
                <a:gd name="connsiteY9" fmla="*/ 83867 h 90499"/>
                <a:gd name="connsiteX10" fmla="*/ 0 w 55513"/>
                <a:gd name="connsiteY10" fmla="*/ 63131 h 90499"/>
                <a:gd name="connsiteX11" fmla="*/ 13024 w 55513"/>
                <a:gd name="connsiteY11" fmla="*/ 63131 h 90499"/>
                <a:gd name="connsiteX12" fmla="*/ 27757 w 55513"/>
                <a:gd name="connsiteY12" fmla="*/ 78978 h 90499"/>
                <a:gd name="connsiteX13" fmla="*/ 38650 w 55513"/>
                <a:gd name="connsiteY13" fmla="*/ 75040 h 90499"/>
                <a:gd name="connsiteX14" fmla="*/ 42491 w 55513"/>
                <a:gd name="connsiteY14" fmla="*/ 63131 h 90499"/>
                <a:gd name="connsiteX15" fmla="*/ 42491 w 55513"/>
                <a:gd name="connsiteY15" fmla="*/ 27386 h 90499"/>
                <a:gd name="connsiteX16" fmla="*/ 38650 w 55513"/>
                <a:gd name="connsiteY16" fmla="*/ 15476 h 90499"/>
                <a:gd name="connsiteX17" fmla="*/ 27757 w 55513"/>
                <a:gd name="connsiteY17" fmla="*/ 11538 h 90499"/>
                <a:gd name="connsiteX18" fmla="*/ 13024 w 55513"/>
                <a:gd name="connsiteY18" fmla="*/ 27386 h 90499"/>
                <a:gd name="connsiteX19" fmla="*/ 13024 w 55513"/>
                <a:gd name="connsiteY19" fmla="*/ 63131 h 90499"/>
                <a:gd name="connsiteX20" fmla="*/ 23900 w 55513"/>
                <a:gd name="connsiteY20" fmla="*/ 49026 h 90499"/>
                <a:gd name="connsiteX21" fmla="*/ 22351 w 55513"/>
                <a:gd name="connsiteY21" fmla="*/ 45266 h 90499"/>
                <a:gd name="connsiteX22" fmla="*/ 23900 w 55513"/>
                <a:gd name="connsiteY22" fmla="*/ 41571 h 90499"/>
                <a:gd name="connsiteX23" fmla="*/ 27886 w 55513"/>
                <a:gd name="connsiteY23" fmla="*/ 40167 h 90499"/>
                <a:gd name="connsiteX24" fmla="*/ 31807 w 55513"/>
                <a:gd name="connsiteY24" fmla="*/ 41571 h 90499"/>
                <a:gd name="connsiteX25" fmla="*/ 33292 w 55513"/>
                <a:gd name="connsiteY25" fmla="*/ 45266 h 90499"/>
                <a:gd name="connsiteX26" fmla="*/ 31807 w 55513"/>
                <a:gd name="connsiteY26" fmla="*/ 49026 h 90499"/>
                <a:gd name="connsiteX27" fmla="*/ 27886 w 55513"/>
                <a:gd name="connsiteY27" fmla="*/ 50479 h 90499"/>
                <a:gd name="connsiteX28" fmla="*/ 23900 w 55513"/>
                <a:gd name="connsiteY28" fmla="*/ 49026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513" h="90499">
                  <a:moveTo>
                    <a:pt x="0" y="63131"/>
                  </a:moveTo>
                  <a:lnTo>
                    <a:pt x="0" y="27386"/>
                  </a:lnTo>
                  <a:cubicBezTo>
                    <a:pt x="0" y="17977"/>
                    <a:pt x="2502" y="11054"/>
                    <a:pt x="7488" y="6633"/>
                  </a:cubicBezTo>
                  <a:cubicBezTo>
                    <a:pt x="12474" y="2211"/>
                    <a:pt x="19220" y="0"/>
                    <a:pt x="27708" y="0"/>
                  </a:cubicBezTo>
                  <a:cubicBezTo>
                    <a:pt x="36181" y="0"/>
                    <a:pt x="42942" y="2211"/>
                    <a:pt x="47977" y="6633"/>
                  </a:cubicBezTo>
                  <a:cubicBezTo>
                    <a:pt x="52997" y="11054"/>
                    <a:pt x="55513" y="17977"/>
                    <a:pt x="55513" y="27386"/>
                  </a:cubicBezTo>
                  <a:lnTo>
                    <a:pt x="55513" y="63114"/>
                  </a:lnTo>
                  <a:cubicBezTo>
                    <a:pt x="55513" y="72523"/>
                    <a:pt x="52997" y="79446"/>
                    <a:pt x="47977" y="83867"/>
                  </a:cubicBezTo>
                  <a:cubicBezTo>
                    <a:pt x="42942" y="88289"/>
                    <a:pt x="36197" y="90500"/>
                    <a:pt x="27708" y="90500"/>
                  </a:cubicBezTo>
                  <a:cubicBezTo>
                    <a:pt x="19220" y="90500"/>
                    <a:pt x="12491" y="88289"/>
                    <a:pt x="7488" y="83867"/>
                  </a:cubicBezTo>
                  <a:cubicBezTo>
                    <a:pt x="2502" y="79462"/>
                    <a:pt x="0" y="72539"/>
                    <a:pt x="0" y="63131"/>
                  </a:cubicBezTo>
                  <a:close/>
                  <a:moveTo>
                    <a:pt x="13024" y="63131"/>
                  </a:moveTo>
                  <a:cubicBezTo>
                    <a:pt x="13024" y="73685"/>
                    <a:pt x="17929" y="78978"/>
                    <a:pt x="27757" y="78978"/>
                  </a:cubicBezTo>
                  <a:cubicBezTo>
                    <a:pt x="32469" y="78978"/>
                    <a:pt x="36100" y="77671"/>
                    <a:pt x="38650" y="75040"/>
                  </a:cubicBezTo>
                  <a:cubicBezTo>
                    <a:pt x="41216" y="72426"/>
                    <a:pt x="42491" y="68456"/>
                    <a:pt x="42491" y="63131"/>
                  </a:cubicBezTo>
                  <a:lnTo>
                    <a:pt x="42491" y="27386"/>
                  </a:lnTo>
                  <a:cubicBezTo>
                    <a:pt x="42491" y="22060"/>
                    <a:pt x="41216" y="18090"/>
                    <a:pt x="38650" y="15476"/>
                  </a:cubicBezTo>
                  <a:cubicBezTo>
                    <a:pt x="36084" y="12862"/>
                    <a:pt x="32453" y="11538"/>
                    <a:pt x="27757" y="11538"/>
                  </a:cubicBezTo>
                  <a:cubicBezTo>
                    <a:pt x="17929" y="11538"/>
                    <a:pt x="13024" y="16815"/>
                    <a:pt x="13024" y="27386"/>
                  </a:cubicBezTo>
                  <a:lnTo>
                    <a:pt x="13024" y="63131"/>
                  </a:lnTo>
                  <a:close/>
                  <a:moveTo>
                    <a:pt x="23900" y="49026"/>
                  </a:moveTo>
                  <a:cubicBezTo>
                    <a:pt x="22867" y="48058"/>
                    <a:pt x="22351" y="46799"/>
                    <a:pt x="22351" y="45266"/>
                  </a:cubicBezTo>
                  <a:cubicBezTo>
                    <a:pt x="22351" y="43733"/>
                    <a:pt x="22867" y="42490"/>
                    <a:pt x="23900" y="41571"/>
                  </a:cubicBezTo>
                  <a:cubicBezTo>
                    <a:pt x="24933" y="40635"/>
                    <a:pt x="26256" y="40167"/>
                    <a:pt x="27886" y="40167"/>
                  </a:cubicBezTo>
                  <a:cubicBezTo>
                    <a:pt x="29516" y="40167"/>
                    <a:pt x="30823" y="40635"/>
                    <a:pt x="31807" y="41571"/>
                  </a:cubicBezTo>
                  <a:cubicBezTo>
                    <a:pt x="32792" y="42507"/>
                    <a:pt x="33292" y="43733"/>
                    <a:pt x="33292" y="45266"/>
                  </a:cubicBezTo>
                  <a:cubicBezTo>
                    <a:pt x="33292" y="46799"/>
                    <a:pt x="32792" y="48058"/>
                    <a:pt x="31807" y="49026"/>
                  </a:cubicBezTo>
                  <a:cubicBezTo>
                    <a:pt x="30823" y="49994"/>
                    <a:pt x="29516" y="50479"/>
                    <a:pt x="27886" y="50479"/>
                  </a:cubicBezTo>
                  <a:cubicBezTo>
                    <a:pt x="26256" y="50479"/>
                    <a:pt x="24933" y="49994"/>
                    <a:pt x="23900" y="4902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80" name="Figura a mano libera: forma 179">
              <a:extLst>
                <a:ext uri="{FF2B5EF4-FFF2-40B4-BE49-F238E27FC236}">
                  <a16:creationId xmlns:a16="http://schemas.microsoft.com/office/drawing/2014/main" id="{451B0A27-C544-98DB-C6E2-DD006E5977BB}"/>
                </a:ext>
              </a:extLst>
            </p:cNvPr>
            <p:cNvSpPr/>
            <p:nvPr/>
          </p:nvSpPr>
          <p:spPr>
            <a:xfrm>
              <a:off x="8188909" y="1376112"/>
              <a:ext cx="24416" cy="89886"/>
            </a:xfrm>
            <a:custGeom>
              <a:avLst/>
              <a:gdLst>
                <a:gd name="connsiteX0" fmla="*/ 0 w 24416"/>
                <a:gd name="connsiteY0" fmla="*/ 18671 h 89886"/>
                <a:gd name="connsiteX1" fmla="*/ 2581 w 24416"/>
                <a:gd name="connsiteY1" fmla="*/ 13636 h 89886"/>
                <a:gd name="connsiteX2" fmla="*/ 15347 w 24416"/>
                <a:gd name="connsiteY2" fmla="*/ 1356 h 89886"/>
                <a:gd name="connsiteX3" fmla="*/ 18655 w 24416"/>
                <a:gd name="connsiteY3" fmla="*/ 0 h 89886"/>
                <a:gd name="connsiteX4" fmla="*/ 22641 w 24416"/>
                <a:gd name="connsiteY4" fmla="*/ 1162 h 89886"/>
                <a:gd name="connsiteX5" fmla="*/ 24416 w 24416"/>
                <a:gd name="connsiteY5" fmla="*/ 4293 h 89886"/>
                <a:gd name="connsiteX6" fmla="*/ 24416 w 24416"/>
                <a:gd name="connsiteY6" fmla="*/ 85594 h 89886"/>
                <a:gd name="connsiteX7" fmla="*/ 22447 w 24416"/>
                <a:gd name="connsiteY7" fmla="*/ 88725 h 89886"/>
                <a:gd name="connsiteX8" fmla="*/ 17896 w 24416"/>
                <a:gd name="connsiteY8" fmla="*/ 89887 h 89886"/>
                <a:gd name="connsiteX9" fmla="*/ 13297 w 24416"/>
                <a:gd name="connsiteY9" fmla="*/ 88725 h 89886"/>
                <a:gd name="connsiteX10" fmla="*/ 11393 w 24416"/>
                <a:gd name="connsiteY10" fmla="*/ 85594 h 89886"/>
                <a:gd name="connsiteX11" fmla="*/ 11393 w 24416"/>
                <a:gd name="connsiteY11" fmla="*/ 17316 h 89886"/>
                <a:gd name="connsiteX12" fmla="*/ 7100 w 24416"/>
                <a:gd name="connsiteY12" fmla="*/ 22722 h 89886"/>
                <a:gd name="connsiteX13" fmla="*/ 4406 w 24416"/>
                <a:gd name="connsiteY13" fmla="*/ 23948 h 89886"/>
                <a:gd name="connsiteX14" fmla="*/ 1275 w 24416"/>
                <a:gd name="connsiteY14" fmla="*/ 22286 h 89886"/>
                <a:gd name="connsiteX15" fmla="*/ 0 w 24416"/>
                <a:gd name="connsiteY15" fmla="*/ 18671 h 8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16" h="89886">
                  <a:moveTo>
                    <a:pt x="0" y="18671"/>
                  </a:moveTo>
                  <a:cubicBezTo>
                    <a:pt x="0" y="16541"/>
                    <a:pt x="855" y="14863"/>
                    <a:pt x="2581" y="13636"/>
                  </a:cubicBezTo>
                  <a:lnTo>
                    <a:pt x="15347" y="1356"/>
                  </a:lnTo>
                  <a:cubicBezTo>
                    <a:pt x="16250" y="452"/>
                    <a:pt x="17348" y="0"/>
                    <a:pt x="18655" y="0"/>
                  </a:cubicBezTo>
                  <a:cubicBezTo>
                    <a:pt x="20123" y="0"/>
                    <a:pt x="21463" y="387"/>
                    <a:pt x="22641" y="1162"/>
                  </a:cubicBezTo>
                  <a:cubicBezTo>
                    <a:pt x="23819" y="1937"/>
                    <a:pt x="24416" y="2985"/>
                    <a:pt x="24416" y="4293"/>
                  </a:cubicBezTo>
                  <a:lnTo>
                    <a:pt x="24416" y="85594"/>
                  </a:lnTo>
                  <a:cubicBezTo>
                    <a:pt x="24416" y="86901"/>
                    <a:pt x="23754" y="87950"/>
                    <a:pt x="22447" y="88725"/>
                  </a:cubicBezTo>
                  <a:cubicBezTo>
                    <a:pt x="21140" y="89499"/>
                    <a:pt x="19623" y="89887"/>
                    <a:pt x="17896" y="89887"/>
                  </a:cubicBezTo>
                  <a:cubicBezTo>
                    <a:pt x="16089" y="89887"/>
                    <a:pt x="14556" y="89499"/>
                    <a:pt x="13297" y="88725"/>
                  </a:cubicBezTo>
                  <a:cubicBezTo>
                    <a:pt x="12022" y="87950"/>
                    <a:pt x="11393" y="86901"/>
                    <a:pt x="11393" y="85594"/>
                  </a:cubicBezTo>
                  <a:lnTo>
                    <a:pt x="11393" y="17316"/>
                  </a:lnTo>
                  <a:lnTo>
                    <a:pt x="7100" y="22722"/>
                  </a:lnTo>
                  <a:cubicBezTo>
                    <a:pt x="6277" y="23545"/>
                    <a:pt x="5374" y="23948"/>
                    <a:pt x="4406" y="23948"/>
                  </a:cubicBezTo>
                  <a:cubicBezTo>
                    <a:pt x="3179" y="23948"/>
                    <a:pt x="2130" y="23400"/>
                    <a:pt x="1275" y="22286"/>
                  </a:cubicBezTo>
                  <a:cubicBezTo>
                    <a:pt x="419" y="21173"/>
                    <a:pt x="0" y="19978"/>
                    <a:pt x="0" y="186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81" name="Figura a mano libera: forma 180">
              <a:extLst>
                <a:ext uri="{FF2B5EF4-FFF2-40B4-BE49-F238E27FC236}">
                  <a16:creationId xmlns:a16="http://schemas.microsoft.com/office/drawing/2014/main" id="{350EDF3B-8F22-7506-2051-FD52F36ADD58}"/>
                </a:ext>
              </a:extLst>
            </p:cNvPr>
            <p:cNvSpPr/>
            <p:nvPr/>
          </p:nvSpPr>
          <p:spPr>
            <a:xfrm>
              <a:off x="8225379" y="1376241"/>
              <a:ext cx="55126" cy="90499"/>
            </a:xfrm>
            <a:custGeom>
              <a:avLst/>
              <a:gdLst>
                <a:gd name="connsiteX0" fmla="*/ 0 w 55126"/>
                <a:gd name="connsiteY0" fmla="*/ 68633 h 90499"/>
                <a:gd name="connsiteX1" fmla="*/ 1469 w 55126"/>
                <a:gd name="connsiteY1" fmla="*/ 64341 h 90499"/>
                <a:gd name="connsiteX2" fmla="*/ 6133 w 55126"/>
                <a:gd name="connsiteY2" fmla="*/ 63114 h 90499"/>
                <a:gd name="connsiteX3" fmla="*/ 12894 w 55126"/>
                <a:gd name="connsiteY3" fmla="*/ 68020 h 90499"/>
                <a:gd name="connsiteX4" fmla="*/ 17009 w 55126"/>
                <a:gd name="connsiteY4" fmla="*/ 75944 h 90499"/>
                <a:gd name="connsiteX5" fmla="*/ 27257 w 55126"/>
                <a:gd name="connsiteY5" fmla="*/ 78945 h 90499"/>
                <a:gd name="connsiteX6" fmla="*/ 42119 w 55126"/>
                <a:gd name="connsiteY6" fmla="*/ 63082 h 90499"/>
                <a:gd name="connsiteX7" fmla="*/ 42119 w 55126"/>
                <a:gd name="connsiteY7" fmla="*/ 47590 h 90499"/>
                <a:gd name="connsiteX8" fmla="*/ 25046 w 55126"/>
                <a:gd name="connsiteY8" fmla="*/ 54513 h 90499"/>
                <a:gd name="connsiteX9" fmla="*/ 0 w 55126"/>
                <a:gd name="connsiteY9" fmla="*/ 29516 h 90499"/>
                <a:gd name="connsiteX10" fmla="*/ 0 w 55126"/>
                <a:gd name="connsiteY10" fmla="*/ 27321 h 90499"/>
                <a:gd name="connsiteX11" fmla="*/ 7488 w 55126"/>
                <a:gd name="connsiteY11" fmla="*/ 6616 h 90499"/>
                <a:gd name="connsiteX12" fmla="*/ 27499 w 55126"/>
                <a:gd name="connsiteY12" fmla="*/ 0 h 90499"/>
                <a:gd name="connsiteX13" fmla="*/ 47575 w 55126"/>
                <a:gd name="connsiteY13" fmla="*/ 6633 h 90499"/>
                <a:gd name="connsiteX14" fmla="*/ 55126 w 55126"/>
                <a:gd name="connsiteY14" fmla="*/ 27386 h 90499"/>
                <a:gd name="connsiteX15" fmla="*/ 55126 w 55126"/>
                <a:gd name="connsiteY15" fmla="*/ 63114 h 90499"/>
                <a:gd name="connsiteX16" fmla="*/ 47445 w 55126"/>
                <a:gd name="connsiteY16" fmla="*/ 83867 h 90499"/>
                <a:gd name="connsiteX17" fmla="*/ 26870 w 55126"/>
                <a:gd name="connsiteY17" fmla="*/ 90500 h 90499"/>
                <a:gd name="connsiteX18" fmla="*/ 7037 w 55126"/>
                <a:gd name="connsiteY18" fmla="*/ 83932 h 90499"/>
                <a:gd name="connsiteX19" fmla="*/ 0 w 55126"/>
                <a:gd name="connsiteY19" fmla="*/ 68633 h 90499"/>
                <a:gd name="connsiteX20" fmla="*/ 13024 w 55126"/>
                <a:gd name="connsiteY20" fmla="*/ 28838 h 90499"/>
                <a:gd name="connsiteX21" fmla="*/ 27644 w 55126"/>
                <a:gd name="connsiteY21" fmla="*/ 44201 h 90499"/>
                <a:gd name="connsiteX22" fmla="*/ 42136 w 55126"/>
                <a:gd name="connsiteY22" fmla="*/ 29935 h 90499"/>
                <a:gd name="connsiteX23" fmla="*/ 42136 w 55126"/>
                <a:gd name="connsiteY23" fmla="*/ 26772 h 90499"/>
                <a:gd name="connsiteX24" fmla="*/ 27515 w 55126"/>
                <a:gd name="connsiteY24" fmla="*/ 11054 h 90499"/>
                <a:gd name="connsiteX25" fmla="*/ 13024 w 55126"/>
                <a:gd name="connsiteY25" fmla="*/ 26772 h 90499"/>
                <a:gd name="connsiteX26" fmla="*/ 13024 w 55126"/>
                <a:gd name="connsiteY26" fmla="*/ 28838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126" h="90499">
                  <a:moveTo>
                    <a:pt x="0" y="68633"/>
                  </a:moveTo>
                  <a:cubicBezTo>
                    <a:pt x="0" y="66584"/>
                    <a:pt x="485" y="65148"/>
                    <a:pt x="1469" y="64341"/>
                  </a:cubicBezTo>
                  <a:cubicBezTo>
                    <a:pt x="2453" y="63518"/>
                    <a:pt x="4003" y="63114"/>
                    <a:pt x="6133" y="63114"/>
                  </a:cubicBezTo>
                  <a:cubicBezTo>
                    <a:pt x="10635" y="63114"/>
                    <a:pt x="12894" y="64760"/>
                    <a:pt x="12894" y="68020"/>
                  </a:cubicBezTo>
                  <a:cubicBezTo>
                    <a:pt x="12894" y="71296"/>
                    <a:pt x="14266" y="73943"/>
                    <a:pt x="17009" y="75944"/>
                  </a:cubicBezTo>
                  <a:cubicBezTo>
                    <a:pt x="19753" y="77945"/>
                    <a:pt x="23174" y="78945"/>
                    <a:pt x="27257" y="78945"/>
                  </a:cubicBezTo>
                  <a:cubicBezTo>
                    <a:pt x="37165" y="78945"/>
                    <a:pt x="42119" y="73652"/>
                    <a:pt x="42119" y="63082"/>
                  </a:cubicBezTo>
                  <a:lnTo>
                    <a:pt x="42119" y="47590"/>
                  </a:lnTo>
                  <a:cubicBezTo>
                    <a:pt x="38440" y="52205"/>
                    <a:pt x="32743" y="54513"/>
                    <a:pt x="25046" y="54513"/>
                  </a:cubicBezTo>
                  <a:cubicBezTo>
                    <a:pt x="8344" y="54513"/>
                    <a:pt x="0" y="46186"/>
                    <a:pt x="0" y="29516"/>
                  </a:cubicBezTo>
                  <a:lnTo>
                    <a:pt x="0" y="27321"/>
                  </a:lnTo>
                  <a:cubicBezTo>
                    <a:pt x="0" y="17929"/>
                    <a:pt x="2502" y="11022"/>
                    <a:pt x="7488" y="6616"/>
                  </a:cubicBezTo>
                  <a:cubicBezTo>
                    <a:pt x="12475" y="2211"/>
                    <a:pt x="19156" y="0"/>
                    <a:pt x="27499" y="0"/>
                  </a:cubicBezTo>
                  <a:cubicBezTo>
                    <a:pt x="35842" y="0"/>
                    <a:pt x="42539" y="2211"/>
                    <a:pt x="47575" y="6633"/>
                  </a:cubicBezTo>
                  <a:cubicBezTo>
                    <a:pt x="52609" y="11054"/>
                    <a:pt x="55126" y="17977"/>
                    <a:pt x="55126" y="27386"/>
                  </a:cubicBezTo>
                  <a:lnTo>
                    <a:pt x="55126" y="63114"/>
                  </a:lnTo>
                  <a:cubicBezTo>
                    <a:pt x="55126" y="72523"/>
                    <a:pt x="52561" y="79446"/>
                    <a:pt x="47445" y="83867"/>
                  </a:cubicBezTo>
                  <a:cubicBezTo>
                    <a:pt x="42330" y="88289"/>
                    <a:pt x="35471" y="90500"/>
                    <a:pt x="26870" y="90500"/>
                  </a:cubicBezTo>
                  <a:cubicBezTo>
                    <a:pt x="18349" y="90500"/>
                    <a:pt x="11749" y="88305"/>
                    <a:pt x="7037" y="83932"/>
                  </a:cubicBezTo>
                  <a:cubicBezTo>
                    <a:pt x="2357" y="79543"/>
                    <a:pt x="0" y="74459"/>
                    <a:pt x="0" y="68633"/>
                  </a:cubicBezTo>
                  <a:close/>
                  <a:moveTo>
                    <a:pt x="13024" y="28838"/>
                  </a:moveTo>
                  <a:cubicBezTo>
                    <a:pt x="13024" y="39085"/>
                    <a:pt x="17897" y="44201"/>
                    <a:pt x="27644" y="44201"/>
                  </a:cubicBezTo>
                  <a:cubicBezTo>
                    <a:pt x="37310" y="44201"/>
                    <a:pt x="42136" y="39440"/>
                    <a:pt x="42136" y="29935"/>
                  </a:cubicBezTo>
                  <a:lnTo>
                    <a:pt x="42136" y="26772"/>
                  </a:lnTo>
                  <a:cubicBezTo>
                    <a:pt x="42136" y="16283"/>
                    <a:pt x="37262" y="11054"/>
                    <a:pt x="27515" y="11054"/>
                  </a:cubicBezTo>
                  <a:cubicBezTo>
                    <a:pt x="17848" y="11054"/>
                    <a:pt x="13024" y="16299"/>
                    <a:pt x="13024" y="26772"/>
                  </a:cubicBezTo>
                  <a:lnTo>
                    <a:pt x="13024" y="28838"/>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82" name="Figura a mano libera: forma 181">
              <a:extLst>
                <a:ext uri="{FF2B5EF4-FFF2-40B4-BE49-F238E27FC236}">
                  <a16:creationId xmlns:a16="http://schemas.microsoft.com/office/drawing/2014/main" id="{C5D8D542-C5FF-A094-9964-9B3873D1E92E}"/>
                </a:ext>
              </a:extLst>
            </p:cNvPr>
            <p:cNvSpPr/>
            <p:nvPr/>
          </p:nvSpPr>
          <p:spPr>
            <a:xfrm>
              <a:off x="7595220" y="1498887"/>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07 w 55126"/>
                <a:gd name="connsiteY11" fmla="*/ 63114 h 90499"/>
                <a:gd name="connsiteX12" fmla="*/ 27499 w 55126"/>
                <a:gd name="connsiteY12" fmla="*/ 78962 h 90499"/>
                <a:gd name="connsiteX13" fmla="*/ 38310 w 55126"/>
                <a:gd name="connsiteY13" fmla="*/ 75024 h 90499"/>
                <a:gd name="connsiteX14" fmla="*/ 42119 w 55126"/>
                <a:gd name="connsiteY14" fmla="*/ 63114 h 90499"/>
                <a:gd name="connsiteX15" fmla="*/ 42119 w 55126"/>
                <a:gd name="connsiteY15" fmla="*/ 27386 h 90499"/>
                <a:gd name="connsiteX16" fmla="*/ 38310 w 55126"/>
                <a:gd name="connsiteY16" fmla="*/ 15476 h 90499"/>
                <a:gd name="connsiteX17" fmla="*/ 27499 w 55126"/>
                <a:gd name="connsiteY17" fmla="*/ 11538 h 90499"/>
                <a:gd name="connsiteX18" fmla="*/ 13007 w 55126"/>
                <a:gd name="connsiteY18" fmla="*/ 27386 h 90499"/>
                <a:gd name="connsiteX19" fmla="*/ 13007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1" y="79446"/>
                    <a:pt x="0" y="72523"/>
                    <a:pt x="0" y="63114"/>
                  </a:cubicBezTo>
                  <a:close/>
                  <a:moveTo>
                    <a:pt x="13007" y="63114"/>
                  </a:moveTo>
                  <a:cubicBezTo>
                    <a:pt x="13007" y="73668"/>
                    <a:pt x="17832" y="78962"/>
                    <a:pt x="27499" y="78962"/>
                  </a:cubicBezTo>
                  <a:cubicBezTo>
                    <a:pt x="32163" y="78962"/>
                    <a:pt x="35761" y="77654"/>
                    <a:pt x="38310" y="75024"/>
                  </a:cubicBezTo>
                  <a:cubicBezTo>
                    <a:pt x="40845" y="72410"/>
                    <a:pt x="42119" y="68440"/>
                    <a:pt x="42119" y="63114"/>
                  </a:cubicBezTo>
                  <a:lnTo>
                    <a:pt x="42119" y="27386"/>
                  </a:lnTo>
                  <a:cubicBezTo>
                    <a:pt x="42119" y="22060"/>
                    <a:pt x="40845" y="18090"/>
                    <a:pt x="38310" y="15476"/>
                  </a:cubicBezTo>
                  <a:cubicBezTo>
                    <a:pt x="35777" y="12862"/>
                    <a:pt x="32163" y="11538"/>
                    <a:pt x="27499" y="11538"/>
                  </a:cubicBezTo>
                  <a:cubicBezTo>
                    <a:pt x="17832" y="11538"/>
                    <a:pt x="13007" y="16815"/>
                    <a:pt x="13007" y="27386"/>
                  </a:cubicBezTo>
                  <a:lnTo>
                    <a:pt x="13007"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83" name="Figura a mano libera: forma 182">
              <a:extLst>
                <a:ext uri="{FF2B5EF4-FFF2-40B4-BE49-F238E27FC236}">
                  <a16:creationId xmlns:a16="http://schemas.microsoft.com/office/drawing/2014/main" id="{030F0879-DCC3-41E9-E7AA-FEA64E47F935}"/>
                </a:ext>
              </a:extLst>
            </p:cNvPr>
            <p:cNvSpPr/>
            <p:nvPr/>
          </p:nvSpPr>
          <p:spPr>
            <a:xfrm>
              <a:off x="7665581" y="1498871"/>
              <a:ext cx="55900" cy="89773"/>
            </a:xfrm>
            <a:custGeom>
              <a:avLst/>
              <a:gdLst>
                <a:gd name="connsiteX0" fmla="*/ 0 w 55900"/>
                <a:gd name="connsiteY0" fmla="*/ 85481 h 89773"/>
                <a:gd name="connsiteX1" fmla="*/ 0 w 55900"/>
                <a:gd name="connsiteY1" fmla="*/ 4180 h 89773"/>
                <a:gd name="connsiteX2" fmla="*/ 1420 w 55900"/>
                <a:gd name="connsiteY2" fmla="*/ 1226 h 89773"/>
                <a:gd name="connsiteX3" fmla="*/ 5051 w 55900"/>
                <a:gd name="connsiteY3" fmla="*/ 0 h 89773"/>
                <a:gd name="connsiteX4" fmla="*/ 28999 w 55900"/>
                <a:gd name="connsiteY4" fmla="*/ 0 h 89773"/>
                <a:gd name="connsiteX5" fmla="*/ 48590 w 55900"/>
                <a:gd name="connsiteY5" fmla="*/ 6503 h 89773"/>
                <a:gd name="connsiteX6" fmla="*/ 55900 w 55900"/>
                <a:gd name="connsiteY6" fmla="*/ 27014 h 89773"/>
                <a:gd name="connsiteX7" fmla="*/ 55900 w 55900"/>
                <a:gd name="connsiteY7" fmla="*/ 27999 h 89773"/>
                <a:gd name="connsiteX8" fmla="*/ 48348 w 55900"/>
                <a:gd name="connsiteY8" fmla="*/ 48574 h 89773"/>
                <a:gd name="connsiteX9" fmla="*/ 28273 w 55900"/>
                <a:gd name="connsiteY9" fmla="*/ 55142 h 89773"/>
                <a:gd name="connsiteX10" fmla="*/ 13039 w 55900"/>
                <a:gd name="connsiteY10" fmla="*/ 55142 h 89773"/>
                <a:gd name="connsiteX11" fmla="*/ 13039 w 55900"/>
                <a:gd name="connsiteY11" fmla="*/ 85481 h 89773"/>
                <a:gd name="connsiteX12" fmla="*/ 11135 w 55900"/>
                <a:gd name="connsiteY12" fmla="*/ 88612 h 89773"/>
                <a:gd name="connsiteX13" fmla="*/ 6535 w 55900"/>
                <a:gd name="connsiteY13" fmla="*/ 89774 h 89773"/>
                <a:gd name="connsiteX14" fmla="*/ 1985 w 55900"/>
                <a:gd name="connsiteY14" fmla="*/ 88612 h 89773"/>
                <a:gd name="connsiteX15" fmla="*/ 0 w 55900"/>
                <a:gd name="connsiteY15" fmla="*/ 85481 h 89773"/>
                <a:gd name="connsiteX16" fmla="*/ 13023 w 55900"/>
                <a:gd name="connsiteY16" fmla="*/ 44830 h 89773"/>
                <a:gd name="connsiteX17" fmla="*/ 28257 w 55900"/>
                <a:gd name="connsiteY17" fmla="*/ 44830 h 89773"/>
                <a:gd name="connsiteX18" fmla="*/ 39069 w 55900"/>
                <a:gd name="connsiteY18" fmla="*/ 40844 h 89773"/>
                <a:gd name="connsiteX19" fmla="*/ 42877 w 55900"/>
                <a:gd name="connsiteY19" fmla="*/ 28870 h 89773"/>
                <a:gd name="connsiteX20" fmla="*/ 42877 w 55900"/>
                <a:gd name="connsiteY20" fmla="*/ 27402 h 89773"/>
                <a:gd name="connsiteX21" fmla="*/ 39069 w 55900"/>
                <a:gd name="connsiteY21" fmla="*/ 15492 h 89773"/>
                <a:gd name="connsiteX22" fmla="*/ 28257 w 55900"/>
                <a:gd name="connsiteY22" fmla="*/ 11555 h 89773"/>
                <a:gd name="connsiteX23" fmla="*/ 13023 w 55900"/>
                <a:gd name="connsiteY23" fmla="*/ 11555 h 89773"/>
                <a:gd name="connsiteX24" fmla="*/ 13023 w 55900"/>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0" h="89773">
                  <a:moveTo>
                    <a:pt x="0" y="85481"/>
                  </a:moveTo>
                  <a:lnTo>
                    <a:pt x="0" y="4180"/>
                  </a:lnTo>
                  <a:cubicBezTo>
                    <a:pt x="0" y="3034"/>
                    <a:pt x="468" y="2049"/>
                    <a:pt x="1420" y="1226"/>
                  </a:cubicBezTo>
                  <a:cubicBezTo>
                    <a:pt x="2356" y="403"/>
                    <a:pt x="3566" y="0"/>
                    <a:pt x="5051" y="0"/>
                  </a:cubicBezTo>
                  <a:lnTo>
                    <a:pt x="28999" y="0"/>
                  </a:lnTo>
                  <a:cubicBezTo>
                    <a:pt x="37181" y="0"/>
                    <a:pt x="43717" y="2162"/>
                    <a:pt x="48590" y="6503"/>
                  </a:cubicBezTo>
                  <a:cubicBezTo>
                    <a:pt x="53464" y="10844"/>
                    <a:pt x="55900" y="17671"/>
                    <a:pt x="55900" y="27014"/>
                  </a:cubicBezTo>
                  <a:lnTo>
                    <a:pt x="55900" y="27999"/>
                  </a:lnTo>
                  <a:cubicBezTo>
                    <a:pt x="55900" y="37326"/>
                    <a:pt x="53383" y="44185"/>
                    <a:pt x="48348" y="48574"/>
                  </a:cubicBezTo>
                  <a:cubicBezTo>
                    <a:pt x="43313" y="52948"/>
                    <a:pt x="36616" y="55142"/>
                    <a:pt x="28273" y="55142"/>
                  </a:cubicBezTo>
                  <a:lnTo>
                    <a:pt x="13039" y="55142"/>
                  </a:lnTo>
                  <a:lnTo>
                    <a:pt x="13039" y="85481"/>
                  </a:lnTo>
                  <a:cubicBezTo>
                    <a:pt x="13039" y="86788"/>
                    <a:pt x="12410" y="87837"/>
                    <a:pt x="11135" y="88612"/>
                  </a:cubicBezTo>
                  <a:cubicBezTo>
                    <a:pt x="9860" y="89386"/>
                    <a:pt x="8326" y="89774"/>
                    <a:pt x="6535" y="89774"/>
                  </a:cubicBezTo>
                  <a:cubicBezTo>
                    <a:pt x="4809" y="89774"/>
                    <a:pt x="3308" y="89386"/>
                    <a:pt x="1985" y="88612"/>
                  </a:cubicBezTo>
                  <a:cubicBezTo>
                    <a:pt x="661" y="87837"/>
                    <a:pt x="0" y="86788"/>
                    <a:pt x="0" y="85481"/>
                  </a:cubicBezTo>
                  <a:close/>
                  <a:moveTo>
                    <a:pt x="13023" y="44830"/>
                  </a:moveTo>
                  <a:lnTo>
                    <a:pt x="28257" y="44830"/>
                  </a:lnTo>
                  <a:cubicBezTo>
                    <a:pt x="32921" y="44830"/>
                    <a:pt x="36519" y="43507"/>
                    <a:pt x="39069" y="40844"/>
                  </a:cubicBezTo>
                  <a:cubicBezTo>
                    <a:pt x="41603" y="38182"/>
                    <a:pt x="42877" y="34196"/>
                    <a:pt x="42877" y="28870"/>
                  </a:cubicBezTo>
                  <a:lnTo>
                    <a:pt x="42877" y="27402"/>
                  </a:lnTo>
                  <a:cubicBezTo>
                    <a:pt x="42877" y="22076"/>
                    <a:pt x="41603" y="18106"/>
                    <a:pt x="39069" y="15492"/>
                  </a:cubicBezTo>
                  <a:cubicBezTo>
                    <a:pt x="36535" y="12878"/>
                    <a:pt x="32921" y="11555"/>
                    <a:pt x="28257" y="11555"/>
                  </a:cubicBezTo>
                  <a:lnTo>
                    <a:pt x="13023" y="11555"/>
                  </a:lnTo>
                  <a:lnTo>
                    <a:pt x="13023"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84" name="Figura a mano libera: forma 183">
              <a:extLst>
                <a:ext uri="{FF2B5EF4-FFF2-40B4-BE49-F238E27FC236}">
                  <a16:creationId xmlns:a16="http://schemas.microsoft.com/office/drawing/2014/main" id="{E4B2CA06-EBB3-4D35-5FE3-4A8E35CB8BB3}"/>
                </a:ext>
              </a:extLst>
            </p:cNvPr>
            <p:cNvSpPr/>
            <p:nvPr/>
          </p:nvSpPr>
          <p:spPr>
            <a:xfrm>
              <a:off x="7732519" y="1498887"/>
              <a:ext cx="53802" cy="89822"/>
            </a:xfrm>
            <a:custGeom>
              <a:avLst/>
              <a:gdLst>
                <a:gd name="connsiteX0" fmla="*/ 0 w 53802"/>
                <a:gd name="connsiteY0" fmla="*/ 85465 h 89822"/>
                <a:gd name="connsiteX1" fmla="*/ 0 w 53802"/>
                <a:gd name="connsiteY1" fmla="*/ 4293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1 w 53802"/>
                <a:gd name="connsiteY7" fmla="*/ 9844 h 89822"/>
                <a:gd name="connsiteX8" fmla="*/ 49510 w 53802"/>
                <a:gd name="connsiteY8" fmla="*/ 11571 h 89822"/>
                <a:gd name="connsiteX9" fmla="*/ 13039 w 53802"/>
                <a:gd name="connsiteY9" fmla="*/ 11571 h 89822"/>
                <a:gd name="connsiteX10" fmla="*/ 13039 w 53802"/>
                <a:gd name="connsiteY10" fmla="*/ 39699 h 89822"/>
                <a:gd name="connsiteX11" fmla="*/ 31952 w 53802"/>
                <a:gd name="connsiteY11" fmla="*/ 39699 h 89822"/>
                <a:gd name="connsiteX12" fmla="*/ 35083 w 53802"/>
                <a:gd name="connsiteY12" fmla="*/ 41232 h 89822"/>
                <a:gd name="connsiteX13" fmla="*/ 36245 w 53802"/>
                <a:gd name="connsiteY13" fmla="*/ 44976 h 89822"/>
                <a:gd name="connsiteX14" fmla="*/ 35147 w 53802"/>
                <a:gd name="connsiteY14" fmla="*/ 48478 h 89822"/>
                <a:gd name="connsiteX15" fmla="*/ 31952 w 53802"/>
                <a:gd name="connsiteY15" fmla="*/ 50011 h 89822"/>
                <a:gd name="connsiteX16" fmla="*/ 13039 w 53802"/>
                <a:gd name="connsiteY16" fmla="*/ 50011 h 89822"/>
                <a:gd name="connsiteX17" fmla="*/ 13039 w 53802"/>
                <a:gd name="connsiteY17" fmla="*/ 78252 h 89822"/>
                <a:gd name="connsiteX18" fmla="*/ 49510 w 53802"/>
                <a:gd name="connsiteY18" fmla="*/ 78252 h 89822"/>
                <a:gd name="connsiteX19" fmla="*/ 52641 w 53802"/>
                <a:gd name="connsiteY19" fmla="*/ 79978 h 89822"/>
                <a:gd name="connsiteX20" fmla="*/ 53803 w 53802"/>
                <a:gd name="connsiteY20" fmla="*/ 84158 h 89822"/>
                <a:gd name="connsiteX21" fmla="*/ 52689 w 53802"/>
                <a:gd name="connsiteY21" fmla="*/ 88095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3"/>
                  </a:lnTo>
                  <a:cubicBezTo>
                    <a:pt x="0" y="2985"/>
                    <a:pt x="565" y="1937"/>
                    <a:pt x="1726" y="1162"/>
                  </a:cubicBezTo>
                  <a:cubicBezTo>
                    <a:pt x="2872"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7" y="10990"/>
                    <a:pt x="50817" y="11571"/>
                    <a:pt x="49510" y="11571"/>
                  </a:cubicBezTo>
                  <a:lnTo>
                    <a:pt x="13039" y="11571"/>
                  </a:lnTo>
                  <a:lnTo>
                    <a:pt x="13039" y="39699"/>
                  </a:lnTo>
                  <a:lnTo>
                    <a:pt x="31952" y="39699"/>
                  </a:lnTo>
                  <a:cubicBezTo>
                    <a:pt x="33259" y="39699"/>
                    <a:pt x="34308" y="40215"/>
                    <a:pt x="35083" y="41232"/>
                  </a:cubicBezTo>
                  <a:cubicBezTo>
                    <a:pt x="35857" y="42248"/>
                    <a:pt x="36245" y="43507"/>
                    <a:pt x="36245" y="44976"/>
                  </a:cubicBezTo>
                  <a:cubicBezTo>
                    <a:pt x="36245" y="46283"/>
                    <a:pt x="35874" y="47461"/>
                    <a:pt x="35147" y="48478"/>
                  </a:cubicBezTo>
                  <a:cubicBezTo>
                    <a:pt x="34405" y="49510"/>
                    <a:pt x="33340" y="50011"/>
                    <a:pt x="31952" y="50011"/>
                  </a:cubicBezTo>
                  <a:lnTo>
                    <a:pt x="13039" y="50011"/>
                  </a:lnTo>
                  <a:lnTo>
                    <a:pt x="13039" y="78252"/>
                  </a:lnTo>
                  <a:lnTo>
                    <a:pt x="49510" y="78252"/>
                  </a:lnTo>
                  <a:cubicBezTo>
                    <a:pt x="50817" y="78252"/>
                    <a:pt x="51867" y="78832"/>
                    <a:pt x="52641" y="79978"/>
                  </a:cubicBezTo>
                  <a:cubicBezTo>
                    <a:pt x="53416" y="81124"/>
                    <a:pt x="53803" y="82512"/>
                    <a:pt x="53803" y="84158"/>
                  </a:cubicBezTo>
                  <a:cubicBezTo>
                    <a:pt x="53803" y="85626"/>
                    <a:pt x="53432" y="86950"/>
                    <a:pt x="52689" y="88095"/>
                  </a:cubicBezTo>
                  <a:cubicBezTo>
                    <a:pt x="51947" y="89241"/>
                    <a:pt x="50882" y="89822"/>
                    <a:pt x="49494" y="89822"/>
                  </a:cubicBezTo>
                  <a:lnTo>
                    <a:pt x="5777" y="89822"/>
                  </a:lnTo>
                  <a:cubicBezTo>
                    <a:pt x="4228" y="89822"/>
                    <a:pt x="2872" y="89435"/>
                    <a:pt x="1726"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85" name="Figura a mano libera: forma 184">
              <a:extLst>
                <a:ext uri="{FF2B5EF4-FFF2-40B4-BE49-F238E27FC236}">
                  <a16:creationId xmlns:a16="http://schemas.microsoft.com/office/drawing/2014/main" id="{7432C85F-8A47-7E4B-5CA6-3F4F7151669D}"/>
                </a:ext>
              </a:extLst>
            </p:cNvPr>
            <p:cNvSpPr/>
            <p:nvPr/>
          </p:nvSpPr>
          <p:spPr>
            <a:xfrm>
              <a:off x="7796731" y="1498887"/>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2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5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0 w 56578"/>
                <a:gd name="connsiteY15" fmla="*/ 29096 h 89773"/>
                <a:gd name="connsiteX16" fmla="*/ 12990 w 56578"/>
                <a:gd name="connsiteY16" fmla="*/ 85465 h 89773"/>
                <a:gd name="connsiteX17" fmla="*/ 11086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6"/>
                    <a:pt x="12022" y="1533"/>
                  </a:cubicBezTo>
                  <a:cubicBezTo>
                    <a:pt x="13410" y="2566"/>
                    <a:pt x="14846" y="4502"/>
                    <a:pt x="16315" y="7375"/>
                  </a:cubicBezTo>
                  <a:lnTo>
                    <a:pt x="43572" y="60549"/>
                  </a:lnTo>
                  <a:lnTo>
                    <a:pt x="43572" y="4180"/>
                  </a:lnTo>
                  <a:cubicBezTo>
                    <a:pt x="43572" y="2792"/>
                    <a:pt x="44200" y="1743"/>
                    <a:pt x="45475" y="1049"/>
                  </a:cubicBezTo>
                  <a:cubicBezTo>
                    <a:pt x="46750"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6"/>
                    <a:pt x="51866" y="89774"/>
                    <a:pt x="50075" y="89774"/>
                  </a:cubicBezTo>
                  <a:cubicBezTo>
                    <a:pt x="46638" y="89774"/>
                    <a:pt x="44055" y="88176"/>
                    <a:pt x="42345" y="84981"/>
                  </a:cubicBezTo>
                  <a:lnTo>
                    <a:pt x="12990" y="29096"/>
                  </a:lnTo>
                  <a:lnTo>
                    <a:pt x="12990" y="85465"/>
                  </a:lnTo>
                  <a:cubicBezTo>
                    <a:pt x="12990" y="86772"/>
                    <a:pt x="12361" y="87821"/>
                    <a:pt x="11086" y="88596"/>
                  </a:cubicBezTo>
                  <a:cubicBezTo>
                    <a:pt x="9812" y="89370"/>
                    <a:pt x="8278" y="89758"/>
                    <a:pt x="6487" y="89758"/>
                  </a:cubicBezTo>
                  <a:cubicBezTo>
                    <a:pt x="4760" y="89758"/>
                    <a:pt x="3260" y="89370"/>
                    <a:pt x="1936" y="88596"/>
                  </a:cubicBezTo>
                  <a:cubicBezTo>
                    <a:pt x="66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86" name="Figura a mano libera: forma 185">
              <a:extLst>
                <a:ext uri="{FF2B5EF4-FFF2-40B4-BE49-F238E27FC236}">
                  <a16:creationId xmlns:a16="http://schemas.microsoft.com/office/drawing/2014/main" id="{2AA0C61B-3A33-457C-BE9F-6B0A04BB0647}"/>
                </a:ext>
              </a:extLst>
            </p:cNvPr>
            <p:cNvSpPr/>
            <p:nvPr/>
          </p:nvSpPr>
          <p:spPr>
            <a:xfrm>
              <a:off x="7894122" y="1498871"/>
              <a:ext cx="13006" cy="89773"/>
            </a:xfrm>
            <a:custGeom>
              <a:avLst/>
              <a:gdLst>
                <a:gd name="connsiteX0" fmla="*/ 0 w 13006"/>
                <a:gd name="connsiteY0" fmla="*/ 85481 h 89773"/>
                <a:gd name="connsiteX1" fmla="*/ 0 w 13006"/>
                <a:gd name="connsiteY1" fmla="*/ 4180 h 89773"/>
                <a:gd name="connsiteX2" fmla="*/ 1904 w 13006"/>
                <a:gd name="connsiteY2" fmla="*/ 1049 h 89773"/>
                <a:gd name="connsiteX3" fmla="*/ 6503 w 13006"/>
                <a:gd name="connsiteY3" fmla="*/ 0 h 89773"/>
                <a:gd name="connsiteX4" fmla="*/ 11103 w 13006"/>
                <a:gd name="connsiteY4" fmla="*/ 1049 h 89773"/>
                <a:gd name="connsiteX5" fmla="*/ 13006 w 13006"/>
                <a:gd name="connsiteY5" fmla="*/ 4180 h 89773"/>
                <a:gd name="connsiteX6" fmla="*/ 13006 w 13006"/>
                <a:gd name="connsiteY6" fmla="*/ 85481 h 89773"/>
                <a:gd name="connsiteX7" fmla="*/ 11103 w 13006"/>
                <a:gd name="connsiteY7" fmla="*/ 88612 h 89773"/>
                <a:gd name="connsiteX8" fmla="*/ 6503 w 13006"/>
                <a:gd name="connsiteY8" fmla="*/ 89774 h 89773"/>
                <a:gd name="connsiteX9" fmla="*/ 1953 w 13006"/>
                <a:gd name="connsiteY9" fmla="*/ 88612 h 89773"/>
                <a:gd name="connsiteX10" fmla="*/ 0 w 13006"/>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6" h="89773">
                  <a:moveTo>
                    <a:pt x="0" y="85481"/>
                  </a:moveTo>
                  <a:lnTo>
                    <a:pt x="0" y="4180"/>
                  </a:lnTo>
                  <a:cubicBezTo>
                    <a:pt x="0" y="2792"/>
                    <a:pt x="629" y="1743"/>
                    <a:pt x="1904" y="1049"/>
                  </a:cubicBezTo>
                  <a:cubicBezTo>
                    <a:pt x="3179" y="355"/>
                    <a:pt x="4712" y="0"/>
                    <a:pt x="6503" y="0"/>
                  </a:cubicBezTo>
                  <a:cubicBezTo>
                    <a:pt x="8311" y="0"/>
                    <a:pt x="9843" y="355"/>
                    <a:pt x="11103" y="1049"/>
                  </a:cubicBezTo>
                  <a:cubicBezTo>
                    <a:pt x="12377" y="1743"/>
                    <a:pt x="13006" y="2792"/>
                    <a:pt x="13006" y="4180"/>
                  </a:cubicBezTo>
                  <a:lnTo>
                    <a:pt x="13006" y="85481"/>
                  </a:lnTo>
                  <a:cubicBezTo>
                    <a:pt x="13006" y="86788"/>
                    <a:pt x="12377" y="87837"/>
                    <a:pt x="11103" y="88612"/>
                  </a:cubicBezTo>
                  <a:cubicBezTo>
                    <a:pt x="9828" y="89386"/>
                    <a:pt x="8294" y="89774"/>
                    <a:pt x="6503" y="89774"/>
                  </a:cubicBezTo>
                  <a:cubicBezTo>
                    <a:pt x="4777" y="89774"/>
                    <a:pt x="3276" y="89386"/>
                    <a:pt x="1953"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87" name="Figura a mano libera: forma 186">
              <a:extLst>
                <a:ext uri="{FF2B5EF4-FFF2-40B4-BE49-F238E27FC236}">
                  <a16:creationId xmlns:a16="http://schemas.microsoft.com/office/drawing/2014/main" id="{56A01823-C3D3-9157-E6D7-33BB298D1E9D}"/>
                </a:ext>
              </a:extLst>
            </p:cNvPr>
            <p:cNvSpPr/>
            <p:nvPr/>
          </p:nvSpPr>
          <p:spPr>
            <a:xfrm>
              <a:off x="7916957" y="1498871"/>
              <a:ext cx="59563" cy="89773"/>
            </a:xfrm>
            <a:custGeom>
              <a:avLst/>
              <a:gdLst>
                <a:gd name="connsiteX0" fmla="*/ 0 w 59563"/>
                <a:gd name="connsiteY0" fmla="*/ 5971 h 89773"/>
                <a:gd name="connsiteX1" fmla="*/ 1113 w 59563"/>
                <a:gd name="connsiteY1" fmla="*/ 1807 h 89773"/>
                <a:gd name="connsiteX2" fmla="*/ 4309 w 59563"/>
                <a:gd name="connsiteY2" fmla="*/ 0 h 89773"/>
                <a:gd name="connsiteX3" fmla="*/ 55271 w 59563"/>
                <a:gd name="connsiteY3" fmla="*/ 0 h 89773"/>
                <a:gd name="connsiteX4" fmla="*/ 58467 w 59563"/>
                <a:gd name="connsiteY4" fmla="*/ 1743 h 89773"/>
                <a:gd name="connsiteX5" fmla="*/ 59564 w 59563"/>
                <a:gd name="connsiteY5" fmla="*/ 5842 h 89773"/>
                <a:gd name="connsiteX6" fmla="*/ 58402 w 59563"/>
                <a:gd name="connsiteY6" fmla="*/ 10247 h 89773"/>
                <a:gd name="connsiteX7" fmla="*/ 55271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38 w 59563"/>
                <a:gd name="connsiteY11" fmla="*/ 89774 h 89773"/>
                <a:gd name="connsiteX12" fmla="*/ 25239 w 59563"/>
                <a:gd name="connsiteY12" fmla="*/ 88612 h 89773"/>
                <a:gd name="connsiteX13" fmla="*/ 23335 w 59563"/>
                <a:gd name="connsiteY13" fmla="*/ 85481 h 89773"/>
                <a:gd name="connsiteX14" fmla="*/ 23335 w 59563"/>
                <a:gd name="connsiteY14" fmla="*/ 12039 h 89773"/>
                <a:gd name="connsiteX15" fmla="*/ 4309 w 59563"/>
                <a:gd name="connsiteY15" fmla="*/ 12039 h 89773"/>
                <a:gd name="connsiteX16" fmla="*/ 1178 w 59563"/>
                <a:gd name="connsiteY16" fmla="*/ 10247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6" y="87837"/>
                    <a:pt x="34389" y="88612"/>
                  </a:cubicBezTo>
                  <a:cubicBezTo>
                    <a:pt x="33082" y="89386"/>
                    <a:pt x="31565" y="89774"/>
                    <a:pt x="29838" y="89774"/>
                  </a:cubicBezTo>
                  <a:cubicBezTo>
                    <a:pt x="28031" y="89774"/>
                    <a:pt x="26498" y="89386"/>
                    <a:pt x="25239" y="88612"/>
                  </a:cubicBezTo>
                  <a:cubicBezTo>
                    <a:pt x="23965" y="87837"/>
                    <a:pt x="23335" y="86788"/>
                    <a:pt x="23335" y="85481"/>
                  </a:cubicBezTo>
                  <a:lnTo>
                    <a:pt x="23335" y="12039"/>
                  </a:lnTo>
                  <a:lnTo>
                    <a:pt x="4309" y="12039"/>
                  </a:lnTo>
                  <a:cubicBezTo>
                    <a:pt x="3001" y="12039"/>
                    <a:pt x="1953" y="11442"/>
                    <a:pt x="1178" y="10247"/>
                  </a:cubicBezTo>
                  <a:cubicBezTo>
                    <a:pt x="387"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88" name="Figura a mano libera: forma 187">
              <a:extLst>
                <a:ext uri="{FF2B5EF4-FFF2-40B4-BE49-F238E27FC236}">
                  <a16:creationId xmlns:a16="http://schemas.microsoft.com/office/drawing/2014/main" id="{DEF90FAF-1D34-BE96-A88A-3B4F3AFE3100}"/>
                </a:ext>
              </a:extLst>
            </p:cNvPr>
            <p:cNvSpPr/>
            <p:nvPr/>
          </p:nvSpPr>
          <p:spPr>
            <a:xfrm>
              <a:off x="7973003" y="1498145"/>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2 w 66664"/>
                <a:gd name="connsiteY5" fmla="*/ 83690 h 90516"/>
                <a:gd name="connsiteX6" fmla="*/ 66665 w 66664"/>
                <a:gd name="connsiteY6" fmla="*/ 84852 h 90516"/>
                <a:gd name="connsiteX7" fmla="*/ 63808 w 66664"/>
                <a:gd name="connsiteY7" fmla="*/ 88838 h 90516"/>
                <a:gd name="connsiteX8" fmla="*/ 57740 w 66664"/>
                <a:gd name="connsiteY8" fmla="*/ 90516 h 90516"/>
                <a:gd name="connsiteX9" fmla="*/ 52931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591 w 66664"/>
                <a:gd name="connsiteY16" fmla="*/ 59919 h 90516"/>
                <a:gd name="connsiteX17" fmla="*/ 44976 w 66664"/>
                <a:gd name="connsiteY17" fmla="*/ 59919 h 90516"/>
                <a:gd name="connsiteX18" fmla="*/ 32662 w 66664"/>
                <a:gd name="connsiteY18" fmla="*/ 17768 h 90516"/>
                <a:gd name="connsiteX19" fmla="*/ 20591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6" y="0"/>
                    <a:pt x="33244" y="0"/>
                  </a:cubicBezTo>
                  <a:cubicBezTo>
                    <a:pt x="38101" y="0"/>
                    <a:pt x="41054" y="1372"/>
                    <a:pt x="42103" y="4115"/>
                  </a:cubicBezTo>
                  <a:lnTo>
                    <a:pt x="66422" y="83690"/>
                  </a:lnTo>
                  <a:cubicBezTo>
                    <a:pt x="66584" y="84206"/>
                    <a:pt x="66665" y="84594"/>
                    <a:pt x="66665" y="84852"/>
                  </a:cubicBezTo>
                  <a:cubicBezTo>
                    <a:pt x="66665" y="86401"/>
                    <a:pt x="65712" y="87724"/>
                    <a:pt x="63808" y="88838"/>
                  </a:cubicBezTo>
                  <a:cubicBezTo>
                    <a:pt x="61904" y="89951"/>
                    <a:pt x="59871" y="90516"/>
                    <a:pt x="57740" y="90516"/>
                  </a:cubicBezTo>
                  <a:cubicBezTo>
                    <a:pt x="55158" y="90516"/>
                    <a:pt x="53544" y="89629"/>
                    <a:pt x="52931" y="87837"/>
                  </a:cubicBezTo>
                  <a:lnTo>
                    <a:pt x="47848" y="70247"/>
                  </a:lnTo>
                  <a:lnTo>
                    <a:pt x="17655" y="70247"/>
                  </a:lnTo>
                  <a:lnTo>
                    <a:pt x="12636" y="87789"/>
                  </a:lnTo>
                  <a:cubicBezTo>
                    <a:pt x="12071" y="89596"/>
                    <a:pt x="10554" y="90500"/>
                    <a:pt x="8101" y="90500"/>
                  </a:cubicBezTo>
                  <a:cubicBezTo>
                    <a:pt x="6132" y="90500"/>
                    <a:pt x="4309" y="89967"/>
                    <a:pt x="2582" y="88902"/>
                  </a:cubicBezTo>
                  <a:cubicBezTo>
                    <a:pt x="855" y="87853"/>
                    <a:pt x="0" y="86579"/>
                    <a:pt x="0" y="85110"/>
                  </a:cubicBezTo>
                  <a:close/>
                  <a:moveTo>
                    <a:pt x="20591" y="59919"/>
                  </a:moveTo>
                  <a:lnTo>
                    <a:pt x="44976" y="59919"/>
                  </a:lnTo>
                  <a:lnTo>
                    <a:pt x="32662" y="17768"/>
                  </a:lnTo>
                  <a:lnTo>
                    <a:pt x="20591"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89" name="Figura a mano libera: forma 188">
              <a:extLst>
                <a:ext uri="{FF2B5EF4-FFF2-40B4-BE49-F238E27FC236}">
                  <a16:creationId xmlns:a16="http://schemas.microsoft.com/office/drawing/2014/main" id="{2590BD44-D340-CA1A-0F77-3751BD9838B0}"/>
                </a:ext>
              </a:extLst>
            </p:cNvPr>
            <p:cNvSpPr/>
            <p:nvPr/>
          </p:nvSpPr>
          <p:spPr>
            <a:xfrm>
              <a:off x="8048365" y="1498871"/>
              <a:ext cx="48881" cy="89789"/>
            </a:xfrm>
            <a:custGeom>
              <a:avLst/>
              <a:gdLst>
                <a:gd name="connsiteX0" fmla="*/ 0 w 48881"/>
                <a:gd name="connsiteY0" fmla="*/ 85481 h 89789"/>
                <a:gd name="connsiteX1" fmla="*/ 0 w 48881"/>
                <a:gd name="connsiteY1" fmla="*/ 4180 h 89789"/>
                <a:gd name="connsiteX2" fmla="*/ 1905 w 48881"/>
                <a:gd name="connsiteY2" fmla="*/ 1049 h 89789"/>
                <a:gd name="connsiteX3" fmla="*/ 6504 w 48881"/>
                <a:gd name="connsiteY3" fmla="*/ 0 h 89789"/>
                <a:gd name="connsiteX4" fmla="*/ 11103 w 48881"/>
                <a:gd name="connsiteY4" fmla="*/ 1049 h 89789"/>
                <a:gd name="connsiteX5" fmla="*/ 13007 w 48881"/>
                <a:gd name="connsiteY5" fmla="*/ 4180 h 89789"/>
                <a:gd name="connsiteX6" fmla="*/ 13007 w 48881"/>
                <a:gd name="connsiteY6" fmla="*/ 78235 h 89789"/>
                <a:gd name="connsiteX7" fmla="*/ 44944 w 48881"/>
                <a:gd name="connsiteY7" fmla="*/ 78235 h 89789"/>
                <a:gd name="connsiteX8" fmla="*/ 47832 w 48881"/>
                <a:gd name="connsiteY8" fmla="*/ 79962 h 89789"/>
                <a:gd name="connsiteX9" fmla="*/ 48881 w 48881"/>
                <a:gd name="connsiteY9" fmla="*/ 84013 h 89789"/>
                <a:gd name="connsiteX10" fmla="*/ 47832 w 48881"/>
                <a:gd name="connsiteY10" fmla="*/ 88063 h 89789"/>
                <a:gd name="connsiteX11" fmla="*/ 44944 w 48881"/>
                <a:gd name="connsiteY11" fmla="*/ 89790 h 89789"/>
                <a:gd name="connsiteX12" fmla="*/ 5762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30" y="1743"/>
                    <a:pt x="1905" y="1049"/>
                  </a:cubicBezTo>
                  <a:cubicBezTo>
                    <a:pt x="3179" y="355"/>
                    <a:pt x="4713" y="0"/>
                    <a:pt x="6504" y="0"/>
                  </a:cubicBezTo>
                  <a:cubicBezTo>
                    <a:pt x="8312" y="0"/>
                    <a:pt x="9844" y="355"/>
                    <a:pt x="11103" y="1049"/>
                  </a:cubicBezTo>
                  <a:cubicBezTo>
                    <a:pt x="12378" y="1743"/>
                    <a:pt x="13007" y="2792"/>
                    <a:pt x="13007" y="4180"/>
                  </a:cubicBezTo>
                  <a:lnTo>
                    <a:pt x="13007" y="78235"/>
                  </a:lnTo>
                  <a:lnTo>
                    <a:pt x="44944" y="78235"/>
                  </a:lnTo>
                  <a:cubicBezTo>
                    <a:pt x="46170" y="78235"/>
                    <a:pt x="47138" y="78816"/>
                    <a:pt x="47832" y="79962"/>
                  </a:cubicBezTo>
                  <a:cubicBezTo>
                    <a:pt x="48526" y="81108"/>
                    <a:pt x="48881" y="82463"/>
                    <a:pt x="48881" y="84013"/>
                  </a:cubicBezTo>
                  <a:cubicBezTo>
                    <a:pt x="48881" y="85562"/>
                    <a:pt x="48526" y="86917"/>
                    <a:pt x="47832" y="88063"/>
                  </a:cubicBezTo>
                  <a:cubicBezTo>
                    <a:pt x="47138" y="89209"/>
                    <a:pt x="46170" y="89790"/>
                    <a:pt x="44944" y="89790"/>
                  </a:cubicBezTo>
                  <a:lnTo>
                    <a:pt x="5762" y="89790"/>
                  </a:lnTo>
                  <a:cubicBezTo>
                    <a:pt x="4212" y="89790"/>
                    <a:pt x="2856" y="89403"/>
                    <a:pt x="1711" y="88628"/>
                  </a:cubicBezTo>
                  <a:cubicBezTo>
                    <a:pt x="56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90" name="Figura a mano libera: forma 189">
              <a:extLst>
                <a:ext uri="{FF2B5EF4-FFF2-40B4-BE49-F238E27FC236}">
                  <a16:creationId xmlns:a16="http://schemas.microsoft.com/office/drawing/2014/main" id="{D84E8F23-4798-2FA4-7CD0-4FEFF523A48E}"/>
                </a:ext>
              </a:extLst>
            </p:cNvPr>
            <p:cNvSpPr/>
            <p:nvPr/>
          </p:nvSpPr>
          <p:spPr>
            <a:xfrm>
              <a:off x="8089000" y="1498871"/>
              <a:ext cx="65325" cy="89757"/>
            </a:xfrm>
            <a:custGeom>
              <a:avLst/>
              <a:gdLst>
                <a:gd name="connsiteX0" fmla="*/ 0 w 65325"/>
                <a:gd name="connsiteY0" fmla="*/ 5406 h 89757"/>
                <a:gd name="connsiteX1" fmla="*/ 2695 w 65325"/>
                <a:gd name="connsiteY1" fmla="*/ 1598 h 89757"/>
                <a:gd name="connsiteX2" fmla="*/ 8214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8 w 65325"/>
                <a:gd name="connsiteY7" fmla="*/ 1598 h 89757"/>
                <a:gd name="connsiteX8" fmla="*/ 65325 w 65325"/>
                <a:gd name="connsiteY8" fmla="*/ 5406 h 89757"/>
                <a:gd name="connsiteX9" fmla="*/ 64954 w 65325"/>
                <a:gd name="connsiteY9" fmla="*/ 7246 h 89757"/>
                <a:gd name="connsiteX10" fmla="*/ 39537 w 65325"/>
                <a:gd name="connsiteY10" fmla="*/ 53044 h 89757"/>
                <a:gd name="connsiteX11" fmla="*/ 39295 w 65325"/>
                <a:gd name="connsiteY11" fmla="*/ 54400 h 89757"/>
                <a:gd name="connsiteX12" fmla="*/ 39295 w 65325"/>
                <a:gd name="connsiteY12" fmla="*/ 85465 h 89757"/>
                <a:gd name="connsiteX13" fmla="*/ 37326 w 65325"/>
                <a:gd name="connsiteY13" fmla="*/ 88596 h 89757"/>
                <a:gd name="connsiteX14" fmla="*/ 32776 w 65325"/>
                <a:gd name="connsiteY14" fmla="*/ 89758 h 89757"/>
                <a:gd name="connsiteX15" fmla="*/ 28176 w 65325"/>
                <a:gd name="connsiteY15" fmla="*/ 88596 h 89757"/>
                <a:gd name="connsiteX16" fmla="*/ 26272 w 65325"/>
                <a:gd name="connsiteY16" fmla="*/ 85465 h 89757"/>
                <a:gd name="connsiteX17" fmla="*/ 26272 w 65325"/>
                <a:gd name="connsiteY17" fmla="*/ 54400 h 89757"/>
                <a:gd name="connsiteX18" fmla="*/ 25901 w 65325"/>
                <a:gd name="connsiteY18" fmla="*/ 53044 h 89757"/>
                <a:gd name="connsiteX19" fmla="*/ 484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8"/>
                    <a:pt x="904" y="2663"/>
                    <a:pt x="2695" y="1598"/>
                  </a:cubicBezTo>
                  <a:cubicBezTo>
                    <a:pt x="4502" y="533"/>
                    <a:pt x="6342" y="0"/>
                    <a:pt x="8214" y="0"/>
                  </a:cubicBezTo>
                  <a:cubicBezTo>
                    <a:pt x="10021" y="0"/>
                    <a:pt x="11441" y="984"/>
                    <a:pt x="12507" y="2953"/>
                  </a:cubicBezTo>
                  <a:lnTo>
                    <a:pt x="32776" y="41877"/>
                  </a:lnTo>
                  <a:lnTo>
                    <a:pt x="52915" y="2953"/>
                  </a:lnTo>
                  <a:cubicBezTo>
                    <a:pt x="53900" y="984"/>
                    <a:pt x="55336" y="0"/>
                    <a:pt x="57208" y="0"/>
                  </a:cubicBezTo>
                  <a:cubicBezTo>
                    <a:pt x="59080" y="0"/>
                    <a:pt x="60904" y="533"/>
                    <a:pt x="62678" y="1598"/>
                  </a:cubicBezTo>
                  <a:cubicBezTo>
                    <a:pt x="64438" y="2663"/>
                    <a:pt x="65325" y="3938"/>
                    <a:pt x="65325" y="5406"/>
                  </a:cubicBezTo>
                  <a:cubicBezTo>
                    <a:pt x="65325" y="6148"/>
                    <a:pt x="65196" y="6762"/>
                    <a:pt x="64954" y="7246"/>
                  </a:cubicBezTo>
                  <a:lnTo>
                    <a:pt x="39537" y="53044"/>
                  </a:lnTo>
                  <a:cubicBezTo>
                    <a:pt x="39376" y="53529"/>
                    <a:pt x="39295" y="53980"/>
                    <a:pt x="39295" y="54400"/>
                  </a:cubicBezTo>
                  <a:lnTo>
                    <a:pt x="39295" y="85465"/>
                  </a:lnTo>
                  <a:cubicBezTo>
                    <a:pt x="39295" y="86772"/>
                    <a:pt x="38633" y="87821"/>
                    <a:pt x="37326" y="88596"/>
                  </a:cubicBezTo>
                  <a:cubicBezTo>
                    <a:pt x="36019" y="89370"/>
                    <a:pt x="34502" y="89758"/>
                    <a:pt x="32776" y="89758"/>
                  </a:cubicBezTo>
                  <a:cubicBezTo>
                    <a:pt x="30968" y="89758"/>
                    <a:pt x="29435" y="89370"/>
                    <a:pt x="28176" y="88596"/>
                  </a:cubicBezTo>
                  <a:cubicBezTo>
                    <a:pt x="26901" y="87821"/>
                    <a:pt x="26272" y="86772"/>
                    <a:pt x="26272" y="85465"/>
                  </a:cubicBezTo>
                  <a:lnTo>
                    <a:pt x="26272" y="54400"/>
                  </a:lnTo>
                  <a:cubicBezTo>
                    <a:pt x="26272" y="54239"/>
                    <a:pt x="26143" y="53787"/>
                    <a:pt x="25901" y="53044"/>
                  </a:cubicBezTo>
                  <a:lnTo>
                    <a:pt x="484" y="7246"/>
                  </a:lnTo>
                  <a:cubicBezTo>
                    <a:pt x="177"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91" name="Figura a mano libera: forma 190">
              <a:extLst>
                <a:ext uri="{FF2B5EF4-FFF2-40B4-BE49-F238E27FC236}">
                  <a16:creationId xmlns:a16="http://schemas.microsoft.com/office/drawing/2014/main" id="{BF6766CA-AA44-57E4-865D-E9B3C90F8D10}"/>
                </a:ext>
              </a:extLst>
            </p:cNvPr>
            <p:cNvSpPr/>
            <p:nvPr/>
          </p:nvSpPr>
          <p:spPr>
            <a:xfrm>
              <a:off x="7656995" y="1621533"/>
              <a:ext cx="68149" cy="89757"/>
            </a:xfrm>
            <a:custGeom>
              <a:avLst/>
              <a:gdLst>
                <a:gd name="connsiteX0" fmla="*/ 0 w 68149"/>
                <a:gd name="connsiteY0" fmla="*/ 85465 h 89757"/>
                <a:gd name="connsiteX1" fmla="*/ 0 w 68149"/>
                <a:gd name="connsiteY1" fmla="*/ 6503 h 89757"/>
                <a:gd name="connsiteX2" fmla="*/ 1840 w 68149"/>
                <a:gd name="connsiteY2" fmla="*/ 1598 h 89757"/>
                <a:gd name="connsiteX3" fmla="*/ 6504 w 68149"/>
                <a:gd name="connsiteY3" fmla="*/ 0 h 89757"/>
                <a:gd name="connsiteX4" fmla="*/ 12329 w 68149"/>
                <a:gd name="connsiteY4" fmla="*/ 1533 h 89757"/>
                <a:gd name="connsiteX5" fmla="*/ 16816 w 68149"/>
                <a:gd name="connsiteY5" fmla="*/ 7375 h 89757"/>
                <a:gd name="connsiteX6" fmla="*/ 34003 w 68149"/>
                <a:gd name="connsiteY6" fmla="*/ 39925 h 89757"/>
                <a:gd name="connsiteX7" fmla="*/ 51447 w 68149"/>
                <a:gd name="connsiteY7" fmla="*/ 7375 h 89757"/>
                <a:gd name="connsiteX8" fmla="*/ 55869 w 68149"/>
                <a:gd name="connsiteY8" fmla="*/ 1533 h 89757"/>
                <a:gd name="connsiteX9" fmla="*/ 61646 w 68149"/>
                <a:gd name="connsiteY9" fmla="*/ 0 h 89757"/>
                <a:gd name="connsiteX10" fmla="*/ 66310 w 68149"/>
                <a:gd name="connsiteY10" fmla="*/ 1598 h 89757"/>
                <a:gd name="connsiteX11" fmla="*/ 68149 w 68149"/>
                <a:gd name="connsiteY11" fmla="*/ 6503 h 89757"/>
                <a:gd name="connsiteX12" fmla="*/ 68149 w 68149"/>
                <a:gd name="connsiteY12" fmla="*/ 85465 h 89757"/>
                <a:gd name="connsiteX13" fmla="*/ 66246 w 68149"/>
                <a:gd name="connsiteY13" fmla="*/ 88596 h 89757"/>
                <a:gd name="connsiteX14" fmla="*/ 61646 w 68149"/>
                <a:gd name="connsiteY14" fmla="*/ 89758 h 89757"/>
                <a:gd name="connsiteX15" fmla="*/ 57096 w 68149"/>
                <a:gd name="connsiteY15" fmla="*/ 88596 h 89757"/>
                <a:gd name="connsiteX16" fmla="*/ 55126 w 68149"/>
                <a:gd name="connsiteY16" fmla="*/ 85465 h 89757"/>
                <a:gd name="connsiteX17" fmla="*/ 55126 w 68149"/>
                <a:gd name="connsiteY17" fmla="*/ 26514 h 89757"/>
                <a:gd name="connsiteX18" fmla="*/ 38666 w 68149"/>
                <a:gd name="connsiteY18" fmla="*/ 56966 h 89757"/>
                <a:gd name="connsiteX19" fmla="*/ 33873 w 68149"/>
                <a:gd name="connsiteY19" fmla="*/ 59919 h 89757"/>
                <a:gd name="connsiteX20" fmla="*/ 29451 w 68149"/>
                <a:gd name="connsiteY20" fmla="*/ 56966 h 89757"/>
                <a:gd name="connsiteX21" fmla="*/ 12991 w 68149"/>
                <a:gd name="connsiteY21" fmla="*/ 25772 h 89757"/>
                <a:gd name="connsiteX22" fmla="*/ 12991 w 68149"/>
                <a:gd name="connsiteY22" fmla="*/ 85449 h 89757"/>
                <a:gd name="connsiteX23" fmla="*/ 11087 w 68149"/>
                <a:gd name="connsiteY23" fmla="*/ 88580 h 89757"/>
                <a:gd name="connsiteX24" fmla="*/ 6487 w 68149"/>
                <a:gd name="connsiteY24" fmla="*/ 89741 h 89757"/>
                <a:gd name="connsiteX25" fmla="*/ 1937 w 68149"/>
                <a:gd name="connsiteY25" fmla="*/ 88580 h 89757"/>
                <a:gd name="connsiteX26" fmla="*/ 0 w 68149"/>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49" h="89757">
                  <a:moveTo>
                    <a:pt x="0" y="85465"/>
                  </a:moveTo>
                  <a:lnTo>
                    <a:pt x="0" y="6503"/>
                  </a:lnTo>
                  <a:cubicBezTo>
                    <a:pt x="0" y="4293"/>
                    <a:pt x="614" y="2663"/>
                    <a:pt x="1840" y="1598"/>
                  </a:cubicBezTo>
                  <a:cubicBezTo>
                    <a:pt x="3067" y="533"/>
                    <a:pt x="4616" y="0"/>
                    <a:pt x="6504" y="0"/>
                  </a:cubicBezTo>
                  <a:cubicBezTo>
                    <a:pt x="8876" y="0"/>
                    <a:pt x="10828" y="516"/>
                    <a:pt x="12329" y="1533"/>
                  </a:cubicBezTo>
                  <a:cubicBezTo>
                    <a:pt x="13846" y="2566"/>
                    <a:pt x="15331" y="4502"/>
                    <a:pt x="16816" y="7375"/>
                  </a:cubicBezTo>
                  <a:lnTo>
                    <a:pt x="34003" y="39925"/>
                  </a:lnTo>
                  <a:lnTo>
                    <a:pt x="51447" y="7375"/>
                  </a:lnTo>
                  <a:cubicBezTo>
                    <a:pt x="52915" y="4502"/>
                    <a:pt x="54400" y="2566"/>
                    <a:pt x="55869" y="1533"/>
                  </a:cubicBezTo>
                  <a:cubicBezTo>
                    <a:pt x="57338" y="516"/>
                    <a:pt x="59258" y="0"/>
                    <a:pt x="61646" y="0"/>
                  </a:cubicBezTo>
                  <a:cubicBezTo>
                    <a:pt x="63534" y="0"/>
                    <a:pt x="65083" y="533"/>
                    <a:pt x="66310" y="1598"/>
                  </a:cubicBezTo>
                  <a:cubicBezTo>
                    <a:pt x="67536" y="2663"/>
                    <a:pt x="68149" y="4293"/>
                    <a:pt x="68149" y="6503"/>
                  </a:cubicBezTo>
                  <a:lnTo>
                    <a:pt x="68149" y="85465"/>
                  </a:lnTo>
                  <a:cubicBezTo>
                    <a:pt x="68149" y="86772"/>
                    <a:pt x="67520" y="87821"/>
                    <a:pt x="66246" y="88596"/>
                  </a:cubicBezTo>
                  <a:cubicBezTo>
                    <a:pt x="64971" y="89370"/>
                    <a:pt x="63437" y="89758"/>
                    <a:pt x="61646" y="89758"/>
                  </a:cubicBezTo>
                  <a:cubicBezTo>
                    <a:pt x="59920" y="89758"/>
                    <a:pt x="58419" y="89370"/>
                    <a:pt x="57096" y="88596"/>
                  </a:cubicBezTo>
                  <a:cubicBezTo>
                    <a:pt x="55788" y="87821"/>
                    <a:pt x="55126" y="86772"/>
                    <a:pt x="55126" y="85465"/>
                  </a:cubicBezTo>
                  <a:lnTo>
                    <a:pt x="55126" y="26514"/>
                  </a:lnTo>
                  <a:lnTo>
                    <a:pt x="38666" y="56966"/>
                  </a:lnTo>
                  <a:cubicBezTo>
                    <a:pt x="37440" y="58935"/>
                    <a:pt x="35842" y="59919"/>
                    <a:pt x="33873" y="59919"/>
                  </a:cubicBezTo>
                  <a:cubicBezTo>
                    <a:pt x="31904" y="59919"/>
                    <a:pt x="30436" y="58935"/>
                    <a:pt x="29451" y="56966"/>
                  </a:cubicBezTo>
                  <a:lnTo>
                    <a:pt x="12991" y="25772"/>
                  </a:lnTo>
                  <a:lnTo>
                    <a:pt x="12991" y="85449"/>
                  </a:lnTo>
                  <a:cubicBezTo>
                    <a:pt x="12991" y="86756"/>
                    <a:pt x="12362" y="87805"/>
                    <a:pt x="11087" y="88580"/>
                  </a:cubicBezTo>
                  <a:cubicBezTo>
                    <a:pt x="9812" y="89354"/>
                    <a:pt x="8279" y="89741"/>
                    <a:pt x="6487" y="89741"/>
                  </a:cubicBezTo>
                  <a:cubicBezTo>
                    <a:pt x="4761" y="89741"/>
                    <a:pt x="3260" y="89354"/>
                    <a:pt x="1937" y="88580"/>
                  </a:cubicBezTo>
                  <a:cubicBezTo>
                    <a:pt x="646"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92" name="Figura a mano libera: forma 191">
              <a:extLst>
                <a:ext uri="{FF2B5EF4-FFF2-40B4-BE49-F238E27FC236}">
                  <a16:creationId xmlns:a16="http://schemas.microsoft.com/office/drawing/2014/main" id="{EBD359A1-314A-A685-006A-E664EB6D5D02}"/>
                </a:ext>
              </a:extLst>
            </p:cNvPr>
            <p:cNvSpPr/>
            <p:nvPr/>
          </p:nvSpPr>
          <p:spPr>
            <a:xfrm>
              <a:off x="7741346" y="1621533"/>
              <a:ext cx="53803" cy="89822"/>
            </a:xfrm>
            <a:custGeom>
              <a:avLst/>
              <a:gdLst>
                <a:gd name="connsiteX0" fmla="*/ 0 w 53803"/>
                <a:gd name="connsiteY0" fmla="*/ 85465 h 89822"/>
                <a:gd name="connsiteX1" fmla="*/ 0 w 53803"/>
                <a:gd name="connsiteY1" fmla="*/ 4293 h 89822"/>
                <a:gd name="connsiteX2" fmla="*/ 1727 w 53803"/>
                <a:gd name="connsiteY2" fmla="*/ 1162 h 89822"/>
                <a:gd name="connsiteX3" fmla="*/ 5777 w 53803"/>
                <a:gd name="connsiteY3" fmla="*/ 0 h 89822"/>
                <a:gd name="connsiteX4" fmla="*/ 49495 w 53803"/>
                <a:gd name="connsiteY4" fmla="*/ 0 h 89822"/>
                <a:gd name="connsiteX5" fmla="*/ 52690 w 53803"/>
                <a:gd name="connsiteY5" fmla="*/ 1727 h 89822"/>
                <a:gd name="connsiteX6" fmla="*/ 53803 w 53803"/>
                <a:gd name="connsiteY6" fmla="*/ 5664 h 89822"/>
                <a:gd name="connsiteX7" fmla="*/ 52641 w 53803"/>
                <a:gd name="connsiteY7" fmla="*/ 9844 h 89822"/>
                <a:gd name="connsiteX8" fmla="*/ 49511 w 53803"/>
                <a:gd name="connsiteY8" fmla="*/ 11571 h 89822"/>
                <a:gd name="connsiteX9" fmla="*/ 13039 w 53803"/>
                <a:gd name="connsiteY9" fmla="*/ 11571 h 89822"/>
                <a:gd name="connsiteX10" fmla="*/ 13039 w 53803"/>
                <a:gd name="connsiteY10" fmla="*/ 39699 h 89822"/>
                <a:gd name="connsiteX11" fmla="*/ 31953 w 53803"/>
                <a:gd name="connsiteY11" fmla="*/ 39699 h 89822"/>
                <a:gd name="connsiteX12" fmla="*/ 35084 w 53803"/>
                <a:gd name="connsiteY12" fmla="*/ 41232 h 89822"/>
                <a:gd name="connsiteX13" fmla="*/ 36245 w 53803"/>
                <a:gd name="connsiteY13" fmla="*/ 44976 h 89822"/>
                <a:gd name="connsiteX14" fmla="*/ 35148 w 53803"/>
                <a:gd name="connsiteY14" fmla="*/ 48478 h 89822"/>
                <a:gd name="connsiteX15" fmla="*/ 31953 w 53803"/>
                <a:gd name="connsiteY15" fmla="*/ 50011 h 89822"/>
                <a:gd name="connsiteX16" fmla="*/ 13039 w 53803"/>
                <a:gd name="connsiteY16" fmla="*/ 50011 h 89822"/>
                <a:gd name="connsiteX17" fmla="*/ 13039 w 53803"/>
                <a:gd name="connsiteY17" fmla="*/ 78251 h 89822"/>
                <a:gd name="connsiteX18" fmla="*/ 49511 w 53803"/>
                <a:gd name="connsiteY18" fmla="*/ 78251 h 89822"/>
                <a:gd name="connsiteX19" fmla="*/ 52641 w 53803"/>
                <a:gd name="connsiteY19" fmla="*/ 79978 h 89822"/>
                <a:gd name="connsiteX20" fmla="*/ 53803 w 53803"/>
                <a:gd name="connsiteY20" fmla="*/ 84158 h 89822"/>
                <a:gd name="connsiteX21" fmla="*/ 52690 w 53803"/>
                <a:gd name="connsiteY21" fmla="*/ 88095 h 89822"/>
                <a:gd name="connsiteX22" fmla="*/ 49495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3"/>
                  </a:lnTo>
                  <a:cubicBezTo>
                    <a:pt x="0" y="2985"/>
                    <a:pt x="565" y="1937"/>
                    <a:pt x="1727" y="1162"/>
                  </a:cubicBezTo>
                  <a:cubicBezTo>
                    <a:pt x="2873" y="387"/>
                    <a:pt x="4228" y="0"/>
                    <a:pt x="5777" y="0"/>
                  </a:cubicBezTo>
                  <a:lnTo>
                    <a:pt x="49495" y="0"/>
                  </a:lnTo>
                  <a:cubicBezTo>
                    <a:pt x="50882" y="0"/>
                    <a:pt x="51947" y="581"/>
                    <a:pt x="52690" y="1727"/>
                  </a:cubicBezTo>
                  <a:cubicBezTo>
                    <a:pt x="53432" y="2873"/>
                    <a:pt x="53803" y="4180"/>
                    <a:pt x="53803" y="5664"/>
                  </a:cubicBezTo>
                  <a:cubicBezTo>
                    <a:pt x="53803" y="7310"/>
                    <a:pt x="53416" y="8698"/>
                    <a:pt x="52641" y="9844"/>
                  </a:cubicBezTo>
                  <a:cubicBezTo>
                    <a:pt x="51867" y="10990"/>
                    <a:pt x="50818" y="11571"/>
                    <a:pt x="49511" y="11571"/>
                  </a:cubicBezTo>
                  <a:lnTo>
                    <a:pt x="13039" y="11571"/>
                  </a:lnTo>
                  <a:lnTo>
                    <a:pt x="13039" y="39699"/>
                  </a:lnTo>
                  <a:lnTo>
                    <a:pt x="31953" y="39699"/>
                  </a:lnTo>
                  <a:cubicBezTo>
                    <a:pt x="33260" y="39699"/>
                    <a:pt x="34309" y="40215"/>
                    <a:pt x="35084" y="41232"/>
                  </a:cubicBezTo>
                  <a:cubicBezTo>
                    <a:pt x="35858" y="42248"/>
                    <a:pt x="36245" y="43507"/>
                    <a:pt x="36245" y="44976"/>
                  </a:cubicBezTo>
                  <a:cubicBezTo>
                    <a:pt x="36245" y="46283"/>
                    <a:pt x="35874" y="47461"/>
                    <a:pt x="35148" y="48478"/>
                  </a:cubicBezTo>
                  <a:cubicBezTo>
                    <a:pt x="34406" y="49510"/>
                    <a:pt x="33341" y="50011"/>
                    <a:pt x="31953" y="50011"/>
                  </a:cubicBezTo>
                  <a:lnTo>
                    <a:pt x="13039" y="50011"/>
                  </a:lnTo>
                  <a:lnTo>
                    <a:pt x="13039" y="78251"/>
                  </a:lnTo>
                  <a:lnTo>
                    <a:pt x="49511" y="78251"/>
                  </a:lnTo>
                  <a:cubicBezTo>
                    <a:pt x="50818" y="78251"/>
                    <a:pt x="51867" y="78832"/>
                    <a:pt x="52641" y="79978"/>
                  </a:cubicBezTo>
                  <a:cubicBezTo>
                    <a:pt x="53416" y="81124"/>
                    <a:pt x="53803" y="82512"/>
                    <a:pt x="53803" y="84158"/>
                  </a:cubicBezTo>
                  <a:cubicBezTo>
                    <a:pt x="53803" y="85626"/>
                    <a:pt x="53432" y="86950"/>
                    <a:pt x="52690" y="88095"/>
                  </a:cubicBezTo>
                  <a:cubicBezTo>
                    <a:pt x="51947" y="89241"/>
                    <a:pt x="50882" y="89822"/>
                    <a:pt x="49495" y="89822"/>
                  </a:cubicBezTo>
                  <a:lnTo>
                    <a:pt x="5777" y="89822"/>
                  </a:lnTo>
                  <a:cubicBezTo>
                    <a:pt x="4228" y="89822"/>
                    <a:pt x="2873" y="89435"/>
                    <a:pt x="1727" y="88660"/>
                  </a:cubicBezTo>
                  <a:cubicBezTo>
                    <a:pt x="58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93" name="Figura a mano libera: forma 192">
              <a:extLst>
                <a:ext uri="{FF2B5EF4-FFF2-40B4-BE49-F238E27FC236}">
                  <a16:creationId xmlns:a16="http://schemas.microsoft.com/office/drawing/2014/main" id="{1F87EBC8-5170-951D-ACAE-4CD815F0CBF4}"/>
                </a:ext>
              </a:extLst>
            </p:cNvPr>
            <p:cNvSpPr/>
            <p:nvPr/>
          </p:nvSpPr>
          <p:spPr>
            <a:xfrm>
              <a:off x="7805575" y="1621533"/>
              <a:ext cx="53802" cy="89822"/>
            </a:xfrm>
            <a:custGeom>
              <a:avLst/>
              <a:gdLst>
                <a:gd name="connsiteX0" fmla="*/ 0 w 53802"/>
                <a:gd name="connsiteY0" fmla="*/ 85465 h 89822"/>
                <a:gd name="connsiteX1" fmla="*/ 0 w 53802"/>
                <a:gd name="connsiteY1" fmla="*/ 4293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1 w 53802"/>
                <a:gd name="connsiteY7" fmla="*/ 9844 h 89822"/>
                <a:gd name="connsiteX8" fmla="*/ 49510 w 53802"/>
                <a:gd name="connsiteY8" fmla="*/ 11571 h 89822"/>
                <a:gd name="connsiteX9" fmla="*/ 13039 w 53802"/>
                <a:gd name="connsiteY9" fmla="*/ 11571 h 89822"/>
                <a:gd name="connsiteX10" fmla="*/ 13039 w 53802"/>
                <a:gd name="connsiteY10" fmla="*/ 39699 h 89822"/>
                <a:gd name="connsiteX11" fmla="*/ 31952 w 53802"/>
                <a:gd name="connsiteY11" fmla="*/ 39699 h 89822"/>
                <a:gd name="connsiteX12" fmla="*/ 35083 w 53802"/>
                <a:gd name="connsiteY12" fmla="*/ 41232 h 89822"/>
                <a:gd name="connsiteX13" fmla="*/ 36245 w 53802"/>
                <a:gd name="connsiteY13" fmla="*/ 44976 h 89822"/>
                <a:gd name="connsiteX14" fmla="*/ 35147 w 53802"/>
                <a:gd name="connsiteY14" fmla="*/ 48478 h 89822"/>
                <a:gd name="connsiteX15" fmla="*/ 31952 w 53802"/>
                <a:gd name="connsiteY15" fmla="*/ 50011 h 89822"/>
                <a:gd name="connsiteX16" fmla="*/ 13039 w 53802"/>
                <a:gd name="connsiteY16" fmla="*/ 50011 h 89822"/>
                <a:gd name="connsiteX17" fmla="*/ 13039 w 53802"/>
                <a:gd name="connsiteY17" fmla="*/ 78251 h 89822"/>
                <a:gd name="connsiteX18" fmla="*/ 49510 w 53802"/>
                <a:gd name="connsiteY18" fmla="*/ 78251 h 89822"/>
                <a:gd name="connsiteX19" fmla="*/ 52641 w 53802"/>
                <a:gd name="connsiteY19" fmla="*/ 79978 h 89822"/>
                <a:gd name="connsiteX20" fmla="*/ 53803 w 53802"/>
                <a:gd name="connsiteY20" fmla="*/ 84158 h 89822"/>
                <a:gd name="connsiteX21" fmla="*/ 52689 w 53802"/>
                <a:gd name="connsiteY21" fmla="*/ 88095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3"/>
                  </a:lnTo>
                  <a:cubicBezTo>
                    <a:pt x="0" y="2985"/>
                    <a:pt x="565" y="1937"/>
                    <a:pt x="1726" y="1162"/>
                  </a:cubicBezTo>
                  <a:cubicBezTo>
                    <a:pt x="2872"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6" y="10990"/>
                    <a:pt x="50817" y="11571"/>
                    <a:pt x="49510" y="11571"/>
                  </a:cubicBezTo>
                  <a:lnTo>
                    <a:pt x="13039" y="11571"/>
                  </a:lnTo>
                  <a:lnTo>
                    <a:pt x="13039" y="39699"/>
                  </a:lnTo>
                  <a:lnTo>
                    <a:pt x="31952" y="39699"/>
                  </a:lnTo>
                  <a:cubicBezTo>
                    <a:pt x="33259" y="39699"/>
                    <a:pt x="34308" y="40215"/>
                    <a:pt x="35083" y="41232"/>
                  </a:cubicBezTo>
                  <a:cubicBezTo>
                    <a:pt x="35857" y="42248"/>
                    <a:pt x="36245" y="43507"/>
                    <a:pt x="36245" y="44976"/>
                  </a:cubicBezTo>
                  <a:cubicBezTo>
                    <a:pt x="36245" y="46283"/>
                    <a:pt x="35874" y="47461"/>
                    <a:pt x="35147" y="48478"/>
                  </a:cubicBezTo>
                  <a:cubicBezTo>
                    <a:pt x="34405" y="49510"/>
                    <a:pt x="33340" y="50011"/>
                    <a:pt x="31952" y="50011"/>
                  </a:cubicBezTo>
                  <a:lnTo>
                    <a:pt x="13039" y="50011"/>
                  </a:lnTo>
                  <a:lnTo>
                    <a:pt x="13039" y="78251"/>
                  </a:lnTo>
                  <a:lnTo>
                    <a:pt x="49510" y="78251"/>
                  </a:lnTo>
                  <a:cubicBezTo>
                    <a:pt x="50817" y="78251"/>
                    <a:pt x="51866" y="78832"/>
                    <a:pt x="52641" y="79978"/>
                  </a:cubicBezTo>
                  <a:cubicBezTo>
                    <a:pt x="53416" y="81124"/>
                    <a:pt x="53803" y="82512"/>
                    <a:pt x="53803" y="84158"/>
                  </a:cubicBezTo>
                  <a:cubicBezTo>
                    <a:pt x="53803" y="85626"/>
                    <a:pt x="53432" y="86950"/>
                    <a:pt x="52689" y="88095"/>
                  </a:cubicBezTo>
                  <a:cubicBezTo>
                    <a:pt x="51947" y="89241"/>
                    <a:pt x="50882" y="89822"/>
                    <a:pt x="49494" y="89822"/>
                  </a:cubicBezTo>
                  <a:lnTo>
                    <a:pt x="5777" y="89822"/>
                  </a:lnTo>
                  <a:cubicBezTo>
                    <a:pt x="4228" y="89822"/>
                    <a:pt x="2872" y="89435"/>
                    <a:pt x="1726"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94" name="Figura a mano libera: forma 193">
              <a:extLst>
                <a:ext uri="{FF2B5EF4-FFF2-40B4-BE49-F238E27FC236}">
                  <a16:creationId xmlns:a16="http://schemas.microsoft.com/office/drawing/2014/main" id="{9CE6D7F7-32D6-5AFB-408A-687CB6CF251C}"/>
                </a:ext>
              </a:extLst>
            </p:cNvPr>
            <p:cNvSpPr/>
            <p:nvPr/>
          </p:nvSpPr>
          <p:spPr>
            <a:xfrm>
              <a:off x="7863428" y="1621517"/>
              <a:ext cx="59563" cy="89773"/>
            </a:xfrm>
            <a:custGeom>
              <a:avLst/>
              <a:gdLst>
                <a:gd name="connsiteX0" fmla="*/ 0 w 59563"/>
                <a:gd name="connsiteY0" fmla="*/ 5971 h 89773"/>
                <a:gd name="connsiteX1" fmla="*/ 1113 w 59563"/>
                <a:gd name="connsiteY1" fmla="*/ 1807 h 89773"/>
                <a:gd name="connsiteX2" fmla="*/ 4309 w 59563"/>
                <a:gd name="connsiteY2" fmla="*/ 0 h 89773"/>
                <a:gd name="connsiteX3" fmla="*/ 55271 w 59563"/>
                <a:gd name="connsiteY3" fmla="*/ 0 h 89773"/>
                <a:gd name="connsiteX4" fmla="*/ 58467 w 59563"/>
                <a:gd name="connsiteY4" fmla="*/ 1743 h 89773"/>
                <a:gd name="connsiteX5" fmla="*/ 59564 w 59563"/>
                <a:gd name="connsiteY5" fmla="*/ 5842 h 89773"/>
                <a:gd name="connsiteX6" fmla="*/ 58402 w 59563"/>
                <a:gd name="connsiteY6" fmla="*/ 10247 h 89773"/>
                <a:gd name="connsiteX7" fmla="*/ 55271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38 w 59563"/>
                <a:gd name="connsiteY11" fmla="*/ 89774 h 89773"/>
                <a:gd name="connsiteX12" fmla="*/ 25239 w 59563"/>
                <a:gd name="connsiteY12" fmla="*/ 88612 h 89773"/>
                <a:gd name="connsiteX13" fmla="*/ 23335 w 59563"/>
                <a:gd name="connsiteY13" fmla="*/ 85481 h 89773"/>
                <a:gd name="connsiteX14" fmla="*/ 23335 w 59563"/>
                <a:gd name="connsiteY14" fmla="*/ 12039 h 89773"/>
                <a:gd name="connsiteX15" fmla="*/ 4309 w 59563"/>
                <a:gd name="connsiteY15" fmla="*/ 12039 h 89773"/>
                <a:gd name="connsiteX16" fmla="*/ 1178 w 59563"/>
                <a:gd name="connsiteY16" fmla="*/ 10247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7"/>
                  </a:cubicBezTo>
                  <a:cubicBezTo>
                    <a:pt x="1856" y="613"/>
                    <a:pt x="2920"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8" y="12039"/>
                    <a:pt x="55271" y="12039"/>
                  </a:cubicBezTo>
                  <a:lnTo>
                    <a:pt x="36358" y="12039"/>
                  </a:lnTo>
                  <a:lnTo>
                    <a:pt x="36358" y="85481"/>
                  </a:lnTo>
                  <a:cubicBezTo>
                    <a:pt x="36358" y="86788"/>
                    <a:pt x="35696" y="87837"/>
                    <a:pt x="34389" y="88612"/>
                  </a:cubicBezTo>
                  <a:cubicBezTo>
                    <a:pt x="33082" y="89386"/>
                    <a:pt x="31565" y="89774"/>
                    <a:pt x="29838" y="89774"/>
                  </a:cubicBezTo>
                  <a:cubicBezTo>
                    <a:pt x="28031" y="89774"/>
                    <a:pt x="26498" y="89386"/>
                    <a:pt x="25239" y="88612"/>
                  </a:cubicBezTo>
                  <a:cubicBezTo>
                    <a:pt x="23964" y="87837"/>
                    <a:pt x="23335" y="86788"/>
                    <a:pt x="23335" y="85481"/>
                  </a:cubicBezTo>
                  <a:lnTo>
                    <a:pt x="23335" y="12039"/>
                  </a:lnTo>
                  <a:lnTo>
                    <a:pt x="4309" y="12039"/>
                  </a:lnTo>
                  <a:cubicBezTo>
                    <a:pt x="3001" y="12039"/>
                    <a:pt x="1953" y="11442"/>
                    <a:pt x="1178" y="10247"/>
                  </a:cubicBezTo>
                  <a:cubicBezTo>
                    <a:pt x="387"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95" name="Figura a mano libera: forma 194">
              <a:extLst>
                <a:ext uri="{FF2B5EF4-FFF2-40B4-BE49-F238E27FC236}">
                  <a16:creationId xmlns:a16="http://schemas.microsoft.com/office/drawing/2014/main" id="{012A8CAC-22B4-8194-67BD-6086E1DE5785}"/>
                </a:ext>
              </a:extLst>
            </p:cNvPr>
            <p:cNvSpPr/>
            <p:nvPr/>
          </p:nvSpPr>
          <p:spPr>
            <a:xfrm>
              <a:off x="7932804" y="1621517"/>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2" y="0"/>
                    <a:pt x="6504"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6"/>
                    <a:pt x="8295" y="89774"/>
                    <a:pt x="6504" y="89774"/>
                  </a:cubicBezTo>
                  <a:cubicBezTo>
                    <a:pt x="4777" y="89774"/>
                    <a:pt x="3276" y="89386"/>
                    <a:pt x="1953"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96" name="Figura a mano libera: forma 195">
              <a:extLst>
                <a:ext uri="{FF2B5EF4-FFF2-40B4-BE49-F238E27FC236}">
                  <a16:creationId xmlns:a16="http://schemas.microsoft.com/office/drawing/2014/main" id="{A6C88A2B-C1DF-1A99-6A85-C99C24536695}"/>
                </a:ext>
              </a:extLst>
            </p:cNvPr>
            <p:cNvSpPr/>
            <p:nvPr/>
          </p:nvSpPr>
          <p:spPr>
            <a:xfrm>
              <a:off x="7962029" y="1621533"/>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3 w 56578"/>
                <a:gd name="connsiteY3" fmla="*/ 1533 h 89773"/>
                <a:gd name="connsiteX4" fmla="*/ 16316 w 56578"/>
                <a:gd name="connsiteY4" fmla="*/ 7375 h 89773"/>
                <a:gd name="connsiteX5" fmla="*/ 43572 w 56578"/>
                <a:gd name="connsiteY5" fmla="*/ 60548 h 89773"/>
                <a:gd name="connsiteX6" fmla="*/ 43572 w 56578"/>
                <a:gd name="connsiteY6" fmla="*/ 4180 h 89773"/>
                <a:gd name="connsiteX7" fmla="*/ 45476 w 56578"/>
                <a:gd name="connsiteY7" fmla="*/ 1049 h 89773"/>
                <a:gd name="connsiteX8" fmla="*/ 50076 w 56578"/>
                <a:gd name="connsiteY8" fmla="*/ 0 h 89773"/>
                <a:gd name="connsiteX9" fmla="*/ 54675 w 56578"/>
                <a:gd name="connsiteY9" fmla="*/ 1049 h 89773"/>
                <a:gd name="connsiteX10" fmla="*/ 56579 w 56578"/>
                <a:gd name="connsiteY10" fmla="*/ 4180 h 89773"/>
                <a:gd name="connsiteX11" fmla="*/ 56579 w 56578"/>
                <a:gd name="connsiteY11" fmla="*/ 85481 h 89773"/>
                <a:gd name="connsiteX12" fmla="*/ 54675 w 56578"/>
                <a:gd name="connsiteY12" fmla="*/ 88612 h 89773"/>
                <a:gd name="connsiteX13" fmla="*/ 50076 w 56578"/>
                <a:gd name="connsiteY13" fmla="*/ 89774 h 89773"/>
                <a:gd name="connsiteX14" fmla="*/ 42346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3" y="0"/>
                    <a:pt x="6504" y="0"/>
                  </a:cubicBezTo>
                  <a:cubicBezTo>
                    <a:pt x="8795" y="0"/>
                    <a:pt x="10635" y="516"/>
                    <a:pt x="12023" y="1533"/>
                  </a:cubicBezTo>
                  <a:cubicBezTo>
                    <a:pt x="13410" y="2566"/>
                    <a:pt x="14847" y="4502"/>
                    <a:pt x="16316" y="7375"/>
                  </a:cubicBezTo>
                  <a:lnTo>
                    <a:pt x="43572" y="60548"/>
                  </a:lnTo>
                  <a:lnTo>
                    <a:pt x="43572" y="4180"/>
                  </a:lnTo>
                  <a:cubicBezTo>
                    <a:pt x="43572" y="2792"/>
                    <a:pt x="44201" y="1743"/>
                    <a:pt x="45476" y="1049"/>
                  </a:cubicBezTo>
                  <a:cubicBezTo>
                    <a:pt x="46751" y="355"/>
                    <a:pt x="48285" y="0"/>
                    <a:pt x="50076" y="0"/>
                  </a:cubicBezTo>
                  <a:cubicBezTo>
                    <a:pt x="51883" y="0"/>
                    <a:pt x="53416" y="355"/>
                    <a:pt x="54675" y="1049"/>
                  </a:cubicBezTo>
                  <a:cubicBezTo>
                    <a:pt x="55950" y="1743"/>
                    <a:pt x="56579" y="2792"/>
                    <a:pt x="56579" y="4180"/>
                  </a:cubicBezTo>
                  <a:lnTo>
                    <a:pt x="56579" y="85481"/>
                  </a:lnTo>
                  <a:cubicBezTo>
                    <a:pt x="56579" y="86788"/>
                    <a:pt x="55950" y="87837"/>
                    <a:pt x="54675" y="88612"/>
                  </a:cubicBezTo>
                  <a:cubicBezTo>
                    <a:pt x="53400" y="89386"/>
                    <a:pt x="51867" y="89774"/>
                    <a:pt x="50076" y="89774"/>
                  </a:cubicBezTo>
                  <a:cubicBezTo>
                    <a:pt x="46638" y="89774"/>
                    <a:pt x="44056" y="88176"/>
                    <a:pt x="42346" y="84981"/>
                  </a:cubicBezTo>
                  <a:lnTo>
                    <a:pt x="12991" y="29096"/>
                  </a:lnTo>
                  <a:lnTo>
                    <a:pt x="12991" y="85465"/>
                  </a:lnTo>
                  <a:cubicBezTo>
                    <a:pt x="12991" y="86772"/>
                    <a:pt x="12362" y="87821"/>
                    <a:pt x="11087" y="88596"/>
                  </a:cubicBezTo>
                  <a:cubicBezTo>
                    <a:pt x="9812" y="89370"/>
                    <a:pt x="8279" y="89758"/>
                    <a:pt x="6487" y="89758"/>
                  </a:cubicBezTo>
                  <a:cubicBezTo>
                    <a:pt x="4761" y="89758"/>
                    <a:pt x="3260" y="89370"/>
                    <a:pt x="1937" y="88596"/>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97" name="Figura a mano libera: forma 196">
              <a:extLst>
                <a:ext uri="{FF2B5EF4-FFF2-40B4-BE49-F238E27FC236}">
                  <a16:creationId xmlns:a16="http://schemas.microsoft.com/office/drawing/2014/main" id="{D270C55A-D618-F6B7-FA7F-BEDC7428DE57}"/>
                </a:ext>
              </a:extLst>
            </p:cNvPr>
            <p:cNvSpPr/>
            <p:nvPr/>
          </p:nvSpPr>
          <p:spPr>
            <a:xfrm>
              <a:off x="8033987" y="1621533"/>
              <a:ext cx="55142" cy="90499"/>
            </a:xfrm>
            <a:custGeom>
              <a:avLst/>
              <a:gdLst>
                <a:gd name="connsiteX0" fmla="*/ 0 w 55142"/>
                <a:gd name="connsiteY0" fmla="*/ 63114 h 90499"/>
                <a:gd name="connsiteX1" fmla="*/ 0 w 55142"/>
                <a:gd name="connsiteY1" fmla="*/ 27386 h 90499"/>
                <a:gd name="connsiteX2" fmla="*/ 7487 w 55142"/>
                <a:gd name="connsiteY2" fmla="*/ 6633 h 90499"/>
                <a:gd name="connsiteX3" fmla="*/ 27143 w 55142"/>
                <a:gd name="connsiteY3" fmla="*/ 0 h 90499"/>
                <a:gd name="connsiteX4" fmla="*/ 47348 w 55142"/>
                <a:gd name="connsiteY4" fmla="*/ 6197 h 90499"/>
                <a:gd name="connsiteX5" fmla="*/ 55142 w 55142"/>
                <a:gd name="connsiteY5" fmla="*/ 22706 h 90499"/>
                <a:gd name="connsiteX6" fmla="*/ 53609 w 55142"/>
                <a:gd name="connsiteY6" fmla="*/ 27612 h 90499"/>
                <a:gd name="connsiteX7" fmla="*/ 48638 w 55142"/>
                <a:gd name="connsiteY7" fmla="*/ 28967 h 90499"/>
                <a:gd name="connsiteX8" fmla="*/ 42135 w 55142"/>
                <a:gd name="connsiteY8" fmla="*/ 24674 h 90499"/>
                <a:gd name="connsiteX9" fmla="*/ 27514 w 55142"/>
                <a:gd name="connsiteY9" fmla="*/ 11538 h 90499"/>
                <a:gd name="connsiteX10" fmla="*/ 13023 w 55142"/>
                <a:gd name="connsiteY10" fmla="*/ 27386 h 90499"/>
                <a:gd name="connsiteX11" fmla="*/ 13023 w 55142"/>
                <a:gd name="connsiteY11" fmla="*/ 63114 h 90499"/>
                <a:gd name="connsiteX12" fmla="*/ 27514 w 55142"/>
                <a:gd name="connsiteY12" fmla="*/ 78962 h 90499"/>
                <a:gd name="connsiteX13" fmla="*/ 38327 w 55142"/>
                <a:gd name="connsiteY13" fmla="*/ 75008 h 90499"/>
                <a:gd name="connsiteX14" fmla="*/ 42135 w 55142"/>
                <a:gd name="connsiteY14" fmla="*/ 63034 h 90499"/>
                <a:gd name="connsiteX15" fmla="*/ 42135 w 55142"/>
                <a:gd name="connsiteY15" fmla="*/ 52915 h 90499"/>
                <a:gd name="connsiteX16" fmla="*/ 29725 w 55142"/>
                <a:gd name="connsiteY16" fmla="*/ 52915 h 90499"/>
                <a:gd name="connsiteX17" fmla="*/ 26659 w 55142"/>
                <a:gd name="connsiteY17" fmla="*/ 51398 h 90499"/>
                <a:gd name="connsiteX18" fmla="*/ 25562 w 55142"/>
                <a:gd name="connsiteY18" fmla="*/ 47703 h 90499"/>
                <a:gd name="connsiteX19" fmla="*/ 26659 w 55142"/>
                <a:gd name="connsiteY19" fmla="*/ 44185 h 90499"/>
                <a:gd name="connsiteX20" fmla="*/ 29725 w 55142"/>
                <a:gd name="connsiteY20" fmla="*/ 42603 h 90499"/>
                <a:gd name="connsiteX21" fmla="*/ 50849 w 55142"/>
                <a:gd name="connsiteY21" fmla="*/ 42603 h 90499"/>
                <a:gd name="connsiteX22" fmla="*/ 53980 w 55142"/>
                <a:gd name="connsiteY22" fmla="*/ 43894 h 90499"/>
                <a:gd name="connsiteX23" fmla="*/ 55142 w 55142"/>
                <a:gd name="connsiteY23" fmla="*/ 47025 h 90499"/>
                <a:gd name="connsiteX24" fmla="*/ 55142 w 55142"/>
                <a:gd name="connsiteY24" fmla="*/ 63114 h 90499"/>
                <a:gd name="connsiteX25" fmla="*/ 47590 w 55142"/>
                <a:gd name="connsiteY25" fmla="*/ 83867 h 90499"/>
                <a:gd name="connsiteX26" fmla="*/ 27514 w 55142"/>
                <a:gd name="connsiteY26" fmla="*/ 90500 h 90499"/>
                <a:gd name="connsiteX27" fmla="*/ 7504 w 55142"/>
                <a:gd name="connsiteY27" fmla="*/ 83867 h 90499"/>
                <a:gd name="connsiteX28" fmla="*/ 0 w 55142"/>
                <a:gd name="connsiteY28"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142" h="90499">
                  <a:moveTo>
                    <a:pt x="0" y="63114"/>
                  </a:moveTo>
                  <a:lnTo>
                    <a:pt x="0" y="27386"/>
                  </a:lnTo>
                  <a:cubicBezTo>
                    <a:pt x="0" y="17977"/>
                    <a:pt x="2501" y="11054"/>
                    <a:pt x="7487" y="6633"/>
                  </a:cubicBezTo>
                  <a:cubicBezTo>
                    <a:pt x="12474" y="2211"/>
                    <a:pt x="19026" y="0"/>
                    <a:pt x="27143" y="0"/>
                  </a:cubicBezTo>
                  <a:cubicBezTo>
                    <a:pt x="35406" y="0"/>
                    <a:pt x="42151" y="2066"/>
                    <a:pt x="47348" y="6197"/>
                  </a:cubicBezTo>
                  <a:cubicBezTo>
                    <a:pt x="52544" y="10328"/>
                    <a:pt x="55142" y="15831"/>
                    <a:pt x="55142" y="22706"/>
                  </a:cubicBezTo>
                  <a:cubicBezTo>
                    <a:pt x="55142" y="25078"/>
                    <a:pt x="54625" y="26724"/>
                    <a:pt x="53609" y="27612"/>
                  </a:cubicBezTo>
                  <a:cubicBezTo>
                    <a:pt x="52592" y="28515"/>
                    <a:pt x="50931" y="28967"/>
                    <a:pt x="48638" y="28967"/>
                  </a:cubicBezTo>
                  <a:cubicBezTo>
                    <a:pt x="44379" y="28967"/>
                    <a:pt x="42216" y="27531"/>
                    <a:pt x="42135" y="24674"/>
                  </a:cubicBezTo>
                  <a:cubicBezTo>
                    <a:pt x="41231" y="15912"/>
                    <a:pt x="36358" y="11538"/>
                    <a:pt x="27514" y="11538"/>
                  </a:cubicBezTo>
                  <a:cubicBezTo>
                    <a:pt x="17848" y="11538"/>
                    <a:pt x="13023" y="16815"/>
                    <a:pt x="13023" y="27386"/>
                  </a:cubicBezTo>
                  <a:lnTo>
                    <a:pt x="13023" y="63114"/>
                  </a:lnTo>
                  <a:cubicBezTo>
                    <a:pt x="13023" y="73668"/>
                    <a:pt x="17848" y="78962"/>
                    <a:pt x="27514" y="78962"/>
                  </a:cubicBezTo>
                  <a:cubicBezTo>
                    <a:pt x="32178" y="78962"/>
                    <a:pt x="35777" y="77654"/>
                    <a:pt x="38327" y="75008"/>
                  </a:cubicBezTo>
                  <a:cubicBezTo>
                    <a:pt x="40860" y="72377"/>
                    <a:pt x="42135" y="68391"/>
                    <a:pt x="42135" y="63034"/>
                  </a:cubicBezTo>
                  <a:lnTo>
                    <a:pt x="42135" y="52915"/>
                  </a:lnTo>
                  <a:lnTo>
                    <a:pt x="29725" y="52915"/>
                  </a:lnTo>
                  <a:cubicBezTo>
                    <a:pt x="28418" y="52915"/>
                    <a:pt x="27385" y="52415"/>
                    <a:pt x="26659" y="51398"/>
                  </a:cubicBezTo>
                  <a:cubicBezTo>
                    <a:pt x="25917" y="50382"/>
                    <a:pt x="25562" y="49155"/>
                    <a:pt x="25562" y="47703"/>
                  </a:cubicBezTo>
                  <a:cubicBezTo>
                    <a:pt x="25562" y="46412"/>
                    <a:pt x="25933" y="45234"/>
                    <a:pt x="26659" y="44185"/>
                  </a:cubicBezTo>
                  <a:cubicBezTo>
                    <a:pt x="27385" y="43136"/>
                    <a:pt x="28418" y="42603"/>
                    <a:pt x="29725" y="42603"/>
                  </a:cubicBezTo>
                  <a:lnTo>
                    <a:pt x="50849" y="42603"/>
                  </a:lnTo>
                  <a:cubicBezTo>
                    <a:pt x="52157" y="42603"/>
                    <a:pt x="53205" y="43039"/>
                    <a:pt x="53980" y="43894"/>
                  </a:cubicBezTo>
                  <a:cubicBezTo>
                    <a:pt x="54755" y="44750"/>
                    <a:pt x="55142" y="45799"/>
                    <a:pt x="55142" y="47025"/>
                  </a:cubicBezTo>
                  <a:lnTo>
                    <a:pt x="55142" y="63114"/>
                  </a:lnTo>
                  <a:cubicBezTo>
                    <a:pt x="55142" y="72523"/>
                    <a:pt x="52625" y="79446"/>
                    <a:pt x="47590" y="83867"/>
                  </a:cubicBezTo>
                  <a:cubicBezTo>
                    <a:pt x="42554" y="88289"/>
                    <a:pt x="35857" y="90500"/>
                    <a:pt x="27514" y="90500"/>
                  </a:cubicBezTo>
                  <a:cubicBezTo>
                    <a:pt x="19171" y="90500"/>
                    <a:pt x="12490" y="88289"/>
                    <a:pt x="7504" y="83867"/>
                  </a:cubicBezTo>
                  <a:cubicBezTo>
                    <a:pt x="2501" y="79446"/>
                    <a:pt x="0" y="72523"/>
                    <a:pt x="0" y="63114"/>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98" name="Figura a mano libera: forma 197">
              <a:extLst>
                <a:ext uri="{FF2B5EF4-FFF2-40B4-BE49-F238E27FC236}">
                  <a16:creationId xmlns:a16="http://schemas.microsoft.com/office/drawing/2014/main" id="{EBA6E3CA-C422-F5B6-C06D-811ED3A945C3}"/>
                </a:ext>
              </a:extLst>
            </p:cNvPr>
            <p:cNvSpPr/>
            <p:nvPr/>
          </p:nvSpPr>
          <p:spPr>
            <a:xfrm>
              <a:off x="7508464" y="1744163"/>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3" y="0"/>
                    <a:pt x="6504" y="0"/>
                  </a:cubicBezTo>
                  <a:cubicBezTo>
                    <a:pt x="8312" y="0"/>
                    <a:pt x="9844" y="355"/>
                    <a:pt x="11103" y="1049"/>
                  </a:cubicBezTo>
                  <a:cubicBezTo>
                    <a:pt x="12378" y="1743"/>
                    <a:pt x="13007" y="2792"/>
                    <a:pt x="13007" y="4180"/>
                  </a:cubicBezTo>
                  <a:lnTo>
                    <a:pt x="13007" y="85481"/>
                  </a:lnTo>
                  <a:cubicBezTo>
                    <a:pt x="13007" y="86788"/>
                    <a:pt x="12378" y="87837"/>
                    <a:pt x="11103" y="88612"/>
                  </a:cubicBezTo>
                  <a:cubicBezTo>
                    <a:pt x="9828" y="89387"/>
                    <a:pt x="8295" y="89774"/>
                    <a:pt x="6504" y="89774"/>
                  </a:cubicBezTo>
                  <a:cubicBezTo>
                    <a:pt x="4777" y="89774"/>
                    <a:pt x="3276" y="89387"/>
                    <a:pt x="1953" y="88612"/>
                  </a:cubicBezTo>
                  <a:cubicBezTo>
                    <a:pt x="646"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199" name="Figura a mano libera: forma 198">
              <a:extLst>
                <a:ext uri="{FF2B5EF4-FFF2-40B4-BE49-F238E27FC236}">
                  <a16:creationId xmlns:a16="http://schemas.microsoft.com/office/drawing/2014/main" id="{6AD57444-14BA-D349-816B-DB70C37F5F3C}"/>
                </a:ext>
              </a:extLst>
            </p:cNvPr>
            <p:cNvSpPr/>
            <p:nvPr/>
          </p:nvSpPr>
          <p:spPr>
            <a:xfrm>
              <a:off x="7537690" y="1744180"/>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2 w 56578"/>
                <a:gd name="connsiteY3" fmla="*/ 1533 h 89773"/>
                <a:gd name="connsiteX4" fmla="*/ 16315 w 56578"/>
                <a:gd name="connsiteY4" fmla="*/ 7375 h 89773"/>
                <a:gd name="connsiteX5" fmla="*/ 43572 w 56578"/>
                <a:gd name="connsiteY5" fmla="*/ 60548 h 89773"/>
                <a:gd name="connsiteX6" fmla="*/ 43572 w 56578"/>
                <a:gd name="connsiteY6" fmla="*/ 4180 h 89773"/>
                <a:gd name="connsiteX7" fmla="*/ 45475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0 w 56578"/>
                <a:gd name="connsiteY15" fmla="*/ 29096 h 89773"/>
                <a:gd name="connsiteX16" fmla="*/ 12990 w 56578"/>
                <a:gd name="connsiteY16" fmla="*/ 85465 h 89773"/>
                <a:gd name="connsiteX17" fmla="*/ 11087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6"/>
                    <a:pt x="12022" y="1533"/>
                  </a:cubicBezTo>
                  <a:cubicBezTo>
                    <a:pt x="13410" y="2566"/>
                    <a:pt x="14846" y="4502"/>
                    <a:pt x="16315" y="7375"/>
                  </a:cubicBezTo>
                  <a:lnTo>
                    <a:pt x="43572" y="60548"/>
                  </a:lnTo>
                  <a:lnTo>
                    <a:pt x="43572" y="4180"/>
                  </a:lnTo>
                  <a:cubicBezTo>
                    <a:pt x="43572" y="2792"/>
                    <a:pt x="44200" y="1743"/>
                    <a:pt x="45475" y="1049"/>
                  </a:cubicBezTo>
                  <a:cubicBezTo>
                    <a:pt x="46750"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6"/>
                    <a:pt x="51866" y="89774"/>
                    <a:pt x="50075" y="89774"/>
                  </a:cubicBezTo>
                  <a:cubicBezTo>
                    <a:pt x="46638" y="89774"/>
                    <a:pt x="44055" y="88176"/>
                    <a:pt x="42345" y="84981"/>
                  </a:cubicBezTo>
                  <a:lnTo>
                    <a:pt x="12990" y="29096"/>
                  </a:lnTo>
                  <a:lnTo>
                    <a:pt x="12990" y="85465"/>
                  </a:lnTo>
                  <a:cubicBezTo>
                    <a:pt x="12990" y="86772"/>
                    <a:pt x="12361" y="87821"/>
                    <a:pt x="11087" y="88596"/>
                  </a:cubicBezTo>
                  <a:cubicBezTo>
                    <a:pt x="9812" y="89370"/>
                    <a:pt x="8278" y="89758"/>
                    <a:pt x="6487" y="89758"/>
                  </a:cubicBezTo>
                  <a:cubicBezTo>
                    <a:pt x="4760" y="89758"/>
                    <a:pt x="3260" y="89370"/>
                    <a:pt x="1936"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00" name="Figura a mano libera: forma 199">
              <a:extLst>
                <a:ext uri="{FF2B5EF4-FFF2-40B4-BE49-F238E27FC236}">
                  <a16:creationId xmlns:a16="http://schemas.microsoft.com/office/drawing/2014/main" id="{A128A74E-6298-AF4A-AB42-B0E4C64B3D37}"/>
                </a:ext>
              </a:extLst>
            </p:cNvPr>
            <p:cNvSpPr/>
            <p:nvPr/>
          </p:nvSpPr>
          <p:spPr>
            <a:xfrm>
              <a:off x="7635064" y="1744163"/>
              <a:ext cx="55901" cy="89773"/>
            </a:xfrm>
            <a:custGeom>
              <a:avLst/>
              <a:gdLst>
                <a:gd name="connsiteX0" fmla="*/ 0 w 55901"/>
                <a:gd name="connsiteY0" fmla="*/ 85481 h 89773"/>
                <a:gd name="connsiteX1" fmla="*/ 0 w 55901"/>
                <a:gd name="connsiteY1" fmla="*/ 4180 h 89773"/>
                <a:gd name="connsiteX2" fmla="*/ 1420 w 55901"/>
                <a:gd name="connsiteY2" fmla="*/ 1226 h 89773"/>
                <a:gd name="connsiteX3" fmla="*/ 5051 w 55901"/>
                <a:gd name="connsiteY3" fmla="*/ 0 h 89773"/>
                <a:gd name="connsiteX4" fmla="*/ 29000 w 55901"/>
                <a:gd name="connsiteY4" fmla="*/ 0 h 89773"/>
                <a:gd name="connsiteX5" fmla="*/ 48590 w 55901"/>
                <a:gd name="connsiteY5" fmla="*/ 6503 h 89773"/>
                <a:gd name="connsiteX6" fmla="*/ 55901 w 55901"/>
                <a:gd name="connsiteY6" fmla="*/ 27014 h 89773"/>
                <a:gd name="connsiteX7" fmla="*/ 55901 w 55901"/>
                <a:gd name="connsiteY7" fmla="*/ 27999 h 89773"/>
                <a:gd name="connsiteX8" fmla="*/ 48348 w 55901"/>
                <a:gd name="connsiteY8" fmla="*/ 48574 h 89773"/>
                <a:gd name="connsiteX9" fmla="*/ 28273 w 55901"/>
                <a:gd name="connsiteY9" fmla="*/ 55142 h 89773"/>
                <a:gd name="connsiteX10" fmla="*/ 13039 w 55901"/>
                <a:gd name="connsiteY10" fmla="*/ 55142 h 89773"/>
                <a:gd name="connsiteX11" fmla="*/ 13039 w 55901"/>
                <a:gd name="connsiteY11" fmla="*/ 85481 h 89773"/>
                <a:gd name="connsiteX12" fmla="*/ 11135 w 55901"/>
                <a:gd name="connsiteY12" fmla="*/ 88612 h 89773"/>
                <a:gd name="connsiteX13" fmla="*/ 6535 w 55901"/>
                <a:gd name="connsiteY13" fmla="*/ 89774 h 89773"/>
                <a:gd name="connsiteX14" fmla="*/ 1985 w 55901"/>
                <a:gd name="connsiteY14" fmla="*/ 88612 h 89773"/>
                <a:gd name="connsiteX15" fmla="*/ 0 w 55901"/>
                <a:gd name="connsiteY15" fmla="*/ 85481 h 89773"/>
                <a:gd name="connsiteX16" fmla="*/ 13023 w 55901"/>
                <a:gd name="connsiteY16" fmla="*/ 44830 h 89773"/>
                <a:gd name="connsiteX17" fmla="*/ 28257 w 55901"/>
                <a:gd name="connsiteY17" fmla="*/ 44830 h 89773"/>
                <a:gd name="connsiteX18" fmla="*/ 39069 w 55901"/>
                <a:gd name="connsiteY18" fmla="*/ 40844 h 89773"/>
                <a:gd name="connsiteX19" fmla="*/ 42877 w 55901"/>
                <a:gd name="connsiteY19" fmla="*/ 28870 h 89773"/>
                <a:gd name="connsiteX20" fmla="*/ 42877 w 55901"/>
                <a:gd name="connsiteY20" fmla="*/ 27402 h 89773"/>
                <a:gd name="connsiteX21" fmla="*/ 39069 w 55901"/>
                <a:gd name="connsiteY21" fmla="*/ 15492 h 89773"/>
                <a:gd name="connsiteX22" fmla="*/ 28257 w 55901"/>
                <a:gd name="connsiteY22" fmla="*/ 11555 h 89773"/>
                <a:gd name="connsiteX23" fmla="*/ 13023 w 55901"/>
                <a:gd name="connsiteY23" fmla="*/ 11555 h 89773"/>
                <a:gd name="connsiteX24" fmla="*/ 13023 w 55901"/>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1" h="89773">
                  <a:moveTo>
                    <a:pt x="0" y="85481"/>
                  </a:moveTo>
                  <a:lnTo>
                    <a:pt x="0" y="4180"/>
                  </a:lnTo>
                  <a:cubicBezTo>
                    <a:pt x="0" y="3034"/>
                    <a:pt x="468" y="2050"/>
                    <a:pt x="1420" y="1226"/>
                  </a:cubicBezTo>
                  <a:cubicBezTo>
                    <a:pt x="2356" y="403"/>
                    <a:pt x="3566" y="0"/>
                    <a:pt x="5051" y="0"/>
                  </a:cubicBezTo>
                  <a:lnTo>
                    <a:pt x="29000" y="0"/>
                  </a:lnTo>
                  <a:cubicBezTo>
                    <a:pt x="37181" y="0"/>
                    <a:pt x="43717" y="2162"/>
                    <a:pt x="48590" y="6503"/>
                  </a:cubicBezTo>
                  <a:cubicBezTo>
                    <a:pt x="53464" y="10845"/>
                    <a:pt x="55901" y="17671"/>
                    <a:pt x="55901" y="27014"/>
                  </a:cubicBezTo>
                  <a:lnTo>
                    <a:pt x="55901" y="27999"/>
                  </a:lnTo>
                  <a:cubicBezTo>
                    <a:pt x="55901" y="37326"/>
                    <a:pt x="53383" y="44185"/>
                    <a:pt x="48348" y="48574"/>
                  </a:cubicBezTo>
                  <a:cubicBezTo>
                    <a:pt x="43313" y="52948"/>
                    <a:pt x="36616" y="55142"/>
                    <a:pt x="28273" y="55142"/>
                  </a:cubicBezTo>
                  <a:lnTo>
                    <a:pt x="13039" y="55142"/>
                  </a:lnTo>
                  <a:lnTo>
                    <a:pt x="13039" y="85481"/>
                  </a:lnTo>
                  <a:cubicBezTo>
                    <a:pt x="13039" y="86788"/>
                    <a:pt x="12410" y="87837"/>
                    <a:pt x="11135" y="88612"/>
                  </a:cubicBezTo>
                  <a:cubicBezTo>
                    <a:pt x="9860" y="89387"/>
                    <a:pt x="8327" y="89774"/>
                    <a:pt x="6535" y="89774"/>
                  </a:cubicBezTo>
                  <a:cubicBezTo>
                    <a:pt x="4809" y="89774"/>
                    <a:pt x="3308" y="89387"/>
                    <a:pt x="1985" y="88612"/>
                  </a:cubicBezTo>
                  <a:cubicBezTo>
                    <a:pt x="662" y="87837"/>
                    <a:pt x="0" y="86788"/>
                    <a:pt x="0" y="85481"/>
                  </a:cubicBezTo>
                  <a:close/>
                  <a:moveTo>
                    <a:pt x="13023" y="44830"/>
                  </a:moveTo>
                  <a:lnTo>
                    <a:pt x="28257" y="44830"/>
                  </a:lnTo>
                  <a:cubicBezTo>
                    <a:pt x="32921" y="44830"/>
                    <a:pt x="36519" y="43507"/>
                    <a:pt x="39069" y="40844"/>
                  </a:cubicBezTo>
                  <a:cubicBezTo>
                    <a:pt x="41603" y="38182"/>
                    <a:pt x="42877" y="34196"/>
                    <a:pt x="42877" y="28870"/>
                  </a:cubicBezTo>
                  <a:lnTo>
                    <a:pt x="42877" y="27402"/>
                  </a:lnTo>
                  <a:cubicBezTo>
                    <a:pt x="42877" y="22076"/>
                    <a:pt x="41603" y="18106"/>
                    <a:pt x="39069" y="15492"/>
                  </a:cubicBezTo>
                  <a:cubicBezTo>
                    <a:pt x="36536" y="12878"/>
                    <a:pt x="32921" y="11555"/>
                    <a:pt x="28257" y="11555"/>
                  </a:cubicBezTo>
                  <a:lnTo>
                    <a:pt x="13023" y="11555"/>
                  </a:lnTo>
                  <a:lnTo>
                    <a:pt x="13023"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01" name="Figura a mano libera: forma 200">
              <a:extLst>
                <a:ext uri="{FF2B5EF4-FFF2-40B4-BE49-F238E27FC236}">
                  <a16:creationId xmlns:a16="http://schemas.microsoft.com/office/drawing/2014/main" id="{6A544BA6-EDFF-7000-D893-40B208454EF4}"/>
                </a:ext>
              </a:extLst>
            </p:cNvPr>
            <p:cNvSpPr/>
            <p:nvPr/>
          </p:nvSpPr>
          <p:spPr>
            <a:xfrm>
              <a:off x="7690981" y="1743437"/>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4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608 w 66664"/>
                <a:gd name="connsiteY16" fmla="*/ 59919 h 90516"/>
                <a:gd name="connsiteX17" fmla="*/ 44992 w 66664"/>
                <a:gd name="connsiteY17" fmla="*/ 59919 h 90516"/>
                <a:gd name="connsiteX18" fmla="*/ 32679 w 66664"/>
                <a:gd name="connsiteY18" fmla="*/ 17768 h 90516"/>
                <a:gd name="connsiteX19" fmla="*/ 20608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3" y="1485"/>
                    <a:pt x="28467" y="0"/>
                    <a:pt x="33244" y="0"/>
                  </a:cubicBezTo>
                  <a:cubicBezTo>
                    <a:pt x="38102" y="0"/>
                    <a:pt x="41054" y="1372"/>
                    <a:pt x="42104" y="4115"/>
                  </a:cubicBezTo>
                  <a:lnTo>
                    <a:pt x="66423" y="83690"/>
                  </a:lnTo>
                  <a:cubicBezTo>
                    <a:pt x="66584" y="84206"/>
                    <a:pt x="66665" y="84594"/>
                    <a:pt x="66665" y="84852"/>
                  </a:cubicBezTo>
                  <a:cubicBezTo>
                    <a:pt x="66665" y="86401"/>
                    <a:pt x="65713" y="87724"/>
                    <a:pt x="63808" y="88838"/>
                  </a:cubicBezTo>
                  <a:cubicBezTo>
                    <a:pt x="61905" y="89951"/>
                    <a:pt x="59871" y="90516"/>
                    <a:pt x="57741" y="90516"/>
                  </a:cubicBezTo>
                  <a:cubicBezTo>
                    <a:pt x="55159" y="90516"/>
                    <a:pt x="53545" y="89629"/>
                    <a:pt x="52932" y="87837"/>
                  </a:cubicBezTo>
                  <a:lnTo>
                    <a:pt x="47848" y="70247"/>
                  </a:lnTo>
                  <a:lnTo>
                    <a:pt x="17655" y="70247"/>
                  </a:lnTo>
                  <a:lnTo>
                    <a:pt x="12636" y="87789"/>
                  </a:lnTo>
                  <a:cubicBezTo>
                    <a:pt x="12071" y="89596"/>
                    <a:pt x="10554" y="90500"/>
                    <a:pt x="8101" y="90500"/>
                  </a:cubicBezTo>
                  <a:cubicBezTo>
                    <a:pt x="6133" y="90500"/>
                    <a:pt x="4309" y="89967"/>
                    <a:pt x="2582" y="88902"/>
                  </a:cubicBezTo>
                  <a:cubicBezTo>
                    <a:pt x="856" y="87853"/>
                    <a:pt x="0" y="86579"/>
                    <a:pt x="0" y="85110"/>
                  </a:cubicBezTo>
                  <a:close/>
                  <a:moveTo>
                    <a:pt x="20608" y="59919"/>
                  </a:moveTo>
                  <a:lnTo>
                    <a:pt x="44992" y="59919"/>
                  </a:lnTo>
                  <a:lnTo>
                    <a:pt x="32679" y="17768"/>
                  </a:lnTo>
                  <a:lnTo>
                    <a:pt x="20608"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02" name="Figura a mano libera: forma 201">
              <a:extLst>
                <a:ext uri="{FF2B5EF4-FFF2-40B4-BE49-F238E27FC236}">
                  <a16:creationId xmlns:a16="http://schemas.microsoft.com/office/drawing/2014/main" id="{24BC1A70-0883-9EFB-16FC-19D94DCF62AF}"/>
                </a:ext>
              </a:extLst>
            </p:cNvPr>
            <p:cNvSpPr/>
            <p:nvPr/>
          </p:nvSpPr>
          <p:spPr>
            <a:xfrm>
              <a:off x="7766344" y="1744163"/>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3 w 56223"/>
                <a:gd name="connsiteY3" fmla="*/ 0 h 90144"/>
                <a:gd name="connsiteX4" fmla="*/ 27628 w 56223"/>
                <a:gd name="connsiteY4" fmla="*/ 0 h 90144"/>
                <a:gd name="connsiteX5" fmla="*/ 55869 w 56223"/>
                <a:gd name="connsiteY5" fmla="*/ 25046 h 90144"/>
                <a:gd name="connsiteX6" fmla="*/ 51205 w 56223"/>
                <a:gd name="connsiteY6" fmla="*/ 41377 h 90144"/>
                <a:gd name="connsiteX7" fmla="*/ 38553 w 56223"/>
                <a:gd name="connsiteY7" fmla="*/ 49268 h 90144"/>
                <a:gd name="connsiteX8" fmla="*/ 55740 w 56223"/>
                <a:gd name="connsiteY8" fmla="*/ 81640 h 90144"/>
                <a:gd name="connsiteX9" fmla="*/ 56223 w 56223"/>
                <a:gd name="connsiteY9" fmla="*/ 83480 h 90144"/>
                <a:gd name="connsiteX10" fmla="*/ 53706 w 56223"/>
                <a:gd name="connsiteY10" fmla="*/ 88047 h 90144"/>
                <a:gd name="connsiteX11" fmla="*/ 48364 w 56223"/>
                <a:gd name="connsiteY11" fmla="*/ 90145 h 90144"/>
                <a:gd name="connsiteX12" fmla="*/ 43201 w 56223"/>
                <a:gd name="connsiteY12" fmla="*/ 86320 h 90144"/>
                <a:gd name="connsiteX13" fmla="*/ 25272 w 56223"/>
                <a:gd name="connsiteY13" fmla="*/ 51092 h 90144"/>
                <a:gd name="connsiteX14" fmla="*/ 12861 w 56223"/>
                <a:gd name="connsiteY14" fmla="*/ 51092 h 90144"/>
                <a:gd name="connsiteX15" fmla="*/ 12861 w 56223"/>
                <a:gd name="connsiteY15" fmla="*/ 85465 h 90144"/>
                <a:gd name="connsiteX16" fmla="*/ 10958 w 56223"/>
                <a:gd name="connsiteY16" fmla="*/ 88612 h 90144"/>
                <a:gd name="connsiteX17" fmla="*/ 6358 w 56223"/>
                <a:gd name="connsiteY17" fmla="*/ 89790 h 90144"/>
                <a:gd name="connsiteX18" fmla="*/ 1872 w 56223"/>
                <a:gd name="connsiteY18" fmla="*/ 88628 h 90144"/>
                <a:gd name="connsiteX19" fmla="*/ 0 w 56223"/>
                <a:gd name="connsiteY19" fmla="*/ 85481 h 90144"/>
                <a:gd name="connsiteX20" fmla="*/ 12894 w 56223"/>
                <a:gd name="connsiteY20" fmla="*/ 40780 h 90144"/>
                <a:gd name="connsiteX21" fmla="*/ 27628 w 56223"/>
                <a:gd name="connsiteY21" fmla="*/ 40780 h 90144"/>
                <a:gd name="connsiteX22" fmla="*/ 42862 w 56223"/>
                <a:gd name="connsiteY22" fmla="*/ 26159 h 90144"/>
                <a:gd name="connsiteX23" fmla="*/ 27628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50"/>
                    <a:pt x="1226" y="1226"/>
                  </a:cubicBezTo>
                  <a:cubicBezTo>
                    <a:pt x="2050" y="403"/>
                    <a:pt x="3066" y="0"/>
                    <a:pt x="4293" y="0"/>
                  </a:cubicBezTo>
                  <a:lnTo>
                    <a:pt x="27628" y="0"/>
                  </a:lnTo>
                  <a:cubicBezTo>
                    <a:pt x="46460" y="0"/>
                    <a:pt x="55869" y="8343"/>
                    <a:pt x="55869" y="25046"/>
                  </a:cubicBezTo>
                  <a:cubicBezTo>
                    <a:pt x="55869" y="31969"/>
                    <a:pt x="54320" y="37423"/>
                    <a:pt x="51205" y="41377"/>
                  </a:cubicBezTo>
                  <a:cubicBezTo>
                    <a:pt x="48090" y="45331"/>
                    <a:pt x="43878" y="47961"/>
                    <a:pt x="38553" y="49268"/>
                  </a:cubicBezTo>
                  <a:lnTo>
                    <a:pt x="55740" y="81640"/>
                  </a:lnTo>
                  <a:cubicBezTo>
                    <a:pt x="56062" y="82221"/>
                    <a:pt x="56223" y="82835"/>
                    <a:pt x="56223" y="83480"/>
                  </a:cubicBezTo>
                  <a:cubicBezTo>
                    <a:pt x="56223" y="85126"/>
                    <a:pt x="55384" y="86643"/>
                    <a:pt x="53706" y="88047"/>
                  </a:cubicBezTo>
                  <a:cubicBezTo>
                    <a:pt x="52027" y="89451"/>
                    <a:pt x="50253" y="90145"/>
                    <a:pt x="48364" y="90145"/>
                  </a:cubicBezTo>
                  <a:cubicBezTo>
                    <a:pt x="46234" y="90145"/>
                    <a:pt x="44508" y="88870"/>
                    <a:pt x="43201" y="86320"/>
                  </a:cubicBezTo>
                  <a:lnTo>
                    <a:pt x="25272" y="51092"/>
                  </a:lnTo>
                  <a:lnTo>
                    <a:pt x="12861" y="51092"/>
                  </a:lnTo>
                  <a:lnTo>
                    <a:pt x="12861" y="85465"/>
                  </a:lnTo>
                  <a:cubicBezTo>
                    <a:pt x="12861" y="86772"/>
                    <a:pt x="12232" y="87821"/>
                    <a:pt x="10958" y="88612"/>
                  </a:cubicBezTo>
                  <a:cubicBezTo>
                    <a:pt x="9683" y="89387"/>
                    <a:pt x="8149" y="89790"/>
                    <a:pt x="6358" y="89790"/>
                  </a:cubicBezTo>
                  <a:cubicBezTo>
                    <a:pt x="4632" y="89790"/>
                    <a:pt x="3146" y="89403"/>
                    <a:pt x="1872" y="88628"/>
                  </a:cubicBezTo>
                  <a:cubicBezTo>
                    <a:pt x="630" y="87837"/>
                    <a:pt x="0" y="86788"/>
                    <a:pt x="0" y="85481"/>
                  </a:cubicBezTo>
                  <a:close/>
                  <a:moveTo>
                    <a:pt x="12894" y="40780"/>
                  </a:moveTo>
                  <a:lnTo>
                    <a:pt x="27628" y="40780"/>
                  </a:lnTo>
                  <a:cubicBezTo>
                    <a:pt x="37779" y="40780"/>
                    <a:pt x="42862" y="35906"/>
                    <a:pt x="42862" y="26159"/>
                  </a:cubicBezTo>
                  <a:cubicBezTo>
                    <a:pt x="42862" y="16412"/>
                    <a:pt x="37779"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03" name="Figura a mano libera: forma 202">
              <a:extLst>
                <a:ext uri="{FF2B5EF4-FFF2-40B4-BE49-F238E27FC236}">
                  <a16:creationId xmlns:a16="http://schemas.microsoft.com/office/drawing/2014/main" id="{EA110F7D-3D35-F2B3-2954-7129B5D3FE68}"/>
                </a:ext>
              </a:extLst>
            </p:cNvPr>
            <p:cNvSpPr/>
            <p:nvPr/>
          </p:nvSpPr>
          <p:spPr>
            <a:xfrm>
              <a:off x="7834994" y="1744163"/>
              <a:ext cx="48881" cy="89789"/>
            </a:xfrm>
            <a:custGeom>
              <a:avLst/>
              <a:gdLst>
                <a:gd name="connsiteX0" fmla="*/ 0 w 48881"/>
                <a:gd name="connsiteY0" fmla="*/ 85481 h 89789"/>
                <a:gd name="connsiteX1" fmla="*/ 0 w 48881"/>
                <a:gd name="connsiteY1" fmla="*/ 4180 h 89789"/>
                <a:gd name="connsiteX2" fmla="*/ 1904 w 48881"/>
                <a:gd name="connsiteY2" fmla="*/ 1049 h 89789"/>
                <a:gd name="connsiteX3" fmla="*/ 6503 w 48881"/>
                <a:gd name="connsiteY3" fmla="*/ 0 h 89789"/>
                <a:gd name="connsiteX4" fmla="*/ 11103 w 48881"/>
                <a:gd name="connsiteY4" fmla="*/ 1049 h 89789"/>
                <a:gd name="connsiteX5" fmla="*/ 13007 w 48881"/>
                <a:gd name="connsiteY5" fmla="*/ 4180 h 89789"/>
                <a:gd name="connsiteX6" fmla="*/ 13007 w 48881"/>
                <a:gd name="connsiteY6" fmla="*/ 78235 h 89789"/>
                <a:gd name="connsiteX7" fmla="*/ 44944 w 48881"/>
                <a:gd name="connsiteY7" fmla="*/ 78235 h 89789"/>
                <a:gd name="connsiteX8" fmla="*/ 47832 w 48881"/>
                <a:gd name="connsiteY8" fmla="*/ 79962 h 89789"/>
                <a:gd name="connsiteX9" fmla="*/ 48881 w 48881"/>
                <a:gd name="connsiteY9" fmla="*/ 84013 h 89789"/>
                <a:gd name="connsiteX10" fmla="*/ 47832 w 48881"/>
                <a:gd name="connsiteY10" fmla="*/ 88063 h 89789"/>
                <a:gd name="connsiteX11" fmla="*/ 44944 w 48881"/>
                <a:gd name="connsiteY11" fmla="*/ 89790 h 89789"/>
                <a:gd name="connsiteX12" fmla="*/ 5761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30" y="1743"/>
                    <a:pt x="1904" y="1049"/>
                  </a:cubicBezTo>
                  <a:cubicBezTo>
                    <a:pt x="3179" y="355"/>
                    <a:pt x="4712" y="0"/>
                    <a:pt x="6503" y="0"/>
                  </a:cubicBezTo>
                  <a:cubicBezTo>
                    <a:pt x="8311" y="0"/>
                    <a:pt x="9844" y="355"/>
                    <a:pt x="11103" y="1049"/>
                  </a:cubicBezTo>
                  <a:cubicBezTo>
                    <a:pt x="12377" y="1743"/>
                    <a:pt x="13007" y="2792"/>
                    <a:pt x="13007" y="4180"/>
                  </a:cubicBezTo>
                  <a:lnTo>
                    <a:pt x="13007" y="78235"/>
                  </a:lnTo>
                  <a:lnTo>
                    <a:pt x="44944" y="78235"/>
                  </a:lnTo>
                  <a:cubicBezTo>
                    <a:pt x="46170" y="78235"/>
                    <a:pt x="47138" y="78816"/>
                    <a:pt x="47832" y="79962"/>
                  </a:cubicBezTo>
                  <a:cubicBezTo>
                    <a:pt x="48526" y="81108"/>
                    <a:pt x="48881" y="82463"/>
                    <a:pt x="48881" y="84013"/>
                  </a:cubicBezTo>
                  <a:cubicBezTo>
                    <a:pt x="48881" y="85562"/>
                    <a:pt x="48526" y="86917"/>
                    <a:pt x="47832" y="88063"/>
                  </a:cubicBezTo>
                  <a:cubicBezTo>
                    <a:pt x="47138" y="89209"/>
                    <a:pt x="46170" y="89790"/>
                    <a:pt x="44944" y="89790"/>
                  </a:cubicBezTo>
                  <a:lnTo>
                    <a:pt x="5761" y="89790"/>
                  </a:lnTo>
                  <a:cubicBezTo>
                    <a:pt x="4212" y="89790"/>
                    <a:pt x="2856" y="89403"/>
                    <a:pt x="1711" y="88628"/>
                  </a:cubicBezTo>
                  <a:cubicBezTo>
                    <a:pt x="56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04" name="Figura a mano libera: forma 203">
              <a:extLst>
                <a:ext uri="{FF2B5EF4-FFF2-40B4-BE49-F238E27FC236}">
                  <a16:creationId xmlns:a16="http://schemas.microsoft.com/office/drawing/2014/main" id="{29E04812-B9E3-18C0-5477-ACBA039A2173}"/>
                </a:ext>
              </a:extLst>
            </p:cNvPr>
            <p:cNvSpPr/>
            <p:nvPr/>
          </p:nvSpPr>
          <p:spPr>
            <a:xfrm>
              <a:off x="7893573" y="1744163"/>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2" y="0"/>
                    <a:pt x="6504"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7"/>
                    <a:pt x="8295" y="89774"/>
                    <a:pt x="6504" y="89774"/>
                  </a:cubicBezTo>
                  <a:cubicBezTo>
                    <a:pt x="4777" y="89774"/>
                    <a:pt x="3276" y="89387"/>
                    <a:pt x="1953"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05" name="Figura a mano libera: forma 204">
              <a:extLst>
                <a:ext uri="{FF2B5EF4-FFF2-40B4-BE49-F238E27FC236}">
                  <a16:creationId xmlns:a16="http://schemas.microsoft.com/office/drawing/2014/main" id="{B799473D-67E8-84EB-D076-C64A93B75D8A}"/>
                </a:ext>
              </a:extLst>
            </p:cNvPr>
            <p:cNvSpPr/>
            <p:nvPr/>
          </p:nvSpPr>
          <p:spPr>
            <a:xfrm>
              <a:off x="7916440" y="1743437"/>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4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9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608 w 66664"/>
                <a:gd name="connsiteY16" fmla="*/ 59919 h 90516"/>
                <a:gd name="connsiteX17" fmla="*/ 44992 w 66664"/>
                <a:gd name="connsiteY17" fmla="*/ 59919 h 90516"/>
                <a:gd name="connsiteX18" fmla="*/ 32679 w 66664"/>
                <a:gd name="connsiteY18" fmla="*/ 17768 h 90516"/>
                <a:gd name="connsiteX19" fmla="*/ 20608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3" y="1485"/>
                    <a:pt x="28467" y="0"/>
                    <a:pt x="33244" y="0"/>
                  </a:cubicBezTo>
                  <a:cubicBezTo>
                    <a:pt x="38102" y="0"/>
                    <a:pt x="41054" y="1372"/>
                    <a:pt x="42104" y="4115"/>
                  </a:cubicBezTo>
                  <a:lnTo>
                    <a:pt x="66423" y="83690"/>
                  </a:lnTo>
                  <a:cubicBezTo>
                    <a:pt x="66584" y="84206"/>
                    <a:pt x="66665" y="84594"/>
                    <a:pt x="66665" y="84852"/>
                  </a:cubicBezTo>
                  <a:cubicBezTo>
                    <a:pt x="66665" y="86401"/>
                    <a:pt x="65713" y="87724"/>
                    <a:pt x="63808" y="88838"/>
                  </a:cubicBezTo>
                  <a:cubicBezTo>
                    <a:pt x="61905" y="89951"/>
                    <a:pt x="59871" y="90516"/>
                    <a:pt x="57741" y="90516"/>
                  </a:cubicBezTo>
                  <a:cubicBezTo>
                    <a:pt x="55159" y="90516"/>
                    <a:pt x="53545" y="89629"/>
                    <a:pt x="52932" y="87837"/>
                  </a:cubicBezTo>
                  <a:lnTo>
                    <a:pt x="47849" y="70247"/>
                  </a:lnTo>
                  <a:lnTo>
                    <a:pt x="17655" y="70247"/>
                  </a:lnTo>
                  <a:lnTo>
                    <a:pt x="12636" y="87789"/>
                  </a:lnTo>
                  <a:cubicBezTo>
                    <a:pt x="12071" y="89596"/>
                    <a:pt x="10554" y="90500"/>
                    <a:pt x="8101" y="90500"/>
                  </a:cubicBezTo>
                  <a:cubicBezTo>
                    <a:pt x="6133" y="90500"/>
                    <a:pt x="4309" y="89967"/>
                    <a:pt x="2582" y="88902"/>
                  </a:cubicBezTo>
                  <a:cubicBezTo>
                    <a:pt x="871" y="87853"/>
                    <a:pt x="0" y="86579"/>
                    <a:pt x="0" y="85110"/>
                  </a:cubicBezTo>
                  <a:close/>
                  <a:moveTo>
                    <a:pt x="20608" y="59919"/>
                  </a:moveTo>
                  <a:lnTo>
                    <a:pt x="44992" y="59919"/>
                  </a:lnTo>
                  <a:lnTo>
                    <a:pt x="32679" y="17768"/>
                  </a:lnTo>
                  <a:lnTo>
                    <a:pt x="20608"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06" name="Figura a mano libera: forma 205">
              <a:extLst>
                <a:ext uri="{FF2B5EF4-FFF2-40B4-BE49-F238E27FC236}">
                  <a16:creationId xmlns:a16="http://schemas.microsoft.com/office/drawing/2014/main" id="{88EF58FF-201C-1536-56E4-63483082FF7C}"/>
                </a:ext>
              </a:extLst>
            </p:cNvPr>
            <p:cNvSpPr/>
            <p:nvPr/>
          </p:nvSpPr>
          <p:spPr>
            <a:xfrm>
              <a:off x="7991803" y="1744180"/>
              <a:ext cx="68149" cy="89757"/>
            </a:xfrm>
            <a:custGeom>
              <a:avLst/>
              <a:gdLst>
                <a:gd name="connsiteX0" fmla="*/ 0 w 68149"/>
                <a:gd name="connsiteY0" fmla="*/ 85465 h 89757"/>
                <a:gd name="connsiteX1" fmla="*/ 0 w 68149"/>
                <a:gd name="connsiteY1" fmla="*/ 6503 h 89757"/>
                <a:gd name="connsiteX2" fmla="*/ 1840 w 68149"/>
                <a:gd name="connsiteY2" fmla="*/ 1598 h 89757"/>
                <a:gd name="connsiteX3" fmla="*/ 6503 w 68149"/>
                <a:gd name="connsiteY3" fmla="*/ 0 h 89757"/>
                <a:gd name="connsiteX4" fmla="*/ 12329 w 68149"/>
                <a:gd name="connsiteY4" fmla="*/ 1533 h 89757"/>
                <a:gd name="connsiteX5" fmla="*/ 16815 w 68149"/>
                <a:gd name="connsiteY5" fmla="*/ 7375 h 89757"/>
                <a:gd name="connsiteX6" fmla="*/ 34002 w 68149"/>
                <a:gd name="connsiteY6" fmla="*/ 39925 h 89757"/>
                <a:gd name="connsiteX7" fmla="*/ 51447 w 68149"/>
                <a:gd name="connsiteY7" fmla="*/ 7375 h 89757"/>
                <a:gd name="connsiteX8" fmla="*/ 55869 w 68149"/>
                <a:gd name="connsiteY8" fmla="*/ 1533 h 89757"/>
                <a:gd name="connsiteX9" fmla="*/ 61646 w 68149"/>
                <a:gd name="connsiteY9" fmla="*/ 0 h 89757"/>
                <a:gd name="connsiteX10" fmla="*/ 66309 w 68149"/>
                <a:gd name="connsiteY10" fmla="*/ 1598 h 89757"/>
                <a:gd name="connsiteX11" fmla="*/ 68149 w 68149"/>
                <a:gd name="connsiteY11" fmla="*/ 6503 h 89757"/>
                <a:gd name="connsiteX12" fmla="*/ 68149 w 68149"/>
                <a:gd name="connsiteY12" fmla="*/ 85465 h 89757"/>
                <a:gd name="connsiteX13" fmla="*/ 66245 w 68149"/>
                <a:gd name="connsiteY13" fmla="*/ 88596 h 89757"/>
                <a:gd name="connsiteX14" fmla="*/ 61646 w 68149"/>
                <a:gd name="connsiteY14" fmla="*/ 89758 h 89757"/>
                <a:gd name="connsiteX15" fmla="*/ 57095 w 68149"/>
                <a:gd name="connsiteY15" fmla="*/ 88596 h 89757"/>
                <a:gd name="connsiteX16" fmla="*/ 55126 w 68149"/>
                <a:gd name="connsiteY16" fmla="*/ 85465 h 89757"/>
                <a:gd name="connsiteX17" fmla="*/ 55126 w 68149"/>
                <a:gd name="connsiteY17" fmla="*/ 26514 h 89757"/>
                <a:gd name="connsiteX18" fmla="*/ 38666 w 68149"/>
                <a:gd name="connsiteY18" fmla="*/ 56966 h 89757"/>
                <a:gd name="connsiteX19" fmla="*/ 33873 w 68149"/>
                <a:gd name="connsiteY19" fmla="*/ 59919 h 89757"/>
                <a:gd name="connsiteX20" fmla="*/ 29451 w 68149"/>
                <a:gd name="connsiteY20" fmla="*/ 56966 h 89757"/>
                <a:gd name="connsiteX21" fmla="*/ 12990 w 68149"/>
                <a:gd name="connsiteY21" fmla="*/ 25772 h 89757"/>
                <a:gd name="connsiteX22" fmla="*/ 12990 w 68149"/>
                <a:gd name="connsiteY22" fmla="*/ 85449 h 89757"/>
                <a:gd name="connsiteX23" fmla="*/ 11087 w 68149"/>
                <a:gd name="connsiteY23" fmla="*/ 88580 h 89757"/>
                <a:gd name="connsiteX24" fmla="*/ 6487 w 68149"/>
                <a:gd name="connsiteY24" fmla="*/ 89741 h 89757"/>
                <a:gd name="connsiteX25" fmla="*/ 1937 w 68149"/>
                <a:gd name="connsiteY25" fmla="*/ 88580 h 89757"/>
                <a:gd name="connsiteX26" fmla="*/ 0 w 68149"/>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49" h="89757">
                  <a:moveTo>
                    <a:pt x="0" y="85465"/>
                  </a:moveTo>
                  <a:lnTo>
                    <a:pt x="0" y="6503"/>
                  </a:lnTo>
                  <a:cubicBezTo>
                    <a:pt x="0" y="4293"/>
                    <a:pt x="613" y="2663"/>
                    <a:pt x="1840" y="1598"/>
                  </a:cubicBezTo>
                  <a:cubicBezTo>
                    <a:pt x="3066" y="533"/>
                    <a:pt x="4615" y="0"/>
                    <a:pt x="6503" y="0"/>
                  </a:cubicBezTo>
                  <a:cubicBezTo>
                    <a:pt x="8876" y="0"/>
                    <a:pt x="10828" y="516"/>
                    <a:pt x="12329" y="1533"/>
                  </a:cubicBezTo>
                  <a:cubicBezTo>
                    <a:pt x="13846" y="2566"/>
                    <a:pt x="15331" y="4502"/>
                    <a:pt x="16815" y="7375"/>
                  </a:cubicBezTo>
                  <a:lnTo>
                    <a:pt x="34002" y="39925"/>
                  </a:lnTo>
                  <a:lnTo>
                    <a:pt x="51447" y="7375"/>
                  </a:lnTo>
                  <a:cubicBezTo>
                    <a:pt x="52915" y="4502"/>
                    <a:pt x="54400" y="2566"/>
                    <a:pt x="55869" y="1533"/>
                  </a:cubicBezTo>
                  <a:cubicBezTo>
                    <a:pt x="57337" y="516"/>
                    <a:pt x="59258" y="0"/>
                    <a:pt x="61646" y="0"/>
                  </a:cubicBezTo>
                  <a:cubicBezTo>
                    <a:pt x="63534" y="0"/>
                    <a:pt x="65083" y="533"/>
                    <a:pt x="66309" y="1598"/>
                  </a:cubicBezTo>
                  <a:cubicBezTo>
                    <a:pt x="67536" y="2663"/>
                    <a:pt x="68149" y="4293"/>
                    <a:pt x="68149" y="6503"/>
                  </a:cubicBezTo>
                  <a:lnTo>
                    <a:pt x="68149" y="85465"/>
                  </a:lnTo>
                  <a:cubicBezTo>
                    <a:pt x="68149" y="86772"/>
                    <a:pt x="67520" y="87821"/>
                    <a:pt x="66245" y="88596"/>
                  </a:cubicBezTo>
                  <a:cubicBezTo>
                    <a:pt x="64970" y="89370"/>
                    <a:pt x="63437" y="89758"/>
                    <a:pt x="61646" y="89758"/>
                  </a:cubicBezTo>
                  <a:cubicBezTo>
                    <a:pt x="59919" y="89758"/>
                    <a:pt x="58419" y="89370"/>
                    <a:pt x="57095" y="88596"/>
                  </a:cubicBezTo>
                  <a:cubicBezTo>
                    <a:pt x="55788" y="87821"/>
                    <a:pt x="55126" y="86772"/>
                    <a:pt x="55126" y="85465"/>
                  </a:cubicBezTo>
                  <a:lnTo>
                    <a:pt x="55126" y="26514"/>
                  </a:lnTo>
                  <a:lnTo>
                    <a:pt x="38666" y="56966"/>
                  </a:lnTo>
                  <a:cubicBezTo>
                    <a:pt x="37440" y="58935"/>
                    <a:pt x="35842" y="59919"/>
                    <a:pt x="33873" y="59919"/>
                  </a:cubicBezTo>
                  <a:cubicBezTo>
                    <a:pt x="31904" y="59919"/>
                    <a:pt x="30435" y="58935"/>
                    <a:pt x="29451" y="56966"/>
                  </a:cubicBezTo>
                  <a:lnTo>
                    <a:pt x="12990" y="25772"/>
                  </a:lnTo>
                  <a:lnTo>
                    <a:pt x="12990" y="85449"/>
                  </a:lnTo>
                  <a:cubicBezTo>
                    <a:pt x="12990" y="86756"/>
                    <a:pt x="12362" y="87805"/>
                    <a:pt x="11087" y="88580"/>
                  </a:cubicBezTo>
                  <a:cubicBezTo>
                    <a:pt x="9812" y="89354"/>
                    <a:pt x="8278" y="89741"/>
                    <a:pt x="6487" y="89741"/>
                  </a:cubicBezTo>
                  <a:cubicBezTo>
                    <a:pt x="4761" y="89741"/>
                    <a:pt x="3260" y="89354"/>
                    <a:pt x="1937" y="88580"/>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07" name="Figura a mano libera: forma 206">
              <a:extLst>
                <a:ext uri="{FF2B5EF4-FFF2-40B4-BE49-F238E27FC236}">
                  <a16:creationId xmlns:a16="http://schemas.microsoft.com/office/drawing/2014/main" id="{16F71FDD-6274-88B7-856F-628177F25443}"/>
                </a:ext>
              </a:extLst>
            </p:cNvPr>
            <p:cNvSpPr/>
            <p:nvPr/>
          </p:nvSpPr>
          <p:spPr>
            <a:xfrm>
              <a:off x="8076170" y="1744180"/>
              <a:ext cx="53803" cy="89822"/>
            </a:xfrm>
            <a:custGeom>
              <a:avLst/>
              <a:gdLst>
                <a:gd name="connsiteX0" fmla="*/ 0 w 53803"/>
                <a:gd name="connsiteY0" fmla="*/ 85465 h 89822"/>
                <a:gd name="connsiteX1" fmla="*/ 0 w 53803"/>
                <a:gd name="connsiteY1" fmla="*/ 4293 h 89822"/>
                <a:gd name="connsiteX2" fmla="*/ 1727 w 53803"/>
                <a:gd name="connsiteY2" fmla="*/ 1162 h 89822"/>
                <a:gd name="connsiteX3" fmla="*/ 5777 w 53803"/>
                <a:gd name="connsiteY3" fmla="*/ 0 h 89822"/>
                <a:gd name="connsiteX4" fmla="*/ 49495 w 53803"/>
                <a:gd name="connsiteY4" fmla="*/ 0 h 89822"/>
                <a:gd name="connsiteX5" fmla="*/ 52690 w 53803"/>
                <a:gd name="connsiteY5" fmla="*/ 1727 h 89822"/>
                <a:gd name="connsiteX6" fmla="*/ 53803 w 53803"/>
                <a:gd name="connsiteY6" fmla="*/ 5664 h 89822"/>
                <a:gd name="connsiteX7" fmla="*/ 52641 w 53803"/>
                <a:gd name="connsiteY7" fmla="*/ 9844 h 89822"/>
                <a:gd name="connsiteX8" fmla="*/ 49511 w 53803"/>
                <a:gd name="connsiteY8" fmla="*/ 11571 h 89822"/>
                <a:gd name="connsiteX9" fmla="*/ 13039 w 53803"/>
                <a:gd name="connsiteY9" fmla="*/ 11571 h 89822"/>
                <a:gd name="connsiteX10" fmla="*/ 13039 w 53803"/>
                <a:gd name="connsiteY10" fmla="*/ 39699 h 89822"/>
                <a:gd name="connsiteX11" fmla="*/ 31953 w 53803"/>
                <a:gd name="connsiteY11" fmla="*/ 39699 h 89822"/>
                <a:gd name="connsiteX12" fmla="*/ 35084 w 53803"/>
                <a:gd name="connsiteY12" fmla="*/ 41232 h 89822"/>
                <a:gd name="connsiteX13" fmla="*/ 36245 w 53803"/>
                <a:gd name="connsiteY13" fmla="*/ 44976 h 89822"/>
                <a:gd name="connsiteX14" fmla="*/ 35148 w 53803"/>
                <a:gd name="connsiteY14" fmla="*/ 48478 h 89822"/>
                <a:gd name="connsiteX15" fmla="*/ 31953 w 53803"/>
                <a:gd name="connsiteY15" fmla="*/ 50011 h 89822"/>
                <a:gd name="connsiteX16" fmla="*/ 13039 w 53803"/>
                <a:gd name="connsiteY16" fmla="*/ 50011 h 89822"/>
                <a:gd name="connsiteX17" fmla="*/ 13039 w 53803"/>
                <a:gd name="connsiteY17" fmla="*/ 78251 h 89822"/>
                <a:gd name="connsiteX18" fmla="*/ 49511 w 53803"/>
                <a:gd name="connsiteY18" fmla="*/ 78251 h 89822"/>
                <a:gd name="connsiteX19" fmla="*/ 52641 w 53803"/>
                <a:gd name="connsiteY19" fmla="*/ 79978 h 89822"/>
                <a:gd name="connsiteX20" fmla="*/ 53803 w 53803"/>
                <a:gd name="connsiteY20" fmla="*/ 84158 h 89822"/>
                <a:gd name="connsiteX21" fmla="*/ 52690 w 53803"/>
                <a:gd name="connsiteY21" fmla="*/ 88095 h 89822"/>
                <a:gd name="connsiteX22" fmla="*/ 49495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3"/>
                  </a:lnTo>
                  <a:cubicBezTo>
                    <a:pt x="0" y="2985"/>
                    <a:pt x="565" y="1937"/>
                    <a:pt x="1727" y="1162"/>
                  </a:cubicBezTo>
                  <a:cubicBezTo>
                    <a:pt x="2873" y="387"/>
                    <a:pt x="4228" y="0"/>
                    <a:pt x="5777" y="0"/>
                  </a:cubicBezTo>
                  <a:lnTo>
                    <a:pt x="49495" y="0"/>
                  </a:lnTo>
                  <a:cubicBezTo>
                    <a:pt x="50882" y="0"/>
                    <a:pt x="51948" y="581"/>
                    <a:pt x="52690" y="1727"/>
                  </a:cubicBezTo>
                  <a:cubicBezTo>
                    <a:pt x="53432" y="2873"/>
                    <a:pt x="53803" y="4180"/>
                    <a:pt x="53803" y="5664"/>
                  </a:cubicBezTo>
                  <a:cubicBezTo>
                    <a:pt x="53803" y="7310"/>
                    <a:pt x="53416" y="8698"/>
                    <a:pt x="52641" y="9844"/>
                  </a:cubicBezTo>
                  <a:cubicBezTo>
                    <a:pt x="51867" y="10990"/>
                    <a:pt x="50818" y="11571"/>
                    <a:pt x="49511" y="11571"/>
                  </a:cubicBezTo>
                  <a:lnTo>
                    <a:pt x="13039" y="11571"/>
                  </a:lnTo>
                  <a:lnTo>
                    <a:pt x="13039" y="39699"/>
                  </a:lnTo>
                  <a:lnTo>
                    <a:pt x="31953" y="39699"/>
                  </a:lnTo>
                  <a:cubicBezTo>
                    <a:pt x="33260" y="39699"/>
                    <a:pt x="34309" y="40215"/>
                    <a:pt x="35084" y="41232"/>
                  </a:cubicBezTo>
                  <a:cubicBezTo>
                    <a:pt x="35858" y="42248"/>
                    <a:pt x="36245" y="43507"/>
                    <a:pt x="36245" y="44976"/>
                  </a:cubicBezTo>
                  <a:cubicBezTo>
                    <a:pt x="36245" y="46283"/>
                    <a:pt x="35874" y="47461"/>
                    <a:pt x="35148" y="48478"/>
                  </a:cubicBezTo>
                  <a:cubicBezTo>
                    <a:pt x="34406" y="49510"/>
                    <a:pt x="33341" y="50011"/>
                    <a:pt x="31953" y="50011"/>
                  </a:cubicBezTo>
                  <a:lnTo>
                    <a:pt x="13039" y="50011"/>
                  </a:lnTo>
                  <a:lnTo>
                    <a:pt x="13039" y="78251"/>
                  </a:lnTo>
                  <a:lnTo>
                    <a:pt x="49511" y="78251"/>
                  </a:lnTo>
                  <a:cubicBezTo>
                    <a:pt x="50818" y="78251"/>
                    <a:pt x="51867" y="78832"/>
                    <a:pt x="52641" y="79978"/>
                  </a:cubicBezTo>
                  <a:cubicBezTo>
                    <a:pt x="53416" y="81124"/>
                    <a:pt x="53803" y="82512"/>
                    <a:pt x="53803" y="84158"/>
                  </a:cubicBezTo>
                  <a:cubicBezTo>
                    <a:pt x="53803" y="85626"/>
                    <a:pt x="53432" y="86950"/>
                    <a:pt x="52690" y="88095"/>
                  </a:cubicBezTo>
                  <a:cubicBezTo>
                    <a:pt x="51948" y="89241"/>
                    <a:pt x="50882" y="89822"/>
                    <a:pt x="49495" y="89822"/>
                  </a:cubicBezTo>
                  <a:lnTo>
                    <a:pt x="5777" y="89822"/>
                  </a:lnTo>
                  <a:cubicBezTo>
                    <a:pt x="4228" y="89822"/>
                    <a:pt x="2873" y="89435"/>
                    <a:pt x="1727" y="88660"/>
                  </a:cubicBezTo>
                  <a:cubicBezTo>
                    <a:pt x="58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08" name="Figura a mano libera: forma 207">
              <a:extLst>
                <a:ext uri="{FF2B5EF4-FFF2-40B4-BE49-F238E27FC236}">
                  <a16:creationId xmlns:a16="http://schemas.microsoft.com/office/drawing/2014/main" id="{BD9447F7-D50F-6A0D-5A32-B68C6C9C6A41}"/>
                </a:ext>
              </a:extLst>
            </p:cNvPr>
            <p:cNvSpPr/>
            <p:nvPr/>
          </p:nvSpPr>
          <p:spPr>
            <a:xfrm>
              <a:off x="8140399" y="1744180"/>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2 w 56578"/>
                <a:gd name="connsiteY3" fmla="*/ 1533 h 89773"/>
                <a:gd name="connsiteX4" fmla="*/ 16315 w 56578"/>
                <a:gd name="connsiteY4" fmla="*/ 7375 h 89773"/>
                <a:gd name="connsiteX5" fmla="*/ 43572 w 56578"/>
                <a:gd name="connsiteY5" fmla="*/ 60548 h 89773"/>
                <a:gd name="connsiteX6" fmla="*/ 43572 w 56578"/>
                <a:gd name="connsiteY6" fmla="*/ 4180 h 89773"/>
                <a:gd name="connsiteX7" fmla="*/ 45475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0 w 56578"/>
                <a:gd name="connsiteY15" fmla="*/ 29096 h 89773"/>
                <a:gd name="connsiteX16" fmla="*/ 12990 w 56578"/>
                <a:gd name="connsiteY16" fmla="*/ 85465 h 89773"/>
                <a:gd name="connsiteX17" fmla="*/ 11087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6"/>
                    <a:pt x="12022" y="1533"/>
                  </a:cubicBezTo>
                  <a:cubicBezTo>
                    <a:pt x="13410" y="2566"/>
                    <a:pt x="14846" y="4502"/>
                    <a:pt x="16315" y="7375"/>
                  </a:cubicBezTo>
                  <a:lnTo>
                    <a:pt x="43572" y="60548"/>
                  </a:lnTo>
                  <a:lnTo>
                    <a:pt x="43572" y="4180"/>
                  </a:lnTo>
                  <a:cubicBezTo>
                    <a:pt x="43572" y="2792"/>
                    <a:pt x="44201" y="1743"/>
                    <a:pt x="45475" y="1049"/>
                  </a:cubicBezTo>
                  <a:cubicBezTo>
                    <a:pt x="46750"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6"/>
                    <a:pt x="51867" y="89774"/>
                    <a:pt x="50075" y="89774"/>
                  </a:cubicBezTo>
                  <a:cubicBezTo>
                    <a:pt x="46638" y="89774"/>
                    <a:pt x="44055" y="88176"/>
                    <a:pt x="42345" y="84981"/>
                  </a:cubicBezTo>
                  <a:lnTo>
                    <a:pt x="12990" y="29096"/>
                  </a:lnTo>
                  <a:lnTo>
                    <a:pt x="12990" y="85465"/>
                  </a:lnTo>
                  <a:cubicBezTo>
                    <a:pt x="12990" y="86772"/>
                    <a:pt x="12361" y="87821"/>
                    <a:pt x="11087" y="88596"/>
                  </a:cubicBezTo>
                  <a:cubicBezTo>
                    <a:pt x="9812" y="89370"/>
                    <a:pt x="8278" y="89758"/>
                    <a:pt x="6487" y="89758"/>
                  </a:cubicBezTo>
                  <a:cubicBezTo>
                    <a:pt x="4760" y="89758"/>
                    <a:pt x="3260" y="89370"/>
                    <a:pt x="1936" y="88596"/>
                  </a:cubicBezTo>
                  <a:cubicBezTo>
                    <a:pt x="66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09" name="Figura a mano libera: forma 208">
              <a:extLst>
                <a:ext uri="{FF2B5EF4-FFF2-40B4-BE49-F238E27FC236}">
                  <a16:creationId xmlns:a16="http://schemas.microsoft.com/office/drawing/2014/main" id="{10CF2AD1-76EC-983F-1A3A-01AAA4B17C41}"/>
                </a:ext>
              </a:extLst>
            </p:cNvPr>
            <p:cNvSpPr/>
            <p:nvPr/>
          </p:nvSpPr>
          <p:spPr>
            <a:xfrm>
              <a:off x="8206837" y="1744163"/>
              <a:ext cx="59547" cy="89773"/>
            </a:xfrm>
            <a:custGeom>
              <a:avLst/>
              <a:gdLst>
                <a:gd name="connsiteX0" fmla="*/ 0 w 59547"/>
                <a:gd name="connsiteY0" fmla="*/ 5971 h 89773"/>
                <a:gd name="connsiteX1" fmla="*/ 1098 w 59547"/>
                <a:gd name="connsiteY1" fmla="*/ 1807 h 89773"/>
                <a:gd name="connsiteX2" fmla="*/ 4293 w 59547"/>
                <a:gd name="connsiteY2" fmla="*/ 0 h 89773"/>
                <a:gd name="connsiteX3" fmla="*/ 55255 w 59547"/>
                <a:gd name="connsiteY3" fmla="*/ 0 h 89773"/>
                <a:gd name="connsiteX4" fmla="*/ 58451 w 59547"/>
                <a:gd name="connsiteY4" fmla="*/ 1743 h 89773"/>
                <a:gd name="connsiteX5" fmla="*/ 59548 w 59547"/>
                <a:gd name="connsiteY5" fmla="*/ 5842 h 89773"/>
                <a:gd name="connsiteX6" fmla="*/ 58386 w 59547"/>
                <a:gd name="connsiteY6" fmla="*/ 10247 h 89773"/>
                <a:gd name="connsiteX7" fmla="*/ 55255 w 59547"/>
                <a:gd name="connsiteY7" fmla="*/ 12039 h 89773"/>
                <a:gd name="connsiteX8" fmla="*/ 36342 w 59547"/>
                <a:gd name="connsiteY8" fmla="*/ 12039 h 89773"/>
                <a:gd name="connsiteX9" fmla="*/ 36342 w 59547"/>
                <a:gd name="connsiteY9" fmla="*/ 85481 h 89773"/>
                <a:gd name="connsiteX10" fmla="*/ 34373 w 59547"/>
                <a:gd name="connsiteY10" fmla="*/ 88612 h 89773"/>
                <a:gd name="connsiteX11" fmla="*/ 29822 w 59547"/>
                <a:gd name="connsiteY11" fmla="*/ 89774 h 89773"/>
                <a:gd name="connsiteX12" fmla="*/ 25223 w 59547"/>
                <a:gd name="connsiteY12" fmla="*/ 88612 h 89773"/>
                <a:gd name="connsiteX13" fmla="*/ 23319 w 59547"/>
                <a:gd name="connsiteY13" fmla="*/ 85481 h 89773"/>
                <a:gd name="connsiteX14" fmla="*/ 23319 w 59547"/>
                <a:gd name="connsiteY14" fmla="*/ 12039 h 89773"/>
                <a:gd name="connsiteX15" fmla="*/ 4293 w 59547"/>
                <a:gd name="connsiteY15" fmla="*/ 12039 h 89773"/>
                <a:gd name="connsiteX16" fmla="*/ 1162 w 59547"/>
                <a:gd name="connsiteY16" fmla="*/ 10247 h 89773"/>
                <a:gd name="connsiteX17" fmla="*/ 0 w 59547"/>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47" h="89773">
                  <a:moveTo>
                    <a:pt x="0" y="5971"/>
                  </a:moveTo>
                  <a:cubicBezTo>
                    <a:pt x="0" y="4406"/>
                    <a:pt x="371" y="3018"/>
                    <a:pt x="1098" y="1807"/>
                  </a:cubicBezTo>
                  <a:cubicBezTo>
                    <a:pt x="1823" y="597"/>
                    <a:pt x="2904" y="0"/>
                    <a:pt x="4293" y="0"/>
                  </a:cubicBezTo>
                  <a:lnTo>
                    <a:pt x="55255" y="0"/>
                  </a:lnTo>
                  <a:cubicBezTo>
                    <a:pt x="56643" y="0"/>
                    <a:pt x="57708" y="581"/>
                    <a:pt x="58451" y="1743"/>
                  </a:cubicBezTo>
                  <a:cubicBezTo>
                    <a:pt x="59193" y="2905"/>
                    <a:pt x="59548" y="4260"/>
                    <a:pt x="59548" y="5842"/>
                  </a:cubicBezTo>
                  <a:cubicBezTo>
                    <a:pt x="59548" y="7585"/>
                    <a:pt x="59161" y="9053"/>
                    <a:pt x="58386" y="10247"/>
                  </a:cubicBezTo>
                  <a:cubicBezTo>
                    <a:pt x="57612" y="11442"/>
                    <a:pt x="56562" y="12039"/>
                    <a:pt x="55255" y="12039"/>
                  </a:cubicBezTo>
                  <a:lnTo>
                    <a:pt x="36342" y="12039"/>
                  </a:lnTo>
                  <a:lnTo>
                    <a:pt x="36342" y="85481"/>
                  </a:lnTo>
                  <a:cubicBezTo>
                    <a:pt x="36342" y="86788"/>
                    <a:pt x="35680" y="87837"/>
                    <a:pt x="34373" y="88612"/>
                  </a:cubicBezTo>
                  <a:cubicBezTo>
                    <a:pt x="33066" y="89387"/>
                    <a:pt x="31549" y="89774"/>
                    <a:pt x="29822" y="89774"/>
                  </a:cubicBezTo>
                  <a:cubicBezTo>
                    <a:pt x="28015" y="89774"/>
                    <a:pt x="26482" y="89387"/>
                    <a:pt x="25223" y="88612"/>
                  </a:cubicBezTo>
                  <a:cubicBezTo>
                    <a:pt x="23948" y="87837"/>
                    <a:pt x="23319" y="86788"/>
                    <a:pt x="23319" y="85481"/>
                  </a:cubicBezTo>
                  <a:lnTo>
                    <a:pt x="23319" y="12039"/>
                  </a:lnTo>
                  <a:lnTo>
                    <a:pt x="4293" y="12039"/>
                  </a:lnTo>
                  <a:cubicBezTo>
                    <a:pt x="2986" y="12039"/>
                    <a:pt x="1937" y="11442"/>
                    <a:pt x="1162" y="10247"/>
                  </a:cubicBezTo>
                  <a:cubicBezTo>
                    <a:pt x="387"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210" name="Figura a mano libera: forma 209">
            <a:extLst>
              <a:ext uri="{FF2B5EF4-FFF2-40B4-BE49-F238E27FC236}">
                <a16:creationId xmlns:a16="http://schemas.microsoft.com/office/drawing/2014/main" id="{3AD35833-D0EC-3D71-A557-33092E31E4E8}"/>
              </a:ext>
            </a:extLst>
          </p:cNvPr>
          <p:cNvSpPr/>
          <p:nvPr/>
        </p:nvSpPr>
        <p:spPr>
          <a:xfrm>
            <a:off x="1458674" y="2465128"/>
            <a:ext cx="1669384" cy="965572"/>
          </a:xfrm>
          <a:custGeom>
            <a:avLst/>
            <a:gdLst>
              <a:gd name="connsiteX0" fmla="*/ 0 w 1179743"/>
              <a:gd name="connsiteY0" fmla="*/ 604049 h 682364"/>
              <a:gd name="connsiteX1" fmla="*/ 78332 w 1179743"/>
              <a:gd name="connsiteY1" fmla="*/ 682365 h 682364"/>
              <a:gd name="connsiteX2" fmla="*/ 1101411 w 1179743"/>
              <a:gd name="connsiteY2" fmla="*/ 682365 h 682364"/>
              <a:gd name="connsiteX3" fmla="*/ 1179744 w 1179743"/>
              <a:gd name="connsiteY3" fmla="*/ 604049 h 682364"/>
              <a:gd name="connsiteX4" fmla="*/ 1179744 w 1179743"/>
              <a:gd name="connsiteY4" fmla="*/ 78332 h 682364"/>
              <a:gd name="connsiteX5" fmla="*/ 1101411 w 1179743"/>
              <a:gd name="connsiteY5" fmla="*/ 0 h 682364"/>
              <a:gd name="connsiteX6" fmla="*/ 78332 w 1179743"/>
              <a:gd name="connsiteY6" fmla="*/ 0 h 682364"/>
              <a:gd name="connsiteX7" fmla="*/ 0 w 1179743"/>
              <a:gd name="connsiteY7" fmla="*/ 78332 h 682364"/>
              <a:gd name="connsiteX8" fmla="*/ 0 w 1179743"/>
              <a:gd name="connsiteY8" fmla="*/ 604049 h 6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64">
                <a:moveTo>
                  <a:pt x="0" y="604049"/>
                </a:moveTo>
                <a:cubicBezTo>
                  <a:pt x="0" y="647233"/>
                  <a:pt x="35164" y="682365"/>
                  <a:pt x="78332" y="682365"/>
                </a:cubicBezTo>
                <a:lnTo>
                  <a:pt x="1101411" y="682365"/>
                </a:lnTo>
                <a:cubicBezTo>
                  <a:pt x="1144612" y="682365"/>
                  <a:pt x="1179744" y="647233"/>
                  <a:pt x="1179744" y="604049"/>
                </a:cubicBezTo>
                <a:lnTo>
                  <a:pt x="1179744" y="78332"/>
                </a:lnTo>
                <a:cubicBezTo>
                  <a:pt x="1179744" y="35132"/>
                  <a:pt x="1144596" y="0"/>
                  <a:pt x="1101411" y="0"/>
                </a:cubicBezTo>
                <a:lnTo>
                  <a:pt x="78332" y="0"/>
                </a:lnTo>
                <a:cubicBezTo>
                  <a:pt x="35148" y="0"/>
                  <a:pt x="0" y="35132"/>
                  <a:pt x="0" y="78332"/>
                </a:cubicBezTo>
                <a:lnTo>
                  <a:pt x="0" y="604049"/>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sp>
        <p:nvSpPr>
          <p:cNvPr id="211" name="Figura a mano libera: forma 210">
            <a:extLst>
              <a:ext uri="{FF2B5EF4-FFF2-40B4-BE49-F238E27FC236}">
                <a16:creationId xmlns:a16="http://schemas.microsoft.com/office/drawing/2014/main" id="{DA98F528-1D4E-A6E9-5ADF-DC731CF3D06A}"/>
              </a:ext>
            </a:extLst>
          </p:cNvPr>
          <p:cNvSpPr/>
          <p:nvPr/>
        </p:nvSpPr>
        <p:spPr>
          <a:xfrm>
            <a:off x="1504641" y="2511074"/>
            <a:ext cx="1577426" cy="873637"/>
          </a:xfrm>
          <a:custGeom>
            <a:avLst/>
            <a:gdLst>
              <a:gd name="connsiteX0" fmla="*/ 1068926 w 1114757"/>
              <a:gd name="connsiteY0" fmla="*/ 0 h 617394"/>
              <a:gd name="connsiteX1" fmla="*/ 1114757 w 1114757"/>
              <a:gd name="connsiteY1" fmla="*/ 45847 h 617394"/>
              <a:gd name="connsiteX2" fmla="*/ 1114757 w 1114757"/>
              <a:gd name="connsiteY2" fmla="*/ 571563 h 617394"/>
              <a:gd name="connsiteX3" fmla="*/ 1068926 w 1114757"/>
              <a:gd name="connsiteY3" fmla="*/ 617394 h 617394"/>
              <a:gd name="connsiteX4" fmla="*/ 45847 w 1114757"/>
              <a:gd name="connsiteY4" fmla="*/ 617394 h 617394"/>
              <a:gd name="connsiteX5" fmla="*/ 0 w 1114757"/>
              <a:gd name="connsiteY5" fmla="*/ 571563 h 617394"/>
              <a:gd name="connsiteX6" fmla="*/ 0 w 1114757"/>
              <a:gd name="connsiteY6" fmla="*/ 45863 h 617394"/>
              <a:gd name="connsiteX7" fmla="*/ 45847 w 1114757"/>
              <a:gd name="connsiteY7" fmla="*/ 16 h 617394"/>
              <a:gd name="connsiteX8" fmla="*/ 1068926 w 1114757"/>
              <a:gd name="connsiteY8" fmla="*/ 16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7" h="617394">
                <a:moveTo>
                  <a:pt x="1068926" y="0"/>
                </a:moveTo>
                <a:cubicBezTo>
                  <a:pt x="1094246" y="0"/>
                  <a:pt x="1114757" y="20527"/>
                  <a:pt x="1114757" y="45847"/>
                </a:cubicBezTo>
                <a:lnTo>
                  <a:pt x="1114757" y="571563"/>
                </a:lnTo>
                <a:cubicBezTo>
                  <a:pt x="1114757" y="596884"/>
                  <a:pt x="1094246" y="617394"/>
                  <a:pt x="1068926" y="617394"/>
                </a:cubicBezTo>
                <a:lnTo>
                  <a:pt x="45847" y="617394"/>
                </a:lnTo>
                <a:cubicBezTo>
                  <a:pt x="20527" y="617394"/>
                  <a:pt x="0" y="596867"/>
                  <a:pt x="0" y="571563"/>
                </a:cubicBezTo>
                <a:lnTo>
                  <a:pt x="0" y="45863"/>
                </a:lnTo>
                <a:cubicBezTo>
                  <a:pt x="0" y="20527"/>
                  <a:pt x="20527" y="16"/>
                  <a:pt x="45847" y="16"/>
                </a:cubicBezTo>
                <a:lnTo>
                  <a:pt x="1068926" y="16"/>
                </a:lnTo>
                <a:close/>
              </a:path>
            </a:pathLst>
          </a:custGeom>
          <a:solidFill>
            <a:srgbClr val="2D6D0B"/>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dirty="0"/>
          </a:p>
        </p:txBody>
      </p:sp>
      <p:sp>
        <p:nvSpPr>
          <p:cNvPr id="230" name="Figura a mano libera: forma 229">
            <a:extLst>
              <a:ext uri="{FF2B5EF4-FFF2-40B4-BE49-F238E27FC236}">
                <a16:creationId xmlns:a16="http://schemas.microsoft.com/office/drawing/2014/main" id="{A9CFA792-5C8B-CADC-BD35-E84913DA5B96}"/>
              </a:ext>
            </a:extLst>
          </p:cNvPr>
          <p:cNvSpPr/>
          <p:nvPr/>
        </p:nvSpPr>
        <p:spPr>
          <a:xfrm>
            <a:off x="1464862" y="3497678"/>
            <a:ext cx="1669384" cy="965572"/>
          </a:xfrm>
          <a:custGeom>
            <a:avLst/>
            <a:gdLst>
              <a:gd name="connsiteX0" fmla="*/ 0 w 1179743"/>
              <a:gd name="connsiteY0" fmla="*/ 604049 h 682364"/>
              <a:gd name="connsiteX1" fmla="*/ 78332 w 1179743"/>
              <a:gd name="connsiteY1" fmla="*/ 682365 h 682364"/>
              <a:gd name="connsiteX2" fmla="*/ 1101411 w 1179743"/>
              <a:gd name="connsiteY2" fmla="*/ 682365 h 682364"/>
              <a:gd name="connsiteX3" fmla="*/ 1179744 w 1179743"/>
              <a:gd name="connsiteY3" fmla="*/ 604049 h 682364"/>
              <a:gd name="connsiteX4" fmla="*/ 1179744 w 1179743"/>
              <a:gd name="connsiteY4" fmla="*/ 78332 h 682364"/>
              <a:gd name="connsiteX5" fmla="*/ 1101411 w 1179743"/>
              <a:gd name="connsiteY5" fmla="*/ 0 h 682364"/>
              <a:gd name="connsiteX6" fmla="*/ 78332 w 1179743"/>
              <a:gd name="connsiteY6" fmla="*/ 0 h 682364"/>
              <a:gd name="connsiteX7" fmla="*/ 0 w 1179743"/>
              <a:gd name="connsiteY7" fmla="*/ 78332 h 682364"/>
              <a:gd name="connsiteX8" fmla="*/ 0 w 1179743"/>
              <a:gd name="connsiteY8" fmla="*/ 604049 h 6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64">
                <a:moveTo>
                  <a:pt x="0" y="604049"/>
                </a:moveTo>
                <a:cubicBezTo>
                  <a:pt x="0" y="647233"/>
                  <a:pt x="35164" y="682365"/>
                  <a:pt x="78332" y="682365"/>
                </a:cubicBezTo>
                <a:lnTo>
                  <a:pt x="1101411" y="682365"/>
                </a:lnTo>
                <a:cubicBezTo>
                  <a:pt x="1144612" y="682365"/>
                  <a:pt x="1179744" y="647233"/>
                  <a:pt x="1179744" y="604049"/>
                </a:cubicBezTo>
                <a:lnTo>
                  <a:pt x="1179744" y="78332"/>
                </a:lnTo>
                <a:cubicBezTo>
                  <a:pt x="1179744" y="35132"/>
                  <a:pt x="1144596" y="0"/>
                  <a:pt x="1101411" y="0"/>
                </a:cubicBezTo>
                <a:lnTo>
                  <a:pt x="78332" y="0"/>
                </a:lnTo>
                <a:cubicBezTo>
                  <a:pt x="35148" y="0"/>
                  <a:pt x="0" y="35132"/>
                  <a:pt x="0" y="78332"/>
                </a:cubicBezTo>
                <a:lnTo>
                  <a:pt x="0" y="604049"/>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sp>
        <p:nvSpPr>
          <p:cNvPr id="231" name="Figura a mano libera: forma 230">
            <a:extLst>
              <a:ext uri="{FF2B5EF4-FFF2-40B4-BE49-F238E27FC236}">
                <a16:creationId xmlns:a16="http://schemas.microsoft.com/office/drawing/2014/main" id="{A4537528-7664-0FE5-6AC6-CEAE528F4786}"/>
              </a:ext>
            </a:extLst>
          </p:cNvPr>
          <p:cNvSpPr/>
          <p:nvPr/>
        </p:nvSpPr>
        <p:spPr>
          <a:xfrm>
            <a:off x="1510829" y="3543625"/>
            <a:ext cx="1577426" cy="873637"/>
          </a:xfrm>
          <a:custGeom>
            <a:avLst/>
            <a:gdLst>
              <a:gd name="connsiteX0" fmla="*/ 1068926 w 1114757"/>
              <a:gd name="connsiteY0" fmla="*/ 0 h 617394"/>
              <a:gd name="connsiteX1" fmla="*/ 1114757 w 1114757"/>
              <a:gd name="connsiteY1" fmla="*/ 45847 h 617394"/>
              <a:gd name="connsiteX2" fmla="*/ 1114757 w 1114757"/>
              <a:gd name="connsiteY2" fmla="*/ 571564 h 617394"/>
              <a:gd name="connsiteX3" fmla="*/ 1068926 w 1114757"/>
              <a:gd name="connsiteY3" fmla="*/ 617395 h 617394"/>
              <a:gd name="connsiteX4" fmla="*/ 45847 w 1114757"/>
              <a:gd name="connsiteY4" fmla="*/ 617395 h 617394"/>
              <a:gd name="connsiteX5" fmla="*/ 0 w 1114757"/>
              <a:gd name="connsiteY5" fmla="*/ 571564 h 617394"/>
              <a:gd name="connsiteX6" fmla="*/ 0 w 1114757"/>
              <a:gd name="connsiteY6" fmla="*/ 45847 h 617394"/>
              <a:gd name="connsiteX7" fmla="*/ 45847 w 1114757"/>
              <a:gd name="connsiteY7" fmla="*/ 0 h 617394"/>
              <a:gd name="connsiteX8" fmla="*/ 1068926 w 1114757"/>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7" h="617394">
                <a:moveTo>
                  <a:pt x="1068926" y="0"/>
                </a:moveTo>
                <a:cubicBezTo>
                  <a:pt x="1094230" y="0"/>
                  <a:pt x="1114757" y="20527"/>
                  <a:pt x="1114757" y="45847"/>
                </a:cubicBezTo>
                <a:lnTo>
                  <a:pt x="1114757" y="571564"/>
                </a:lnTo>
                <a:cubicBezTo>
                  <a:pt x="1114757" y="596884"/>
                  <a:pt x="1094246" y="617395"/>
                  <a:pt x="1068926" y="617395"/>
                </a:cubicBezTo>
                <a:lnTo>
                  <a:pt x="45847" y="617395"/>
                </a:lnTo>
                <a:cubicBezTo>
                  <a:pt x="20527" y="617395"/>
                  <a:pt x="0" y="596868"/>
                  <a:pt x="0" y="571564"/>
                </a:cubicBezTo>
                <a:lnTo>
                  <a:pt x="0" y="45847"/>
                </a:lnTo>
                <a:cubicBezTo>
                  <a:pt x="0" y="20511"/>
                  <a:pt x="20527" y="0"/>
                  <a:pt x="45847" y="0"/>
                </a:cubicBezTo>
                <a:lnTo>
                  <a:pt x="1068926" y="0"/>
                </a:lnTo>
                <a:close/>
              </a:path>
            </a:pathLst>
          </a:custGeom>
          <a:solidFill>
            <a:srgbClr val="2D6D0B"/>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grpSp>
        <p:nvGrpSpPr>
          <p:cNvPr id="232" name="Elemento grafico 56">
            <a:extLst>
              <a:ext uri="{FF2B5EF4-FFF2-40B4-BE49-F238E27FC236}">
                <a16:creationId xmlns:a16="http://schemas.microsoft.com/office/drawing/2014/main" id="{0835A2EB-C001-66AE-7AE8-22303888F9D1}"/>
              </a:ext>
            </a:extLst>
          </p:cNvPr>
          <p:cNvGrpSpPr/>
          <p:nvPr/>
        </p:nvGrpSpPr>
        <p:grpSpPr>
          <a:xfrm>
            <a:off x="1705820" y="3648759"/>
            <a:ext cx="1174335" cy="650078"/>
            <a:chOff x="4995895" y="3584099"/>
            <a:chExt cx="829895" cy="459406"/>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233" name="Figura a mano libera: forma 232">
              <a:extLst>
                <a:ext uri="{FF2B5EF4-FFF2-40B4-BE49-F238E27FC236}">
                  <a16:creationId xmlns:a16="http://schemas.microsoft.com/office/drawing/2014/main" id="{BF498C82-F090-C765-352C-85B6AB2A4A83}"/>
                </a:ext>
              </a:extLst>
            </p:cNvPr>
            <p:cNvSpPr/>
            <p:nvPr/>
          </p:nvSpPr>
          <p:spPr>
            <a:xfrm>
              <a:off x="5091430" y="3584841"/>
              <a:ext cx="53060" cy="89773"/>
            </a:xfrm>
            <a:custGeom>
              <a:avLst/>
              <a:gdLst>
                <a:gd name="connsiteX0" fmla="*/ 0 w 53060"/>
                <a:gd name="connsiteY0" fmla="*/ 85465 h 89773"/>
                <a:gd name="connsiteX1" fmla="*/ 0 w 53060"/>
                <a:gd name="connsiteY1" fmla="*/ 4293 h 89773"/>
                <a:gd name="connsiteX2" fmla="*/ 1727 w 53060"/>
                <a:gd name="connsiteY2" fmla="*/ 1162 h 89773"/>
                <a:gd name="connsiteX3" fmla="*/ 5777 w 53060"/>
                <a:gd name="connsiteY3" fmla="*/ 0 h 89773"/>
                <a:gd name="connsiteX4" fmla="*/ 48881 w 53060"/>
                <a:gd name="connsiteY4" fmla="*/ 0 h 89773"/>
                <a:gd name="connsiteX5" fmla="*/ 52012 w 53060"/>
                <a:gd name="connsiteY5" fmla="*/ 1662 h 89773"/>
                <a:gd name="connsiteX6" fmla="*/ 53060 w 53060"/>
                <a:gd name="connsiteY6" fmla="*/ 5648 h 89773"/>
                <a:gd name="connsiteX7" fmla="*/ 51947 w 53060"/>
                <a:gd name="connsiteY7" fmla="*/ 9828 h 89773"/>
                <a:gd name="connsiteX8" fmla="*/ 48881 w 53060"/>
                <a:gd name="connsiteY8" fmla="*/ 11555 h 89773"/>
                <a:gd name="connsiteX9" fmla="*/ 13023 w 53060"/>
                <a:gd name="connsiteY9" fmla="*/ 11555 h 89773"/>
                <a:gd name="connsiteX10" fmla="*/ 13023 w 53060"/>
                <a:gd name="connsiteY10" fmla="*/ 39683 h 89773"/>
                <a:gd name="connsiteX11" fmla="*/ 32050 w 53060"/>
                <a:gd name="connsiteY11" fmla="*/ 39683 h 89773"/>
                <a:gd name="connsiteX12" fmla="*/ 35116 w 53060"/>
                <a:gd name="connsiteY12" fmla="*/ 41216 h 89773"/>
                <a:gd name="connsiteX13" fmla="*/ 36213 w 53060"/>
                <a:gd name="connsiteY13" fmla="*/ 44960 h 89773"/>
                <a:gd name="connsiteX14" fmla="*/ 35164 w 53060"/>
                <a:gd name="connsiteY14" fmla="*/ 48461 h 89773"/>
                <a:gd name="connsiteX15" fmla="*/ 32033 w 53060"/>
                <a:gd name="connsiteY15" fmla="*/ 49995 h 89773"/>
                <a:gd name="connsiteX16" fmla="*/ 13007 w 53060"/>
                <a:gd name="connsiteY16" fmla="*/ 49995 h 89773"/>
                <a:gd name="connsiteX17" fmla="*/ 13007 w 53060"/>
                <a:gd name="connsiteY17" fmla="*/ 85481 h 89773"/>
                <a:gd name="connsiteX18" fmla="*/ 11103 w 53060"/>
                <a:gd name="connsiteY18" fmla="*/ 88677 h 89773"/>
                <a:gd name="connsiteX19" fmla="*/ 6504 w 53060"/>
                <a:gd name="connsiteY19" fmla="*/ 89774 h 89773"/>
                <a:gd name="connsiteX20" fmla="*/ 1953 w 53060"/>
                <a:gd name="connsiteY20" fmla="*/ 88677 h 89773"/>
                <a:gd name="connsiteX21" fmla="*/ 0 w 53060"/>
                <a:gd name="connsiteY21"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60" h="89773">
                  <a:moveTo>
                    <a:pt x="0" y="85465"/>
                  </a:moveTo>
                  <a:lnTo>
                    <a:pt x="0" y="4293"/>
                  </a:lnTo>
                  <a:cubicBezTo>
                    <a:pt x="0" y="2986"/>
                    <a:pt x="565" y="1937"/>
                    <a:pt x="1727" y="1162"/>
                  </a:cubicBezTo>
                  <a:cubicBezTo>
                    <a:pt x="2873" y="387"/>
                    <a:pt x="4228" y="0"/>
                    <a:pt x="5777" y="0"/>
                  </a:cubicBezTo>
                  <a:lnTo>
                    <a:pt x="48881" y="0"/>
                  </a:lnTo>
                  <a:cubicBezTo>
                    <a:pt x="50269" y="0"/>
                    <a:pt x="51318" y="549"/>
                    <a:pt x="52012" y="1662"/>
                  </a:cubicBezTo>
                  <a:cubicBezTo>
                    <a:pt x="52705" y="2776"/>
                    <a:pt x="53060" y="4099"/>
                    <a:pt x="53060" y="5648"/>
                  </a:cubicBezTo>
                  <a:cubicBezTo>
                    <a:pt x="53060" y="7294"/>
                    <a:pt x="52689" y="8682"/>
                    <a:pt x="51947" y="9828"/>
                  </a:cubicBezTo>
                  <a:cubicBezTo>
                    <a:pt x="51205" y="10974"/>
                    <a:pt x="50188" y="11555"/>
                    <a:pt x="48881" y="11555"/>
                  </a:cubicBezTo>
                  <a:lnTo>
                    <a:pt x="13023" y="11555"/>
                  </a:lnTo>
                  <a:lnTo>
                    <a:pt x="13023" y="39683"/>
                  </a:lnTo>
                  <a:lnTo>
                    <a:pt x="32050" y="39683"/>
                  </a:lnTo>
                  <a:cubicBezTo>
                    <a:pt x="33356" y="39683"/>
                    <a:pt x="34389" y="40199"/>
                    <a:pt x="35116" y="41216"/>
                  </a:cubicBezTo>
                  <a:cubicBezTo>
                    <a:pt x="35858" y="42232"/>
                    <a:pt x="36213" y="43491"/>
                    <a:pt x="36213" y="44960"/>
                  </a:cubicBezTo>
                  <a:cubicBezTo>
                    <a:pt x="36213" y="46267"/>
                    <a:pt x="35858" y="47445"/>
                    <a:pt x="35164" y="48461"/>
                  </a:cubicBezTo>
                  <a:cubicBezTo>
                    <a:pt x="34470" y="49494"/>
                    <a:pt x="33421" y="49995"/>
                    <a:pt x="32033" y="49995"/>
                  </a:cubicBezTo>
                  <a:lnTo>
                    <a:pt x="13007" y="49995"/>
                  </a:lnTo>
                  <a:lnTo>
                    <a:pt x="13007" y="85481"/>
                  </a:lnTo>
                  <a:cubicBezTo>
                    <a:pt x="13007" y="86869"/>
                    <a:pt x="12377" y="87934"/>
                    <a:pt x="11103" y="88677"/>
                  </a:cubicBezTo>
                  <a:cubicBezTo>
                    <a:pt x="9828" y="89419"/>
                    <a:pt x="8295" y="89774"/>
                    <a:pt x="6504" y="89774"/>
                  </a:cubicBezTo>
                  <a:cubicBezTo>
                    <a:pt x="4777" y="89774"/>
                    <a:pt x="3276" y="89403"/>
                    <a:pt x="1953" y="88677"/>
                  </a:cubicBezTo>
                  <a:cubicBezTo>
                    <a:pt x="662" y="87918"/>
                    <a:pt x="0" y="86853"/>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34" name="Figura a mano libera: forma 233">
              <a:extLst>
                <a:ext uri="{FF2B5EF4-FFF2-40B4-BE49-F238E27FC236}">
                  <a16:creationId xmlns:a16="http://schemas.microsoft.com/office/drawing/2014/main" id="{CF90AB08-5253-7AD5-C557-A67ACED4F4E3}"/>
                </a:ext>
              </a:extLst>
            </p:cNvPr>
            <p:cNvSpPr/>
            <p:nvPr/>
          </p:nvSpPr>
          <p:spPr>
            <a:xfrm>
              <a:off x="5153076" y="3584825"/>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4" y="1049"/>
                  </a:cubicBezTo>
                  <a:cubicBezTo>
                    <a:pt x="3179" y="355"/>
                    <a:pt x="4712" y="0"/>
                    <a:pt x="6504" y="0"/>
                  </a:cubicBezTo>
                  <a:cubicBezTo>
                    <a:pt x="8311" y="0"/>
                    <a:pt x="9844" y="355"/>
                    <a:pt x="11103" y="1049"/>
                  </a:cubicBezTo>
                  <a:cubicBezTo>
                    <a:pt x="12378" y="1743"/>
                    <a:pt x="13007" y="2792"/>
                    <a:pt x="13007" y="4180"/>
                  </a:cubicBezTo>
                  <a:lnTo>
                    <a:pt x="13007" y="85481"/>
                  </a:lnTo>
                  <a:cubicBezTo>
                    <a:pt x="13007" y="86788"/>
                    <a:pt x="12378" y="87837"/>
                    <a:pt x="11103" y="88612"/>
                  </a:cubicBezTo>
                  <a:cubicBezTo>
                    <a:pt x="9828" y="89386"/>
                    <a:pt x="8295" y="89774"/>
                    <a:pt x="6504" y="89774"/>
                  </a:cubicBezTo>
                  <a:cubicBezTo>
                    <a:pt x="4777" y="89774"/>
                    <a:pt x="3276" y="89386"/>
                    <a:pt x="1953"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35" name="Figura a mano libera: forma 234">
              <a:extLst>
                <a:ext uri="{FF2B5EF4-FFF2-40B4-BE49-F238E27FC236}">
                  <a16:creationId xmlns:a16="http://schemas.microsoft.com/office/drawing/2014/main" id="{35E1227D-73E3-54C9-E8DF-18605BB750E9}"/>
                </a:ext>
              </a:extLst>
            </p:cNvPr>
            <p:cNvSpPr/>
            <p:nvPr/>
          </p:nvSpPr>
          <p:spPr>
            <a:xfrm>
              <a:off x="5182302" y="3584841"/>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2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1 w 56578"/>
                <a:gd name="connsiteY15" fmla="*/ 29096 h 89773"/>
                <a:gd name="connsiteX16" fmla="*/ 12991 w 56578"/>
                <a:gd name="connsiteY16" fmla="*/ 85465 h 89773"/>
                <a:gd name="connsiteX17" fmla="*/ 11086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4" y="0"/>
                  </a:cubicBezTo>
                  <a:cubicBezTo>
                    <a:pt x="8795" y="0"/>
                    <a:pt x="10634" y="517"/>
                    <a:pt x="12022" y="1533"/>
                  </a:cubicBezTo>
                  <a:cubicBezTo>
                    <a:pt x="13410" y="2566"/>
                    <a:pt x="14847" y="4502"/>
                    <a:pt x="16315" y="7375"/>
                  </a:cubicBezTo>
                  <a:lnTo>
                    <a:pt x="43572" y="60549"/>
                  </a:lnTo>
                  <a:lnTo>
                    <a:pt x="43572" y="4180"/>
                  </a:lnTo>
                  <a:cubicBezTo>
                    <a:pt x="43572" y="2792"/>
                    <a:pt x="44201" y="1743"/>
                    <a:pt x="45476" y="1049"/>
                  </a:cubicBezTo>
                  <a:cubicBezTo>
                    <a:pt x="46751" y="355"/>
                    <a:pt x="48284" y="0"/>
                    <a:pt x="50075" y="0"/>
                  </a:cubicBezTo>
                  <a:cubicBezTo>
                    <a:pt x="51882" y="0"/>
                    <a:pt x="53415" y="355"/>
                    <a:pt x="54674" y="1049"/>
                  </a:cubicBezTo>
                  <a:cubicBezTo>
                    <a:pt x="55949" y="1743"/>
                    <a:pt x="56579" y="2792"/>
                    <a:pt x="56579" y="4180"/>
                  </a:cubicBezTo>
                  <a:lnTo>
                    <a:pt x="56579" y="85481"/>
                  </a:lnTo>
                  <a:cubicBezTo>
                    <a:pt x="56579" y="86788"/>
                    <a:pt x="55949" y="87837"/>
                    <a:pt x="54674" y="88612"/>
                  </a:cubicBezTo>
                  <a:cubicBezTo>
                    <a:pt x="53399" y="89387"/>
                    <a:pt x="51866" y="89774"/>
                    <a:pt x="50075" y="89774"/>
                  </a:cubicBezTo>
                  <a:cubicBezTo>
                    <a:pt x="46638" y="89774"/>
                    <a:pt x="44056" y="88176"/>
                    <a:pt x="42345" y="84981"/>
                  </a:cubicBezTo>
                  <a:lnTo>
                    <a:pt x="12991" y="29096"/>
                  </a:lnTo>
                  <a:lnTo>
                    <a:pt x="12991" y="85465"/>
                  </a:lnTo>
                  <a:cubicBezTo>
                    <a:pt x="12991" y="86772"/>
                    <a:pt x="12361" y="87821"/>
                    <a:pt x="11086" y="88596"/>
                  </a:cubicBezTo>
                  <a:cubicBezTo>
                    <a:pt x="9811" y="89370"/>
                    <a:pt x="8278" y="89758"/>
                    <a:pt x="6487" y="89758"/>
                  </a:cubicBezTo>
                  <a:cubicBezTo>
                    <a:pt x="4761" y="89758"/>
                    <a:pt x="3260" y="89370"/>
                    <a:pt x="1936" y="88596"/>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36" name="Figura a mano libera: forma 235">
              <a:extLst>
                <a:ext uri="{FF2B5EF4-FFF2-40B4-BE49-F238E27FC236}">
                  <a16:creationId xmlns:a16="http://schemas.microsoft.com/office/drawing/2014/main" id="{829C4940-065A-B999-111A-E2FCE22B9DFC}"/>
                </a:ext>
              </a:extLst>
            </p:cNvPr>
            <p:cNvSpPr/>
            <p:nvPr/>
          </p:nvSpPr>
          <p:spPr>
            <a:xfrm>
              <a:off x="5248789" y="3584099"/>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2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592 w 66664"/>
                <a:gd name="connsiteY16" fmla="*/ 59919 h 90516"/>
                <a:gd name="connsiteX17" fmla="*/ 44975 w 66664"/>
                <a:gd name="connsiteY17" fmla="*/ 59919 h 90516"/>
                <a:gd name="connsiteX18" fmla="*/ 32663 w 66664"/>
                <a:gd name="connsiteY18" fmla="*/ 17768 h 90516"/>
                <a:gd name="connsiteX19" fmla="*/ 20592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4" y="0"/>
                  </a:cubicBezTo>
                  <a:cubicBezTo>
                    <a:pt x="38101" y="0"/>
                    <a:pt x="41054" y="1372"/>
                    <a:pt x="42103" y="4115"/>
                  </a:cubicBezTo>
                  <a:lnTo>
                    <a:pt x="66422" y="83690"/>
                  </a:lnTo>
                  <a:cubicBezTo>
                    <a:pt x="66584" y="84206"/>
                    <a:pt x="66665" y="84594"/>
                    <a:pt x="66665" y="84852"/>
                  </a:cubicBezTo>
                  <a:cubicBezTo>
                    <a:pt x="66665" y="86401"/>
                    <a:pt x="65712" y="87724"/>
                    <a:pt x="63808" y="88838"/>
                  </a:cubicBezTo>
                  <a:cubicBezTo>
                    <a:pt x="61904" y="89951"/>
                    <a:pt x="59871" y="90516"/>
                    <a:pt x="57741" y="90516"/>
                  </a:cubicBezTo>
                  <a:cubicBezTo>
                    <a:pt x="55158" y="90516"/>
                    <a:pt x="53545" y="89629"/>
                    <a:pt x="52932" y="87837"/>
                  </a:cubicBezTo>
                  <a:lnTo>
                    <a:pt x="47848" y="70247"/>
                  </a:lnTo>
                  <a:lnTo>
                    <a:pt x="17655" y="70247"/>
                  </a:lnTo>
                  <a:lnTo>
                    <a:pt x="12636" y="87789"/>
                  </a:lnTo>
                  <a:cubicBezTo>
                    <a:pt x="12071" y="89596"/>
                    <a:pt x="10554" y="90500"/>
                    <a:pt x="8101" y="90500"/>
                  </a:cubicBezTo>
                  <a:cubicBezTo>
                    <a:pt x="6132" y="90500"/>
                    <a:pt x="4309" y="89967"/>
                    <a:pt x="2582" y="88902"/>
                  </a:cubicBezTo>
                  <a:cubicBezTo>
                    <a:pt x="855" y="87837"/>
                    <a:pt x="0" y="86579"/>
                    <a:pt x="0" y="85110"/>
                  </a:cubicBezTo>
                  <a:close/>
                  <a:moveTo>
                    <a:pt x="20592" y="59919"/>
                  </a:moveTo>
                  <a:lnTo>
                    <a:pt x="44975" y="59919"/>
                  </a:lnTo>
                  <a:lnTo>
                    <a:pt x="32663" y="17768"/>
                  </a:lnTo>
                  <a:lnTo>
                    <a:pt x="20592"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37" name="Figura a mano libera: forma 236">
              <a:extLst>
                <a:ext uri="{FF2B5EF4-FFF2-40B4-BE49-F238E27FC236}">
                  <a16:creationId xmlns:a16="http://schemas.microsoft.com/office/drawing/2014/main" id="{6B0B4B28-061B-15F6-0C06-F1A43842644B}"/>
                </a:ext>
              </a:extLst>
            </p:cNvPr>
            <p:cNvSpPr/>
            <p:nvPr/>
          </p:nvSpPr>
          <p:spPr>
            <a:xfrm>
              <a:off x="5324151" y="3584825"/>
              <a:ext cx="48881" cy="89789"/>
            </a:xfrm>
            <a:custGeom>
              <a:avLst/>
              <a:gdLst>
                <a:gd name="connsiteX0" fmla="*/ 0 w 48881"/>
                <a:gd name="connsiteY0" fmla="*/ 85481 h 89789"/>
                <a:gd name="connsiteX1" fmla="*/ 0 w 48881"/>
                <a:gd name="connsiteY1" fmla="*/ 4180 h 89789"/>
                <a:gd name="connsiteX2" fmla="*/ 1904 w 48881"/>
                <a:gd name="connsiteY2" fmla="*/ 1049 h 89789"/>
                <a:gd name="connsiteX3" fmla="*/ 6504 w 48881"/>
                <a:gd name="connsiteY3" fmla="*/ 0 h 89789"/>
                <a:gd name="connsiteX4" fmla="*/ 11103 w 48881"/>
                <a:gd name="connsiteY4" fmla="*/ 1049 h 89789"/>
                <a:gd name="connsiteX5" fmla="*/ 13007 w 48881"/>
                <a:gd name="connsiteY5" fmla="*/ 4180 h 89789"/>
                <a:gd name="connsiteX6" fmla="*/ 13007 w 48881"/>
                <a:gd name="connsiteY6" fmla="*/ 78235 h 89789"/>
                <a:gd name="connsiteX7" fmla="*/ 44944 w 48881"/>
                <a:gd name="connsiteY7" fmla="*/ 78235 h 89789"/>
                <a:gd name="connsiteX8" fmla="*/ 47832 w 48881"/>
                <a:gd name="connsiteY8" fmla="*/ 79962 h 89789"/>
                <a:gd name="connsiteX9" fmla="*/ 48881 w 48881"/>
                <a:gd name="connsiteY9" fmla="*/ 84013 h 89789"/>
                <a:gd name="connsiteX10" fmla="*/ 47832 w 48881"/>
                <a:gd name="connsiteY10" fmla="*/ 88063 h 89789"/>
                <a:gd name="connsiteX11" fmla="*/ 44944 w 48881"/>
                <a:gd name="connsiteY11" fmla="*/ 89790 h 89789"/>
                <a:gd name="connsiteX12" fmla="*/ 5761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30" y="1743"/>
                    <a:pt x="1904" y="1049"/>
                  </a:cubicBezTo>
                  <a:cubicBezTo>
                    <a:pt x="3179" y="355"/>
                    <a:pt x="4712" y="0"/>
                    <a:pt x="6504" y="0"/>
                  </a:cubicBezTo>
                  <a:cubicBezTo>
                    <a:pt x="8311" y="0"/>
                    <a:pt x="9844" y="355"/>
                    <a:pt x="11103" y="1049"/>
                  </a:cubicBezTo>
                  <a:cubicBezTo>
                    <a:pt x="12377" y="1743"/>
                    <a:pt x="13007" y="2792"/>
                    <a:pt x="13007" y="4180"/>
                  </a:cubicBezTo>
                  <a:lnTo>
                    <a:pt x="13007" y="78235"/>
                  </a:lnTo>
                  <a:lnTo>
                    <a:pt x="44944" y="78235"/>
                  </a:lnTo>
                  <a:cubicBezTo>
                    <a:pt x="46170" y="78235"/>
                    <a:pt x="47138" y="78816"/>
                    <a:pt x="47832" y="79962"/>
                  </a:cubicBezTo>
                  <a:cubicBezTo>
                    <a:pt x="48526" y="81108"/>
                    <a:pt x="48881" y="82463"/>
                    <a:pt x="48881" y="84013"/>
                  </a:cubicBezTo>
                  <a:cubicBezTo>
                    <a:pt x="48881" y="85562"/>
                    <a:pt x="48526" y="86917"/>
                    <a:pt x="47832" y="88063"/>
                  </a:cubicBezTo>
                  <a:cubicBezTo>
                    <a:pt x="47138" y="89209"/>
                    <a:pt x="46170" y="89790"/>
                    <a:pt x="44944" y="89790"/>
                  </a:cubicBezTo>
                  <a:lnTo>
                    <a:pt x="5761" y="89790"/>
                  </a:lnTo>
                  <a:cubicBezTo>
                    <a:pt x="4212" y="89790"/>
                    <a:pt x="2856" y="89402"/>
                    <a:pt x="1711" y="88628"/>
                  </a:cubicBezTo>
                  <a:cubicBezTo>
                    <a:pt x="56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38" name="Figura a mano libera: forma 237">
              <a:extLst>
                <a:ext uri="{FF2B5EF4-FFF2-40B4-BE49-F238E27FC236}">
                  <a16:creationId xmlns:a16="http://schemas.microsoft.com/office/drawing/2014/main" id="{1BEDC4E2-2D78-F39B-744A-1D31B130FC2B}"/>
                </a:ext>
              </a:extLst>
            </p:cNvPr>
            <p:cNvSpPr/>
            <p:nvPr/>
          </p:nvSpPr>
          <p:spPr>
            <a:xfrm>
              <a:off x="5407277" y="3584825"/>
              <a:ext cx="55142" cy="89773"/>
            </a:xfrm>
            <a:custGeom>
              <a:avLst/>
              <a:gdLst>
                <a:gd name="connsiteX0" fmla="*/ 0 w 55142"/>
                <a:gd name="connsiteY0" fmla="*/ 85594 h 89773"/>
                <a:gd name="connsiteX1" fmla="*/ 0 w 55142"/>
                <a:gd name="connsiteY1" fmla="*/ 4180 h 89773"/>
                <a:gd name="connsiteX2" fmla="*/ 1662 w 55142"/>
                <a:gd name="connsiteY2" fmla="*/ 1226 h 89773"/>
                <a:gd name="connsiteX3" fmla="*/ 5777 w 55142"/>
                <a:gd name="connsiteY3" fmla="*/ 0 h 89773"/>
                <a:gd name="connsiteX4" fmla="*/ 27515 w 55142"/>
                <a:gd name="connsiteY4" fmla="*/ 0 h 89773"/>
                <a:gd name="connsiteX5" fmla="*/ 47590 w 55142"/>
                <a:gd name="connsiteY5" fmla="*/ 6633 h 89773"/>
                <a:gd name="connsiteX6" fmla="*/ 55142 w 55142"/>
                <a:gd name="connsiteY6" fmla="*/ 27386 h 89773"/>
                <a:gd name="connsiteX7" fmla="*/ 55142 w 55142"/>
                <a:gd name="connsiteY7" fmla="*/ 62388 h 89773"/>
                <a:gd name="connsiteX8" fmla="*/ 47590 w 55142"/>
                <a:gd name="connsiteY8" fmla="*/ 83141 h 89773"/>
                <a:gd name="connsiteX9" fmla="*/ 27515 w 55142"/>
                <a:gd name="connsiteY9" fmla="*/ 89774 h 89773"/>
                <a:gd name="connsiteX10" fmla="*/ 5777 w 55142"/>
                <a:gd name="connsiteY10" fmla="*/ 89774 h 89773"/>
                <a:gd name="connsiteX11" fmla="*/ 1662 w 55142"/>
                <a:gd name="connsiteY11" fmla="*/ 88547 h 89773"/>
                <a:gd name="connsiteX12" fmla="*/ 0 w 55142"/>
                <a:gd name="connsiteY12" fmla="*/ 85594 h 89773"/>
                <a:gd name="connsiteX13" fmla="*/ 13023 w 55142"/>
                <a:gd name="connsiteY13" fmla="*/ 78235 h 89773"/>
                <a:gd name="connsiteX14" fmla="*/ 27515 w 55142"/>
                <a:gd name="connsiteY14" fmla="*/ 78235 h 89773"/>
                <a:gd name="connsiteX15" fmla="*/ 42136 w 55142"/>
                <a:gd name="connsiteY15" fmla="*/ 62388 h 89773"/>
                <a:gd name="connsiteX16" fmla="*/ 42136 w 55142"/>
                <a:gd name="connsiteY16" fmla="*/ 27386 h 89773"/>
                <a:gd name="connsiteX17" fmla="*/ 27515 w 55142"/>
                <a:gd name="connsiteY17" fmla="*/ 11538 h 89773"/>
                <a:gd name="connsiteX18" fmla="*/ 13023 w 55142"/>
                <a:gd name="connsiteY18" fmla="*/ 11538 h 89773"/>
                <a:gd name="connsiteX19" fmla="*/ 13023 w 55142"/>
                <a:gd name="connsiteY19" fmla="*/ 7823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42" h="89773">
                  <a:moveTo>
                    <a:pt x="0" y="85594"/>
                  </a:moveTo>
                  <a:lnTo>
                    <a:pt x="0" y="4180"/>
                  </a:lnTo>
                  <a:cubicBezTo>
                    <a:pt x="0" y="3034"/>
                    <a:pt x="549" y="2049"/>
                    <a:pt x="1662" y="1226"/>
                  </a:cubicBezTo>
                  <a:cubicBezTo>
                    <a:pt x="2776" y="403"/>
                    <a:pt x="4131" y="0"/>
                    <a:pt x="5777" y="0"/>
                  </a:cubicBezTo>
                  <a:lnTo>
                    <a:pt x="27515" y="0"/>
                  </a:lnTo>
                  <a:cubicBezTo>
                    <a:pt x="35858" y="0"/>
                    <a:pt x="42555" y="2211"/>
                    <a:pt x="47590" y="6633"/>
                  </a:cubicBezTo>
                  <a:cubicBezTo>
                    <a:pt x="52625" y="11054"/>
                    <a:pt x="55142" y="17977"/>
                    <a:pt x="55142" y="27386"/>
                  </a:cubicBezTo>
                  <a:lnTo>
                    <a:pt x="55142" y="62388"/>
                  </a:lnTo>
                  <a:cubicBezTo>
                    <a:pt x="55142" y="71796"/>
                    <a:pt x="52625" y="78719"/>
                    <a:pt x="47590" y="83141"/>
                  </a:cubicBezTo>
                  <a:cubicBezTo>
                    <a:pt x="42555" y="87563"/>
                    <a:pt x="35858" y="89774"/>
                    <a:pt x="27515" y="89774"/>
                  </a:cubicBezTo>
                  <a:lnTo>
                    <a:pt x="5777" y="89774"/>
                  </a:lnTo>
                  <a:cubicBezTo>
                    <a:pt x="4131" y="89774"/>
                    <a:pt x="2776" y="89370"/>
                    <a:pt x="1662" y="88547"/>
                  </a:cubicBezTo>
                  <a:cubicBezTo>
                    <a:pt x="565" y="87724"/>
                    <a:pt x="0" y="86740"/>
                    <a:pt x="0" y="85594"/>
                  </a:cubicBezTo>
                  <a:close/>
                  <a:moveTo>
                    <a:pt x="13023" y="78235"/>
                  </a:moveTo>
                  <a:lnTo>
                    <a:pt x="27515" y="78235"/>
                  </a:lnTo>
                  <a:cubicBezTo>
                    <a:pt x="37262" y="78235"/>
                    <a:pt x="42136" y="72958"/>
                    <a:pt x="42136" y="62388"/>
                  </a:cubicBezTo>
                  <a:lnTo>
                    <a:pt x="42136" y="27386"/>
                  </a:lnTo>
                  <a:cubicBezTo>
                    <a:pt x="42136" y="16831"/>
                    <a:pt x="37262" y="11538"/>
                    <a:pt x="27515" y="11538"/>
                  </a:cubicBezTo>
                  <a:lnTo>
                    <a:pt x="13023" y="11538"/>
                  </a:lnTo>
                  <a:lnTo>
                    <a:pt x="13023" y="782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39" name="Figura a mano libera: forma 238">
              <a:extLst>
                <a:ext uri="{FF2B5EF4-FFF2-40B4-BE49-F238E27FC236}">
                  <a16:creationId xmlns:a16="http://schemas.microsoft.com/office/drawing/2014/main" id="{42E6E52F-4E1B-7070-2272-8C83D74B006D}"/>
                </a:ext>
              </a:extLst>
            </p:cNvPr>
            <p:cNvSpPr/>
            <p:nvPr/>
          </p:nvSpPr>
          <p:spPr>
            <a:xfrm>
              <a:off x="5477653" y="3584825"/>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2 w 56223"/>
                <a:gd name="connsiteY3" fmla="*/ 0 h 90144"/>
                <a:gd name="connsiteX4" fmla="*/ 27627 w 56223"/>
                <a:gd name="connsiteY4" fmla="*/ 0 h 90144"/>
                <a:gd name="connsiteX5" fmla="*/ 55868 w 56223"/>
                <a:gd name="connsiteY5" fmla="*/ 25045 h 90144"/>
                <a:gd name="connsiteX6" fmla="*/ 51205 w 56223"/>
                <a:gd name="connsiteY6" fmla="*/ 41377 h 90144"/>
                <a:gd name="connsiteX7" fmla="*/ 38553 w 56223"/>
                <a:gd name="connsiteY7" fmla="*/ 49268 h 90144"/>
                <a:gd name="connsiteX8" fmla="*/ 55740 w 56223"/>
                <a:gd name="connsiteY8" fmla="*/ 81640 h 90144"/>
                <a:gd name="connsiteX9" fmla="*/ 56223 w 56223"/>
                <a:gd name="connsiteY9" fmla="*/ 83480 h 90144"/>
                <a:gd name="connsiteX10" fmla="*/ 53706 w 56223"/>
                <a:gd name="connsiteY10" fmla="*/ 88047 h 90144"/>
                <a:gd name="connsiteX11" fmla="*/ 48365 w 56223"/>
                <a:gd name="connsiteY11" fmla="*/ 90145 h 90144"/>
                <a:gd name="connsiteX12" fmla="*/ 43201 w 56223"/>
                <a:gd name="connsiteY12" fmla="*/ 86320 h 90144"/>
                <a:gd name="connsiteX13" fmla="*/ 25271 w 56223"/>
                <a:gd name="connsiteY13" fmla="*/ 51092 h 90144"/>
                <a:gd name="connsiteX14" fmla="*/ 12862 w 56223"/>
                <a:gd name="connsiteY14" fmla="*/ 51092 h 90144"/>
                <a:gd name="connsiteX15" fmla="*/ 12862 w 56223"/>
                <a:gd name="connsiteY15" fmla="*/ 85465 h 90144"/>
                <a:gd name="connsiteX16" fmla="*/ 10958 w 56223"/>
                <a:gd name="connsiteY16" fmla="*/ 88612 h 90144"/>
                <a:gd name="connsiteX17" fmla="*/ 6358 w 56223"/>
                <a:gd name="connsiteY17" fmla="*/ 89790 h 90144"/>
                <a:gd name="connsiteX18" fmla="*/ 1872 w 56223"/>
                <a:gd name="connsiteY18" fmla="*/ 88628 h 90144"/>
                <a:gd name="connsiteX19" fmla="*/ 0 w 56223"/>
                <a:gd name="connsiteY19" fmla="*/ 85481 h 90144"/>
                <a:gd name="connsiteX20" fmla="*/ 12894 w 56223"/>
                <a:gd name="connsiteY20" fmla="*/ 40780 h 90144"/>
                <a:gd name="connsiteX21" fmla="*/ 27627 w 56223"/>
                <a:gd name="connsiteY21" fmla="*/ 40780 h 90144"/>
                <a:gd name="connsiteX22" fmla="*/ 42861 w 56223"/>
                <a:gd name="connsiteY22" fmla="*/ 26159 h 90144"/>
                <a:gd name="connsiteX23" fmla="*/ 27627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49"/>
                    <a:pt x="1226" y="1226"/>
                  </a:cubicBezTo>
                  <a:cubicBezTo>
                    <a:pt x="2050" y="403"/>
                    <a:pt x="3066" y="0"/>
                    <a:pt x="4292" y="0"/>
                  </a:cubicBezTo>
                  <a:lnTo>
                    <a:pt x="27627" y="0"/>
                  </a:lnTo>
                  <a:cubicBezTo>
                    <a:pt x="46460" y="0"/>
                    <a:pt x="55868" y="8343"/>
                    <a:pt x="55868" y="25045"/>
                  </a:cubicBezTo>
                  <a:cubicBezTo>
                    <a:pt x="55868" y="31969"/>
                    <a:pt x="54319" y="37423"/>
                    <a:pt x="51205" y="41377"/>
                  </a:cubicBezTo>
                  <a:cubicBezTo>
                    <a:pt x="48090" y="45331"/>
                    <a:pt x="43878" y="47961"/>
                    <a:pt x="38553" y="49268"/>
                  </a:cubicBezTo>
                  <a:lnTo>
                    <a:pt x="55740" y="81640"/>
                  </a:lnTo>
                  <a:cubicBezTo>
                    <a:pt x="56062" y="82221"/>
                    <a:pt x="56223" y="82835"/>
                    <a:pt x="56223" y="83480"/>
                  </a:cubicBezTo>
                  <a:cubicBezTo>
                    <a:pt x="56223" y="85126"/>
                    <a:pt x="55384" y="86643"/>
                    <a:pt x="53706" y="88047"/>
                  </a:cubicBezTo>
                  <a:cubicBezTo>
                    <a:pt x="52028" y="89451"/>
                    <a:pt x="50252" y="90145"/>
                    <a:pt x="48365" y="90145"/>
                  </a:cubicBezTo>
                  <a:cubicBezTo>
                    <a:pt x="46234" y="90145"/>
                    <a:pt x="44507" y="88870"/>
                    <a:pt x="43201" y="86320"/>
                  </a:cubicBezTo>
                  <a:lnTo>
                    <a:pt x="25271" y="51092"/>
                  </a:lnTo>
                  <a:lnTo>
                    <a:pt x="12862" y="51092"/>
                  </a:lnTo>
                  <a:lnTo>
                    <a:pt x="12862" y="85465"/>
                  </a:lnTo>
                  <a:cubicBezTo>
                    <a:pt x="12862" y="86772"/>
                    <a:pt x="12232" y="87821"/>
                    <a:pt x="10958" y="88612"/>
                  </a:cubicBezTo>
                  <a:cubicBezTo>
                    <a:pt x="9683" y="89386"/>
                    <a:pt x="8149" y="89790"/>
                    <a:pt x="6358" y="89790"/>
                  </a:cubicBezTo>
                  <a:cubicBezTo>
                    <a:pt x="4631" y="89790"/>
                    <a:pt x="3147" y="89402"/>
                    <a:pt x="1872" y="88628"/>
                  </a:cubicBezTo>
                  <a:cubicBezTo>
                    <a:pt x="629" y="87837"/>
                    <a:pt x="0" y="86788"/>
                    <a:pt x="0" y="85481"/>
                  </a:cubicBezTo>
                  <a:close/>
                  <a:moveTo>
                    <a:pt x="12894" y="40780"/>
                  </a:moveTo>
                  <a:lnTo>
                    <a:pt x="27627" y="40780"/>
                  </a:lnTo>
                  <a:cubicBezTo>
                    <a:pt x="37778" y="40780"/>
                    <a:pt x="42861" y="35906"/>
                    <a:pt x="42861" y="26159"/>
                  </a:cubicBezTo>
                  <a:cubicBezTo>
                    <a:pt x="42861" y="16412"/>
                    <a:pt x="37778" y="11538"/>
                    <a:pt x="27627"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40" name="Figura a mano libera: forma 239">
              <a:extLst>
                <a:ext uri="{FF2B5EF4-FFF2-40B4-BE49-F238E27FC236}">
                  <a16:creationId xmlns:a16="http://schemas.microsoft.com/office/drawing/2014/main" id="{B7A4E2D7-2A69-D86F-828A-160FBDD820C3}"/>
                </a:ext>
              </a:extLst>
            </p:cNvPr>
            <p:cNvSpPr/>
            <p:nvPr/>
          </p:nvSpPr>
          <p:spPr>
            <a:xfrm>
              <a:off x="5539944" y="3584099"/>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608 w 66664"/>
                <a:gd name="connsiteY16" fmla="*/ 59919 h 90516"/>
                <a:gd name="connsiteX17" fmla="*/ 44992 w 66664"/>
                <a:gd name="connsiteY17" fmla="*/ 59919 h 90516"/>
                <a:gd name="connsiteX18" fmla="*/ 32679 w 66664"/>
                <a:gd name="connsiteY18" fmla="*/ 17768 h 90516"/>
                <a:gd name="connsiteX19" fmla="*/ 20608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4" y="0"/>
                  </a:cubicBezTo>
                  <a:cubicBezTo>
                    <a:pt x="38101" y="0"/>
                    <a:pt x="41055" y="1372"/>
                    <a:pt x="42103" y="4115"/>
                  </a:cubicBezTo>
                  <a:lnTo>
                    <a:pt x="66423" y="83690"/>
                  </a:lnTo>
                  <a:cubicBezTo>
                    <a:pt x="66584" y="84206"/>
                    <a:pt x="66665" y="84594"/>
                    <a:pt x="66665" y="84852"/>
                  </a:cubicBezTo>
                  <a:cubicBezTo>
                    <a:pt x="66665" y="86401"/>
                    <a:pt x="65712" y="87724"/>
                    <a:pt x="63808" y="88838"/>
                  </a:cubicBezTo>
                  <a:cubicBezTo>
                    <a:pt x="61904" y="89951"/>
                    <a:pt x="59871" y="90516"/>
                    <a:pt x="57741" y="90516"/>
                  </a:cubicBezTo>
                  <a:cubicBezTo>
                    <a:pt x="55159" y="90516"/>
                    <a:pt x="53545" y="89629"/>
                    <a:pt x="52932" y="87837"/>
                  </a:cubicBezTo>
                  <a:lnTo>
                    <a:pt x="47848" y="70247"/>
                  </a:lnTo>
                  <a:lnTo>
                    <a:pt x="17655" y="70247"/>
                  </a:lnTo>
                  <a:lnTo>
                    <a:pt x="12636" y="87789"/>
                  </a:lnTo>
                  <a:cubicBezTo>
                    <a:pt x="12071" y="89596"/>
                    <a:pt x="10554" y="90500"/>
                    <a:pt x="8101" y="90500"/>
                  </a:cubicBezTo>
                  <a:cubicBezTo>
                    <a:pt x="6132" y="90500"/>
                    <a:pt x="4309" y="89967"/>
                    <a:pt x="2582" y="88902"/>
                  </a:cubicBezTo>
                  <a:cubicBezTo>
                    <a:pt x="855" y="87837"/>
                    <a:pt x="0" y="86579"/>
                    <a:pt x="0" y="85110"/>
                  </a:cubicBezTo>
                  <a:close/>
                  <a:moveTo>
                    <a:pt x="20608" y="59919"/>
                  </a:moveTo>
                  <a:lnTo>
                    <a:pt x="44992" y="59919"/>
                  </a:lnTo>
                  <a:lnTo>
                    <a:pt x="32679" y="17768"/>
                  </a:lnTo>
                  <a:lnTo>
                    <a:pt x="20608"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41" name="Figura a mano libera: forma 240">
              <a:extLst>
                <a:ext uri="{FF2B5EF4-FFF2-40B4-BE49-F238E27FC236}">
                  <a16:creationId xmlns:a16="http://schemas.microsoft.com/office/drawing/2014/main" id="{48B570D4-87D7-6D94-E44C-54D610392B34}"/>
                </a:ext>
              </a:extLst>
            </p:cNvPr>
            <p:cNvSpPr/>
            <p:nvPr/>
          </p:nvSpPr>
          <p:spPr>
            <a:xfrm>
              <a:off x="5615307" y="3584841"/>
              <a:ext cx="53060" cy="89773"/>
            </a:xfrm>
            <a:custGeom>
              <a:avLst/>
              <a:gdLst>
                <a:gd name="connsiteX0" fmla="*/ 0 w 53060"/>
                <a:gd name="connsiteY0" fmla="*/ 85465 h 89773"/>
                <a:gd name="connsiteX1" fmla="*/ 0 w 53060"/>
                <a:gd name="connsiteY1" fmla="*/ 4293 h 89773"/>
                <a:gd name="connsiteX2" fmla="*/ 1727 w 53060"/>
                <a:gd name="connsiteY2" fmla="*/ 1162 h 89773"/>
                <a:gd name="connsiteX3" fmla="*/ 5777 w 53060"/>
                <a:gd name="connsiteY3" fmla="*/ 0 h 89773"/>
                <a:gd name="connsiteX4" fmla="*/ 48881 w 53060"/>
                <a:gd name="connsiteY4" fmla="*/ 0 h 89773"/>
                <a:gd name="connsiteX5" fmla="*/ 52012 w 53060"/>
                <a:gd name="connsiteY5" fmla="*/ 1662 h 89773"/>
                <a:gd name="connsiteX6" fmla="*/ 53061 w 53060"/>
                <a:gd name="connsiteY6" fmla="*/ 5648 h 89773"/>
                <a:gd name="connsiteX7" fmla="*/ 51947 w 53060"/>
                <a:gd name="connsiteY7" fmla="*/ 9828 h 89773"/>
                <a:gd name="connsiteX8" fmla="*/ 48881 w 53060"/>
                <a:gd name="connsiteY8" fmla="*/ 11555 h 89773"/>
                <a:gd name="connsiteX9" fmla="*/ 13023 w 53060"/>
                <a:gd name="connsiteY9" fmla="*/ 11555 h 89773"/>
                <a:gd name="connsiteX10" fmla="*/ 13023 w 53060"/>
                <a:gd name="connsiteY10" fmla="*/ 39683 h 89773"/>
                <a:gd name="connsiteX11" fmla="*/ 32050 w 53060"/>
                <a:gd name="connsiteY11" fmla="*/ 39683 h 89773"/>
                <a:gd name="connsiteX12" fmla="*/ 35116 w 53060"/>
                <a:gd name="connsiteY12" fmla="*/ 41216 h 89773"/>
                <a:gd name="connsiteX13" fmla="*/ 36213 w 53060"/>
                <a:gd name="connsiteY13" fmla="*/ 44960 h 89773"/>
                <a:gd name="connsiteX14" fmla="*/ 35164 w 53060"/>
                <a:gd name="connsiteY14" fmla="*/ 48461 h 89773"/>
                <a:gd name="connsiteX15" fmla="*/ 32033 w 53060"/>
                <a:gd name="connsiteY15" fmla="*/ 49995 h 89773"/>
                <a:gd name="connsiteX16" fmla="*/ 13007 w 53060"/>
                <a:gd name="connsiteY16" fmla="*/ 49995 h 89773"/>
                <a:gd name="connsiteX17" fmla="*/ 13007 w 53060"/>
                <a:gd name="connsiteY17" fmla="*/ 85481 h 89773"/>
                <a:gd name="connsiteX18" fmla="*/ 11103 w 53060"/>
                <a:gd name="connsiteY18" fmla="*/ 88677 h 89773"/>
                <a:gd name="connsiteX19" fmla="*/ 6504 w 53060"/>
                <a:gd name="connsiteY19" fmla="*/ 89774 h 89773"/>
                <a:gd name="connsiteX20" fmla="*/ 1953 w 53060"/>
                <a:gd name="connsiteY20" fmla="*/ 88677 h 89773"/>
                <a:gd name="connsiteX21" fmla="*/ 0 w 53060"/>
                <a:gd name="connsiteY21"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60" h="89773">
                  <a:moveTo>
                    <a:pt x="0" y="85465"/>
                  </a:moveTo>
                  <a:lnTo>
                    <a:pt x="0" y="4293"/>
                  </a:lnTo>
                  <a:cubicBezTo>
                    <a:pt x="0" y="2986"/>
                    <a:pt x="565" y="1937"/>
                    <a:pt x="1727" y="1162"/>
                  </a:cubicBezTo>
                  <a:cubicBezTo>
                    <a:pt x="2873" y="387"/>
                    <a:pt x="4228" y="0"/>
                    <a:pt x="5777" y="0"/>
                  </a:cubicBezTo>
                  <a:lnTo>
                    <a:pt x="48881" y="0"/>
                  </a:lnTo>
                  <a:cubicBezTo>
                    <a:pt x="50269" y="0"/>
                    <a:pt x="51318" y="549"/>
                    <a:pt x="52012" y="1662"/>
                  </a:cubicBezTo>
                  <a:cubicBezTo>
                    <a:pt x="52706" y="2776"/>
                    <a:pt x="53061" y="4099"/>
                    <a:pt x="53061" y="5648"/>
                  </a:cubicBezTo>
                  <a:cubicBezTo>
                    <a:pt x="53061" y="7294"/>
                    <a:pt x="52690" y="8682"/>
                    <a:pt x="51947" y="9828"/>
                  </a:cubicBezTo>
                  <a:cubicBezTo>
                    <a:pt x="51205" y="10974"/>
                    <a:pt x="50188" y="11555"/>
                    <a:pt x="48881" y="11555"/>
                  </a:cubicBezTo>
                  <a:lnTo>
                    <a:pt x="13023" y="11555"/>
                  </a:lnTo>
                  <a:lnTo>
                    <a:pt x="13023" y="39683"/>
                  </a:lnTo>
                  <a:lnTo>
                    <a:pt x="32050" y="39683"/>
                  </a:lnTo>
                  <a:cubicBezTo>
                    <a:pt x="33357" y="39683"/>
                    <a:pt x="34389" y="40199"/>
                    <a:pt x="35116" y="41216"/>
                  </a:cubicBezTo>
                  <a:cubicBezTo>
                    <a:pt x="35858" y="42232"/>
                    <a:pt x="36213" y="43491"/>
                    <a:pt x="36213" y="44960"/>
                  </a:cubicBezTo>
                  <a:cubicBezTo>
                    <a:pt x="36213" y="46267"/>
                    <a:pt x="35858" y="47445"/>
                    <a:pt x="35164" y="48461"/>
                  </a:cubicBezTo>
                  <a:cubicBezTo>
                    <a:pt x="34470" y="49494"/>
                    <a:pt x="33421" y="49995"/>
                    <a:pt x="32033" y="49995"/>
                  </a:cubicBezTo>
                  <a:lnTo>
                    <a:pt x="13007" y="49995"/>
                  </a:lnTo>
                  <a:lnTo>
                    <a:pt x="13007" y="85481"/>
                  </a:lnTo>
                  <a:cubicBezTo>
                    <a:pt x="13007" y="86869"/>
                    <a:pt x="12378" y="87934"/>
                    <a:pt x="11103" y="88677"/>
                  </a:cubicBezTo>
                  <a:cubicBezTo>
                    <a:pt x="9828" y="89419"/>
                    <a:pt x="8295" y="89774"/>
                    <a:pt x="6504" y="89774"/>
                  </a:cubicBezTo>
                  <a:cubicBezTo>
                    <a:pt x="4777" y="89774"/>
                    <a:pt x="3276" y="89403"/>
                    <a:pt x="1953" y="88677"/>
                  </a:cubicBezTo>
                  <a:cubicBezTo>
                    <a:pt x="662" y="87918"/>
                    <a:pt x="0" y="86853"/>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42" name="Figura a mano libera: forma 241">
              <a:extLst>
                <a:ext uri="{FF2B5EF4-FFF2-40B4-BE49-F238E27FC236}">
                  <a16:creationId xmlns:a16="http://schemas.microsoft.com/office/drawing/2014/main" id="{3A037C53-220B-2500-0C5C-A3D2F5C911CC}"/>
                </a:ext>
              </a:extLst>
            </p:cNvPr>
            <p:cNvSpPr/>
            <p:nvPr/>
          </p:nvSpPr>
          <p:spPr>
            <a:xfrm>
              <a:off x="5670578" y="3584809"/>
              <a:ext cx="59564" cy="89773"/>
            </a:xfrm>
            <a:custGeom>
              <a:avLst/>
              <a:gdLst>
                <a:gd name="connsiteX0" fmla="*/ 0 w 59564"/>
                <a:gd name="connsiteY0" fmla="*/ 5971 h 89773"/>
                <a:gd name="connsiteX1" fmla="*/ 1114 w 59564"/>
                <a:gd name="connsiteY1" fmla="*/ 1807 h 89773"/>
                <a:gd name="connsiteX2" fmla="*/ 4309 w 59564"/>
                <a:gd name="connsiteY2" fmla="*/ 0 h 89773"/>
                <a:gd name="connsiteX3" fmla="*/ 55271 w 59564"/>
                <a:gd name="connsiteY3" fmla="*/ 0 h 89773"/>
                <a:gd name="connsiteX4" fmla="*/ 58467 w 59564"/>
                <a:gd name="connsiteY4" fmla="*/ 1743 h 89773"/>
                <a:gd name="connsiteX5" fmla="*/ 59564 w 59564"/>
                <a:gd name="connsiteY5" fmla="*/ 5842 h 89773"/>
                <a:gd name="connsiteX6" fmla="*/ 58402 w 59564"/>
                <a:gd name="connsiteY6" fmla="*/ 10247 h 89773"/>
                <a:gd name="connsiteX7" fmla="*/ 55271 w 59564"/>
                <a:gd name="connsiteY7" fmla="*/ 12039 h 89773"/>
                <a:gd name="connsiteX8" fmla="*/ 36358 w 59564"/>
                <a:gd name="connsiteY8" fmla="*/ 12039 h 89773"/>
                <a:gd name="connsiteX9" fmla="*/ 36358 w 59564"/>
                <a:gd name="connsiteY9" fmla="*/ 85481 h 89773"/>
                <a:gd name="connsiteX10" fmla="*/ 34389 w 59564"/>
                <a:gd name="connsiteY10" fmla="*/ 88612 h 89773"/>
                <a:gd name="connsiteX11" fmla="*/ 29839 w 59564"/>
                <a:gd name="connsiteY11" fmla="*/ 89774 h 89773"/>
                <a:gd name="connsiteX12" fmla="*/ 25240 w 59564"/>
                <a:gd name="connsiteY12" fmla="*/ 88612 h 89773"/>
                <a:gd name="connsiteX13" fmla="*/ 23335 w 59564"/>
                <a:gd name="connsiteY13" fmla="*/ 85481 h 89773"/>
                <a:gd name="connsiteX14" fmla="*/ 23335 w 59564"/>
                <a:gd name="connsiteY14" fmla="*/ 12039 h 89773"/>
                <a:gd name="connsiteX15" fmla="*/ 4309 w 59564"/>
                <a:gd name="connsiteY15" fmla="*/ 12039 h 89773"/>
                <a:gd name="connsiteX16" fmla="*/ 1178 w 59564"/>
                <a:gd name="connsiteY16" fmla="*/ 10247 h 89773"/>
                <a:gd name="connsiteX17" fmla="*/ 0 w 59564"/>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4" h="89773">
                  <a:moveTo>
                    <a:pt x="0" y="5971"/>
                  </a:moveTo>
                  <a:cubicBezTo>
                    <a:pt x="0" y="4406"/>
                    <a:pt x="372" y="3018"/>
                    <a:pt x="1114"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7" y="87837"/>
                    <a:pt x="34389" y="88612"/>
                  </a:cubicBezTo>
                  <a:cubicBezTo>
                    <a:pt x="33082" y="89386"/>
                    <a:pt x="31565" y="89774"/>
                    <a:pt x="29839" y="89774"/>
                  </a:cubicBezTo>
                  <a:cubicBezTo>
                    <a:pt x="28031" y="89774"/>
                    <a:pt x="26498" y="89386"/>
                    <a:pt x="25240" y="88612"/>
                  </a:cubicBezTo>
                  <a:cubicBezTo>
                    <a:pt x="23965" y="87837"/>
                    <a:pt x="23335" y="86788"/>
                    <a:pt x="23335" y="85481"/>
                  </a:cubicBezTo>
                  <a:lnTo>
                    <a:pt x="23335" y="12039"/>
                  </a:lnTo>
                  <a:lnTo>
                    <a:pt x="4309" y="12039"/>
                  </a:lnTo>
                  <a:cubicBezTo>
                    <a:pt x="3002" y="12039"/>
                    <a:pt x="1953" y="11442"/>
                    <a:pt x="1178" y="10247"/>
                  </a:cubicBezTo>
                  <a:cubicBezTo>
                    <a:pt x="388" y="9053"/>
                    <a:pt x="0" y="7633"/>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43" name="Figura a mano libera: forma 242">
              <a:extLst>
                <a:ext uri="{FF2B5EF4-FFF2-40B4-BE49-F238E27FC236}">
                  <a16:creationId xmlns:a16="http://schemas.microsoft.com/office/drawing/2014/main" id="{5F7A92FA-8FDE-A0C2-1702-9229917AD696}"/>
                </a:ext>
              </a:extLst>
            </p:cNvPr>
            <p:cNvSpPr/>
            <p:nvPr/>
          </p:nvSpPr>
          <p:spPr>
            <a:xfrm>
              <a:off x="4995895" y="3707471"/>
              <a:ext cx="55900" cy="89773"/>
            </a:xfrm>
            <a:custGeom>
              <a:avLst/>
              <a:gdLst>
                <a:gd name="connsiteX0" fmla="*/ 0 w 55900"/>
                <a:gd name="connsiteY0" fmla="*/ 85481 h 89773"/>
                <a:gd name="connsiteX1" fmla="*/ 0 w 55900"/>
                <a:gd name="connsiteY1" fmla="*/ 4180 h 89773"/>
                <a:gd name="connsiteX2" fmla="*/ 1420 w 55900"/>
                <a:gd name="connsiteY2" fmla="*/ 1226 h 89773"/>
                <a:gd name="connsiteX3" fmla="*/ 5051 w 55900"/>
                <a:gd name="connsiteY3" fmla="*/ 0 h 89773"/>
                <a:gd name="connsiteX4" fmla="*/ 28999 w 55900"/>
                <a:gd name="connsiteY4" fmla="*/ 0 h 89773"/>
                <a:gd name="connsiteX5" fmla="*/ 48590 w 55900"/>
                <a:gd name="connsiteY5" fmla="*/ 6503 h 89773"/>
                <a:gd name="connsiteX6" fmla="*/ 55901 w 55900"/>
                <a:gd name="connsiteY6" fmla="*/ 27014 h 89773"/>
                <a:gd name="connsiteX7" fmla="*/ 55901 w 55900"/>
                <a:gd name="connsiteY7" fmla="*/ 27999 h 89773"/>
                <a:gd name="connsiteX8" fmla="*/ 48348 w 55900"/>
                <a:gd name="connsiteY8" fmla="*/ 48574 h 89773"/>
                <a:gd name="connsiteX9" fmla="*/ 28273 w 55900"/>
                <a:gd name="connsiteY9" fmla="*/ 55142 h 89773"/>
                <a:gd name="connsiteX10" fmla="*/ 13039 w 55900"/>
                <a:gd name="connsiteY10" fmla="*/ 55142 h 89773"/>
                <a:gd name="connsiteX11" fmla="*/ 13039 w 55900"/>
                <a:gd name="connsiteY11" fmla="*/ 85481 h 89773"/>
                <a:gd name="connsiteX12" fmla="*/ 11135 w 55900"/>
                <a:gd name="connsiteY12" fmla="*/ 88612 h 89773"/>
                <a:gd name="connsiteX13" fmla="*/ 6536 w 55900"/>
                <a:gd name="connsiteY13" fmla="*/ 89774 h 89773"/>
                <a:gd name="connsiteX14" fmla="*/ 1985 w 55900"/>
                <a:gd name="connsiteY14" fmla="*/ 88612 h 89773"/>
                <a:gd name="connsiteX15" fmla="*/ 0 w 55900"/>
                <a:gd name="connsiteY15" fmla="*/ 85481 h 89773"/>
                <a:gd name="connsiteX16" fmla="*/ 13007 w 55900"/>
                <a:gd name="connsiteY16" fmla="*/ 44830 h 89773"/>
                <a:gd name="connsiteX17" fmla="*/ 28241 w 55900"/>
                <a:gd name="connsiteY17" fmla="*/ 44830 h 89773"/>
                <a:gd name="connsiteX18" fmla="*/ 39053 w 55900"/>
                <a:gd name="connsiteY18" fmla="*/ 40844 h 89773"/>
                <a:gd name="connsiteX19" fmla="*/ 42862 w 55900"/>
                <a:gd name="connsiteY19" fmla="*/ 28870 h 89773"/>
                <a:gd name="connsiteX20" fmla="*/ 42862 w 55900"/>
                <a:gd name="connsiteY20" fmla="*/ 27402 h 89773"/>
                <a:gd name="connsiteX21" fmla="*/ 39053 w 55900"/>
                <a:gd name="connsiteY21" fmla="*/ 15492 h 89773"/>
                <a:gd name="connsiteX22" fmla="*/ 28241 w 55900"/>
                <a:gd name="connsiteY22" fmla="*/ 11554 h 89773"/>
                <a:gd name="connsiteX23" fmla="*/ 13007 w 55900"/>
                <a:gd name="connsiteY23" fmla="*/ 11554 h 89773"/>
                <a:gd name="connsiteX24" fmla="*/ 13007 w 55900"/>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0" h="89773">
                  <a:moveTo>
                    <a:pt x="0" y="85481"/>
                  </a:moveTo>
                  <a:lnTo>
                    <a:pt x="0" y="4180"/>
                  </a:lnTo>
                  <a:cubicBezTo>
                    <a:pt x="0" y="3034"/>
                    <a:pt x="468" y="2049"/>
                    <a:pt x="1420" y="1226"/>
                  </a:cubicBezTo>
                  <a:cubicBezTo>
                    <a:pt x="2356" y="403"/>
                    <a:pt x="3566" y="0"/>
                    <a:pt x="5051" y="0"/>
                  </a:cubicBezTo>
                  <a:lnTo>
                    <a:pt x="28999" y="0"/>
                  </a:lnTo>
                  <a:cubicBezTo>
                    <a:pt x="37181" y="0"/>
                    <a:pt x="43717" y="2162"/>
                    <a:pt x="48590" y="6503"/>
                  </a:cubicBezTo>
                  <a:cubicBezTo>
                    <a:pt x="53464" y="10844"/>
                    <a:pt x="55901" y="17671"/>
                    <a:pt x="55901" y="27014"/>
                  </a:cubicBezTo>
                  <a:lnTo>
                    <a:pt x="55901" y="27999"/>
                  </a:lnTo>
                  <a:cubicBezTo>
                    <a:pt x="55901" y="37326"/>
                    <a:pt x="53383" y="44185"/>
                    <a:pt x="48348" y="48574"/>
                  </a:cubicBezTo>
                  <a:cubicBezTo>
                    <a:pt x="43313" y="52948"/>
                    <a:pt x="36616" y="55142"/>
                    <a:pt x="28273" y="55142"/>
                  </a:cubicBezTo>
                  <a:lnTo>
                    <a:pt x="13039" y="55142"/>
                  </a:lnTo>
                  <a:lnTo>
                    <a:pt x="13039" y="85481"/>
                  </a:lnTo>
                  <a:cubicBezTo>
                    <a:pt x="13039" y="86788"/>
                    <a:pt x="12410" y="87837"/>
                    <a:pt x="11135" y="88612"/>
                  </a:cubicBezTo>
                  <a:cubicBezTo>
                    <a:pt x="9860" y="89386"/>
                    <a:pt x="8327" y="89774"/>
                    <a:pt x="6536" y="89774"/>
                  </a:cubicBezTo>
                  <a:cubicBezTo>
                    <a:pt x="4809" y="89774"/>
                    <a:pt x="3308" y="89386"/>
                    <a:pt x="1985" y="88612"/>
                  </a:cubicBezTo>
                  <a:cubicBezTo>
                    <a:pt x="645" y="87837"/>
                    <a:pt x="0" y="86788"/>
                    <a:pt x="0" y="85481"/>
                  </a:cubicBezTo>
                  <a:close/>
                  <a:moveTo>
                    <a:pt x="13007" y="44830"/>
                  </a:moveTo>
                  <a:lnTo>
                    <a:pt x="28241" y="44830"/>
                  </a:lnTo>
                  <a:cubicBezTo>
                    <a:pt x="32905" y="44830"/>
                    <a:pt x="36503" y="43507"/>
                    <a:pt x="39053" y="40844"/>
                  </a:cubicBezTo>
                  <a:cubicBezTo>
                    <a:pt x="41587" y="38182"/>
                    <a:pt x="42862" y="34196"/>
                    <a:pt x="42862" y="28870"/>
                  </a:cubicBezTo>
                  <a:lnTo>
                    <a:pt x="42862" y="27402"/>
                  </a:lnTo>
                  <a:cubicBezTo>
                    <a:pt x="42862" y="22076"/>
                    <a:pt x="41587" y="18106"/>
                    <a:pt x="39053" y="15492"/>
                  </a:cubicBezTo>
                  <a:cubicBezTo>
                    <a:pt x="36519" y="12878"/>
                    <a:pt x="32905" y="11554"/>
                    <a:pt x="28241" y="11554"/>
                  </a:cubicBezTo>
                  <a:lnTo>
                    <a:pt x="13007" y="11554"/>
                  </a:lnTo>
                  <a:lnTo>
                    <a:pt x="13007"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44" name="Figura a mano libera: forma 243">
              <a:extLst>
                <a:ext uri="{FF2B5EF4-FFF2-40B4-BE49-F238E27FC236}">
                  <a16:creationId xmlns:a16="http://schemas.microsoft.com/office/drawing/2014/main" id="{6F0FC6B7-8343-5424-0A75-B8715B6CBA93}"/>
                </a:ext>
              </a:extLst>
            </p:cNvPr>
            <p:cNvSpPr/>
            <p:nvPr/>
          </p:nvSpPr>
          <p:spPr>
            <a:xfrm>
              <a:off x="5051812" y="3706745"/>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592 w 66664"/>
                <a:gd name="connsiteY16" fmla="*/ 59919 h 90516"/>
                <a:gd name="connsiteX17" fmla="*/ 44976 w 66664"/>
                <a:gd name="connsiteY17" fmla="*/ 59919 h 90516"/>
                <a:gd name="connsiteX18" fmla="*/ 32663 w 66664"/>
                <a:gd name="connsiteY18" fmla="*/ 17768 h 90516"/>
                <a:gd name="connsiteX19" fmla="*/ 20592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4" y="0"/>
                  </a:cubicBezTo>
                  <a:cubicBezTo>
                    <a:pt x="38101" y="0"/>
                    <a:pt x="41054" y="1372"/>
                    <a:pt x="42103" y="4115"/>
                  </a:cubicBezTo>
                  <a:lnTo>
                    <a:pt x="66423" y="83690"/>
                  </a:lnTo>
                  <a:cubicBezTo>
                    <a:pt x="66584" y="84206"/>
                    <a:pt x="66665" y="84594"/>
                    <a:pt x="66665" y="84852"/>
                  </a:cubicBezTo>
                  <a:cubicBezTo>
                    <a:pt x="66665" y="86401"/>
                    <a:pt x="65712" y="87724"/>
                    <a:pt x="63808" y="88838"/>
                  </a:cubicBezTo>
                  <a:cubicBezTo>
                    <a:pt x="61904" y="89951"/>
                    <a:pt x="59871" y="90516"/>
                    <a:pt x="57741" y="90516"/>
                  </a:cubicBezTo>
                  <a:cubicBezTo>
                    <a:pt x="55158" y="90516"/>
                    <a:pt x="53545" y="89629"/>
                    <a:pt x="52932" y="87837"/>
                  </a:cubicBezTo>
                  <a:lnTo>
                    <a:pt x="47848" y="70247"/>
                  </a:lnTo>
                  <a:lnTo>
                    <a:pt x="17655" y="70247"/>
                  </a:lnTo>
                  <a:lnTo>
                    <a:pt x="12636" y="87789"/>
                  </a:lnTo>
                  <a:cubicBezTo>
                    <a:pt x="12071" y="89596"/>
                    <a:pt x="10554" y="90500"/>
                    <a:pt x="8101" y="90500"/>
                  </a:cubicBezTo>
                  <a:cubicBezTo>
                    <a:pt x="6132" y="90500"/>
                    <a:pt x="4309" y="89967"/>
                    <a:pt x="2582" y="88902"/>
                  </a:cubicBezTo>
                  <a:cubicBezTo>
                    <a:pt x="855" y="87837"/>
                    <a:pt x="0" y="86579"/>
                    <a:pt x="0" y="85110"/>
                  </a:cubicBezTo>
                  <a:close/>
                  <a:moveTo>
                    <a:pt x="20592" y="59919"/>
                  </a:moveTo>
                  <a:lnTo>
                    <a:pt x="44976" y="59919"/>
                  </a:lnTo>
                  <a:lnTo>
                    <a:pt x="32663" y="17768"/>
                  </a:lnTo>
                  <a:lnTo>
                    <a:pt x="20592"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45" name="Figura a mano libera: forma 244">
              <a:extLst>
                <a:ext uri="{FF2B5EF4-FFF2-40B4-BE49-F238E27FC236}">
                  <a16:creationId xmlns:a16="http://schemas.microsoft.com/office/drawing/2014/main" id="{AA67AF28-A483-58D9-D0A7-ABA4D93CB9B1}"/>
                </a:ext>
              </a:extLst>
            </p:cNvPr>
            <p:cNvSpPr/>
            <p:nvPr/>
          </p:nvSpPr>
          <p:spPr>
            <a:xfrm>
              <a:off x="5127175" y="3707471"/>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3 w 56223"/>
                <a:gd name="connsiteY3" fmla="*/ 0 h 90144"/>
                <a:gd name="connsiteX4" fmla="*/ 27628 w 56223"/>
                <a:gd name="connsiteY4" fmla="*/ 0 h 90144"/>
                <a:gd name="connsiteX5" fmla="*/ 55869 w 56223"/>
                <a:gd name="connsiteY5" fmla="*/ 25045 h 90144"/>
                <a:gd name="connsiteX6" fmla="*/ 51205 w 56223"/>
                <a:gd name="connsiteY6" fmla="*/ 41377 h 90144"/>
                <a:gd name="connsiteX7" fmla="*/ 38553 w 56223"/>
                <a:gd name="connsiteY7" fmla="*/ 49268 h 90144"/>
                <a:gd name="connsiteX8" fmla="*/ 55740 w 56223"/>
                <a:gd name="connsiteY8" fmla="*/ 81640 h 90144"/>
                <a:gd name="connsiteX9" fmla="*/ 56224 w 56223"/>
                <a:gd name="connsiteY9" fmla="*/ 83480 h 90144"/>
                <a:gd name="connsiteX10" fmla="*/ 53706 w 56223"/>
                <a:gd name="connsiteY10" fmla="*/ 88047 h 90144"/>
                <a:gd name="connsiteX11" fmla="*/ 48365 w 56223"/>
                <a:gd name="connsiteY11" fmla="*/ 90145 h 90144"/>
                <a:gd name="connsiteX12" fmla="*/ 43201 w 56223"/>
                <a:gd name="connsiteY12" fmla="*/ 86320 h 90144"/>
                <a:gd name="connsiteX13" fmla="*/ 25272 w 56223"/>
                <a:gd name="connsiteY13" fmla="*/ 51092 h 90144"/>
                <a:gd name="connsiteX14" fmla="*/ 12862 w 56223"/>
                <a:gd name="connsiteY14" fmla="*/ 51092 h 90144"/>
                <a:gd name="connsiteX15" fmla="*/ 12862 w 56223"/>
                <a:gd name="connsiteY15" fmla="*/ 85465 h 90144"/>
                <a:gd name="connsiteX16" fmla="*/ 10958 w 56223"/>
                <a:gd name="connsiteY16" fmla="*/ 88612 h 90144"/>
                <a:gd name="connsiteX17" fmla="*/ 6359 w 56223"/>
                <a:gd name="connsiteY17" fmla="*/ 89790 h 90144"/>
                <a:gd name="connsiteX18" fmla="*/ 1872 w 56223"/>
                <a:gd name="connsiteY18" fmla="*/ 88628 h 90144"/>
                <a:gd name="connsiteX19" fmla="*/ 0 w 56223"/>
                <a:gd name="connsiteY19" fmla="*/ 85481 h 90144"/>
                <a:gd name="connsiteX20" fmla="*/ 12894 w 56223"/>
                <a:gd name="connsiteY20" fmla="*/ 40780 h 90144"/>
                <a:gd name="connsiteX21" fmla="*/ 27628 w 56223"/>
                <a:gd name="connsiteY21" fmla="*/ 40780 h 90144"/>
                <a:gd name="connsiteX22" fmla="*/ 42862 w 56223"/>
                <a:gd name="connsiteY22" fmla="*/ 26159 h 90144"/>
                <a:gd name="connsiteX23" fmla="*/ 27628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49"/>
                    <a:pt x="1226" y="1226"/>
                  </a:cubicBezTo>
                  <a:cubicBezTo>
                    <a:pt x="2050" y="403"/>
                    <a:pt x="3066" y="0"/>
                    <a:pt x="4293" y="0"/>
                  </a:cubicBezTo>
                  <a:lnTo>
                    <a:pt x="27628" y="0"/>
                  </a:lnTo>
                  <a:cubicBezTo>
                    <a:pt x="46460" y="0"/>
                    <a:pt x="55869" y="8343"/>
                    <a:pt x="55869" y="25045"/>
                  </a:cubicBezTo>
                  <a:cubicBezTo>
                    <a:pt x="55869" y="31969"/>
                    <a:pt x="54320" y="37423"/>
                    <a:pt x="51205" y="41377"/>
                  </a:cubicBezTo>
                  <a:cubicBezTo>
                    <a:pt x="48090" y="45331"/>
                    <a:pt x="43879" y="47961"/>
                    <a:pt x="38553" y="49268"/>
                  </a:cubicBezTo>
                  <a:lnTo>
                    <a:pt x="55740" y="81640"/>
                  </a:lnTo>
                  <a:cubicBezTo>
                    <a:pt x="56062" y="82221"/>
                    <a:pt x="56224" y="82835"/>
                    <a:pt x="56224" y="83480"/>
                  </a:cubicBezTo>
                  <a:cubicBezTo>
                    <a:pt x="56224" y="85126"/>
                    <a:pt x="55385" y="86643"/>
                    <a:pt x="53706" y="88047"/>
                  </a:cubicBezTo>
                  <a:cubicBezTo>
                    <a:pt x="52028" y="89451"/>
                    <a:pt x="50253" y="90145"/>
                    <a:pt x="48365" y="90145"/>
                  </a:cubicBezTo>
                  <a:cubicBezTo>
                    <a:pt x="46235" y="90145"/>
                    <a:pt x="44508" y="88870"/>
                    <a:pt x="43201" y="86320"/>
                  </a:cubicBezTo>
                  <a:lnTo>
                    <a:pt x="25272" y="51092"/>
                  </a:lnTo>
                  <a:lnTo>
                    <a:pt x="12862" y="51092"/>
                  </a:lnTo>
                  <a:lnTo>
                    <a:pt x="12862" y="85465"/>
                  </a:lnTo>
                  <a:cubicBezTo>
                    <a:pt x="12862" y="86772"/>
                    <a:pt x="12232" y="87821"/>
                    <a:pt x="10958" y="88612"/>
                  </a:cubicBezTo>
                  <a:cubicBezTo>
                    <a:pt x="9683" y="89386"/>
                    <a:pt x="8150" y="89790"/>
                    <a:pt x="6359" y="89790"/>
                  </a:cubicBezTo>
                  <a:cubicBezTo>
                    <a:pt x="4632" y="89790"/>
                    <a:pt x="3147" y="89402"/>
                    <a:pt x="1872" y="88628"/>
                  </a:cubicBezTo>
                  <a:cubicBezTo>
                    <a:pt x="630" y="87837"/>
                    <a:pt x="0" y="86788"/>
                    <a:pt x="0" y="85481"/>
                  </a:cubicBezTo>
                  <a:close/>
                  <a:moveTo>
                    <a:pt x="12894" y="40780"/>
                  </a:moveTo>
                  <a:lnTo>
                    <a:pt x="27628" y="40780"/>
                  </a:lnTo>
                  <a:cubicBezTo>
                    <a:pt x="37779" y="40780"/>
                    <a:pt x="42862" y="35906"/>
                    <a:pt x="42862" y="26159"/>
                  </a:cubicBezTo>
                  <a:cubicBezTo>
                    <a:pt x="42862" y="16412"/>
                    <a:pt x="37779"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46" name="Figura a mano libera: forma 245">
              <a:extLst>
                <a:ext uri="{FF2B5EF4-FFF2-40B4-BE49-F238E27FC236}">
                  <a16:creationId xmlns:a16="http://schemas.microsoft.com/office/drawing/2014/main" id="{2CA68C54-B4F7-6C61-CD36-F04957C90F6B}"/>
                </a:ext>
              </a:extLst>
            </p:cNvPr>
            <p:cNvSpPr/>
            <p:nvPr/>
          </p:nvSpPr>
          <p:spPr>
            <a:xfrm>
              <a:off x="5195825" y="3707471"/>
              <a:ext cx="48881" cy="89789"/>
            </a:xfrm>
            <a:custGeom>
              <a:avLst/>
              <a:gdLst>
                <a:gd name="connsiteX0" fmla="*/ 0 w 48881"/>
                <a:gd name="connsiteY0" fmla="*/ 85481 h 89789"/>
                <a:gd name="connsiteX1" fmla="*/ 0 w 48881"/>
                <a:gd name="connsiteY1" fmla="*/ 4180 h 89789"/>
                <a:gd name="connsiteX2" fmla="*/ 1905 w 48881"/>
                <a:gd name="connsiteY2" fmla="*/ 1049 h 89789"/>
                <a:gd name="connsiteX3" fmla="*/ 6504 w 48881"/>
                <a:gd name="connsiteY3" fmla="*/ 0 h 89789"/>
                <a:gd name="connsiteX4" fmla="*/ 11103 w 48881"/>
                <a:gd name="connsiteY4" fmla="*/ 1049 h 89789"/>
                <a:gd name="connsiteX5" fmla="*/ 13007 w 48881"/>
                <a:gd name="connsiteY5" fmla="*/ 4180 h 89789"/>
                <a:gd name="connsiteX6" fmla="*/ 13007 w 48881"/>
                <a:gd name="connsiteY6" fmla="*/ 78235 h 89789"/>
                <a:gd name="connsiteX7" fmla="*/ 44944 w 48881"/>
                <a:gd name="connsiteY7" fmla="*/ 78235 h 89789"/>
                <a:gd name="connsiteX8" fmla="*/ 47832 w 48881"/>
                <a:gd name="connsiteY8" fmla="*/ 79962 h 89789"/>
                <a:gd name="connsiteX9" fmla="*/ 48881 w 48881"/>
                <a:gd name="connsiteY9" fmla="*/ 84013 h 89789"/>
                <a:gd name="connsiteX10" fmla="*/ 47832 w 48881"/>
                <a:gd name="connsiteY10" fmla="*/ 88063 h 89789"/>
                <a:gd name="connsiteX11" fmla="*/ 44944 w 48881"/>
                <a:gd name="connsiteY11" fmla="*/ 89790 h 89789"/>
                <a:gd name="connsiteX12" fmla="*/ 5761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30" y="1743"/>
                    <a:pt x="1905" y="1049"/>
                  </a:cubicBezTo>
                  <a:cubicBezTo>
                    <a:pt x="3179" y="355"/>
                    <a:pt x="4712" y="0"/>
                    <a:pt x="6504" y="0"/>
                  </a:cubicBezTo>
                  <a:cubicBezTo>
                    <a:pt x="8311" y="0"/>
                    <a:pt x="9844" y="355"/>
                    <a:pt x="11103" y="1049"/>
                  </a:cubicBezTo>
                  <a:cubicBezTo>
                    <a:pt x="12378" y="1743"/>
                    <a:pt x="13007" y="2792"/>
                    <a:pt x="13007" y="4180"/>
                  </a:cubicBezTo>
                  <a:lnTo>
                    <a:pt x="13007" y="78235"/>
                  </a:lnTo>
                  <a:lnTo>
                    <a:pt x="44944" y="78235"/>
                  </a:lnTo>
                  <a:cubicBezTo>
                    <a:pt x="46170" y="78235"/>
                    <a:pt x="47138" y="78816"/>
                    <a:pt x="47832" y="79962"/>
                  </a:cubicBezTo>
                  <a:cubicBezTo>
                    <a:pt x="48526" y="81108"/>
                    <a:pt x="48881" y="82463"/>
                    <a:pt x="48881" y="84013"/>
                  </a:cubicBezTo>
                  <a:cubicBezTo>
                    <a:pt x="48881" y="85562"/>
                    <a:pt x="48526" y="86917"/>
                    <a:pt x="47832" y="88063"/>
                  </a:cubicBezTo>
                  <a:cubicBezTo>
                    <a:pt x="47138" y="89209"/>
                    <a:pt x="46170" y="89790"/>
                    <a:pt x="44944" y="89790"/>
                  </a:cubicBezTo>
                  <a:lnTo>
                    <a:pt x="5761" y="89790"/>
                  </a:lnTo>
                  <a:cubicBezTo>
                    <a:pt x="4212" y="89790"/>
                    <a:pt x="2856" y="89402"/>
                    <a:pt x="1711" y="88628"/>
                  </a:cubicBezTo>
                  <a:cubicBezTo>
                    <a:pt x="56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47" name="Figura a mano libera: forma 246">
              <a:extLst>
                <a:ext uri="{FF2B5EF4-FFF2-40B4-BE49-F238E27FC236}">
                  <a16:creationId xmlns:a16="http://schemas.microsoft.com/office/drawing/2014/main" id="{7E864C5E-29C8-4866-79A9-C1F2BFE1652F}"/>
                </a:ext>
              </a:extLst>
            </p:cNvPr>
            <p:cNvSpPr/>
            <p:nvPr/>
          </p:nvSpPr>
          <p:spPr>
            <a:xfrm>
              <a:off x="5254388" y="3707471"/>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4" y="1049"/>
                  </a:cubicBezTo>
                  <a:cubicBezTo>
                    <a:pt x="3179" y="355"/>
                    <a:pt x="4712" y="0"/>
                    <a:pt x="6504"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6"/>
                    <a:pt x="8295" y="89774"/>
                    <a:pt x="6504" y="89774"/>
                  </a:cubicBezTo>
                  <a:cubicBezTo>
                    <a:pt x="4777" y="89774"/>
                    <a:pt x="3276" y="89386"/>
                    <a:pt x="1953"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48" name="Figura a mano libera: forma 247">
              <a:extLst>
                <a:ext uri="{FF2B5EF4-FFF2-40B4-BE49-F238E27FC236}">
                  <a16:creationId xmlns:a16="http://schemas.microsoft.com/office/drawing/2014/main" id="{ED426977-35E7-28D7-5101-DE4A59B248D3}"/>
                </a:ext>
              </a:extLst>
            </p:cNvPr>
            <p:cNvSpPr/>
            <p:nvPr/>
          </p:nvSpPr>
          <p:spPr>
            <a:xfrm>
              <a:off x="5277271" y="3706745"/>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608 w 66664"/>
                <a:gd name="connsiteY16" fmla="*/ 59919 h 90516"/>
                <a:gd name="connsiteX17" fmla="*/ 44992 w 66664"/>
                <a:gd name="connsiteY17" fmla="*/ 59919 h 90516"/>
                <a:gd name="connsiteX18" fmla="*/ 32679 w 66664"/>
                <a:gd name="connsiteY18" fmla="*/ 17768 h 90516"/>
                <a:gd name="connsiteX19" fmla="*/ 20608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4" y="0"/>
                  </a:cubicBezTo>
                  <a:cubicBezTo>
                    <a:pt x="38101" y="0"/>
                    <a:pt x="41055" y="1372"/>
                    <a:pt x="42103" y="4115"/>
                  </a:cubicBezTo>
                  <a:lnTo>
                    <a:pt x="66423" y="83690"/>
                  </a:lnTo>
                  <a:cubicBezTo>
                    <a:pt x="66584" y="84206"/>
                    <a:pt x="66665" y="84594"/>
                    <a:pt x="66665" y="84852"/>
                  </a:cubicBezTo>
                  <a:cubicBezTo>
                    <a:pt x="66665" y="86401"/>
                    <a:pt x="65712" y="87724"/>
                    <a:pt x="63808" y="88838"/>
                  </a:cubicBezTo>
                  <a:cubicBezTo>
                    <a:pt x="61904" y="89951"/>
                    <a:pt x="59871" y="90516"/>
                    <a:pt x="57741" y="90516"/>
                  </a:cubicBezTo>
                  <a:cubicBezTo>
                    <a:pt x="55159" y="90516"/>
                    <a:pt x="53545" y="89629"/>
                    <a:pt x="52932" y="87837"/>
                  </a:cubicBezTo>
                  <a:lnTo>
                    <a:pt x="47848" y="70247"/>
                  </a:lnTo>
                  <a:lnTo>
                    <a:pt x="17655" y="70247"/>
                  </a:lnTo>
                  <a:lnTo>
                    <a:pt x="12636" y="87789"/>
                  </a:lnTo>
                  <a:cubicBezTo>
                    <a:pt x="12071" y="89596"/>
                    <a:pt x="10554" y="90500"/>
                    <a:pt x="8101" y="90500"/>
                  </a:cubicBezTo>
                  <a:cubicBezTo>
                    <a:pt x="6132" y="90500"/>
                    <a:pt x="4309" y="89967"/>
                    <a:pt x="2582" y="88902"/>
                  </a:cubicBezTo>
                  <a:cubicBezTo>
                    <a:pt x="855" y="87837"/>
                    <a:pt x="0" y="86579"/>
                    <a:pt x="0" y="85110"/>
                  </a:cubicBezTo>
                  <a:close/>
                  <a:moveTo>
                    <a:pt x="20608" y="59919"/>
                  </a:moveTo>
                  <a:lnTo>
                    <a:pt x="44992" y="59919"/>
                  </a:lnTo>
                  <a:lnTo>
                    <a:pt x="32679" y="17768"/>
                  </a:lnTo>
                  <a:lnTo>
                    <a:pt x="20608"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49" name="Figura a mano libera: forma 248">
              <a:extLst>
                <a:ext uri="{FF2B5EF4-FFF2-40B4-BE49-F238E27FC236}">
                  <a16:creationId xmlns:a16="http://schemas.microsoft.com/office/drawing/2014/main" id="{1A94A393-62D3-6B9F-DA70-DB05A41092B8}"/>
                </a:ext>
              </a:extLst>
            </p:cNvPr>
            <p:cNvSpPr/>
            <p:nvPr/>
          </p:nvSpPr>
          <p:spPr>
            <a:xfrm>
              <a:off x="5352635" y="3707487"/>
              <a:ext cx="68149" cy="89757"/>
            </a:xfrm>
            <a:custGeom>
              <a:avLst/>
              <a:gdLst>
                <a:gd name="connsiteX0" fmla="*/ 0 w 68149"/>
                <a:gd name="connsiteY0" fmla="*/ 85465 h 89757"/>
                <a:gd name="connsiteX1" fmla="*/ 0 w 68149"/>
                <a:gd name="connsiteY1" fmla="*/ 6504 h 89757"/>
                <a:gd name="connsiteX2" fmla="*/ 1840 w 68149"/>
                <a:gd name="connsiteY2" fmla="*/ 1598 h 89757"/>
                <a:gd name="connsiteX3" fmla="*/ 6503 w 68149"/>
                <a:gd name="connsiteY3" fmla="*/ 0 h 89757"/>
                <a:gd name="connsiteX4" fmla="*/ 12329 w 68149"/>
                <a:gd name="connsiteY4" fmla="*/ 1533 h 89757"/>
                <a:gd name="connsiteX5" fmla="*/ 16815 w 68149"/>
                <a:gd name="connsiteY5" fmla="*/ 7375 h 89757"/>
                <a:gd name="connsiteX6" fmla="*/ 34002 w 68149"/>
                <a:gd name="connsiteY6" fmla="*/ 39925 h 89757"/>
                <a:gd name="connsiteX7" fmla="*/ 51447 w 68149"/>
                <a:gd name="connsiteY7" fmla="*/ 7375 h 89757"/>
                <a:gd name="connsiteX8" fmla="*/ 55868 w 68149"/>
                <a:gd name="connsiteY8" fmla="*/ 1533 h 89757"/>
                <a:gd name="connsiteX9" fmla="*/ 61646 w 68149"/>
                <a:gd name="connsiteY9" fmla="*/ 0 h 89757"/>
                <a:gd name="connsiteX10" fmla="*/ 66309 w 68149"/>
                <a:gd name="connsiteY10" fmla="*/ 1598 h 89757"/>
                <a:gd name="connsiteX11" fmla="*/ 68149 w 68149"/>
                <a:gd name="connsiteY11" fmla="*/ 6504 h 89757"/>
                <a:gd name="connsiteX12" fmla="*/ 68149 w 68149"/>
                <a:gd name="connsiteY12" fmla="*/ 85465 h 89757"/>
                <a:gd name="connsiteX13" fmla="*/ 66245 w 68149"/>
                <a:gd name="connsiteY13" fmla="*/ 88596 h 89757"/>
                <a:gd name="connsiteX14" fmla="*/ 61646 w 68149"/>
                <a:gd name="connsiteY14" fmla="*/ 89758 h 89757"/>
                <a:gd name="connsiteX15" fmla="*/ 57095 w 68149"/>
                <a:gd name="connsiteY15" fmla="*/ 88596 h 89757"/>
                <a:gd name="connsiteX16" fmla="*/ 55126 w 68149"/>
                <a:gd name="connsiteY16" fmla="*/ 85465 h 89757"/>
                <a:gd name="connsiteX17" fmla="*/ 55126 w 68149"/>
                <a:gd name="connsiteY17" fmla="*/ 26514 h 89757"/>
                <a:gd name="connsiteX18" fmla="*/ 38666 w 68149"/>
                <a:gd name="connsiteY18" fmla="*/ 56966 h 89757"/>
                <a:gd name="connsiteX19" fmla="*/ 33873 w 68149"/>
                <a:gd name="connsiteY19" fmla="*/ 59919 h 89757"/>
                <a:gd name="connsiteX20" fmla="*/ 29451 w 68149"/>
                <a:gd name="connsiteY20" fmla="*/ 56966 h 89757"/>
                <a:gd name="connsiteX21" fmla="*/ 12990 w 68149"/>
                <a:gd name="connsiteY21" fmla="*/ 25772 h 89757"/>
                <a:gd name="connsiteX22" fmla="*/ 12990 w 68149"/>
                <a:gd name="connsiteY22" fmla="*/ 85449 h 89757"/>
                <a:gd name="connsiteX23" fmla="*/ 11086 w 68149"/>
                <a:gd name="connsiteY23" fmla="*/ 88580 h 89757"/>
                <a:gd name="connsiteX24" fmla="*/ 6487 w 68149"/>
                <a:gd name="connsiteY24" fmla="*/ 89742 h 89757"/>
                <a:gd name="connsiteX25" fmla="*/ 1936 w 68149"/>
                <a:gd name="connsiteY25" fmla="*/ 88580 h 89757"/>
                <a:gd name="connsiteX26" fmla="*/ 0 w 68149"/>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49" h="89757">
                  <a:moveTo>
                    <a:pt x="0" y="85465"/>
                  </a:moveTo>
                  <a:lnTo>
                    <a:pt x="0" y="6504"/>
                  </a:lnTo>
                  <a:cubicBezTo>
                    <a:pt x="0" y="4293"/>
                    <a:pt x="613" y="2663"/>
                    <a:pt x="1840" y="1598"/>
                  </a:cubicBezTo>
                  <a:cubicBezTo>
                    <a:pt x="3066" y="533"/>
                    <a:pt x="4615" y="0"/>
                    <a:pt x="6503" y="0"/>
                  </a:cubicBezTo>
                  <a:cubicBezTo>
                    <a:pt x="8876" y="0"/>
                    <a:pt x="10828" y="517"/>
                    <a:pt x="12329" y="1533"/>
                  </a:cubicBezTo>
                  <a:cubicBezTo>
                    <a:pt x="13846" y="2566"/>
                    <a:pt x="15331" y="4502"/>
                    <a:pt x="16815" y="7375"/>
                  </a:cubicBezTo>
                  <a:lnTo>
                    <a:pt x="34002" y="39925"/>
                  </a:lnTo>
                  <a:lnTo>
                    <a:pt x="51447" y="7375"/>
                  </a:lnTo>
                  <a:cubicBezTo>
                    <a:pt x="52915" y="4502"/>
                    <a:pt x="54400" y="2566"/>
                    <a:pt x="55868" y="1533"/>
                  </a:cubicBezTo>
                  <a:cubicBezTo>
                    <a:pt x="57337" y="517"/>
                    <a:pt x="59257" y="0"/>
                    <a:pt x="61646" y="0"/>
                  </a:cubicBezTo>
                  <a:cubicBezTo>
                    <a:pt x="63534" y="0"/>
                    <a:pt x="65083" y="533"/>
                    <a:pt x="66309" y="1598"/>
                  </a:cubicBezTo>
                  <a:cubicBezTo>
                    <a:pt x="67536" y="2663"/>
                    <a:pt x="68149" y="4293"/>
                    <a:pt x="68149" y="6504"/>
                  </a:cubicBezTo>
                  <a:lnTo>
                    <a:pt x="68149" y="85465"/>
                  </a:lnTo>
                  <a:cubicBezTo>
                    <a:pt x="68149" y="86772"/>
                    <a:pt x="67520" y="87821"/>
                    <a:pt x="66245" y="88596"/>
                  </a:cubicBezTo>
                  <a:cubicBezTo>
                    <a:pt x="64970" y="89370"/>
                    <a:pt x="63437" y="89758"/>
                    <a:pt x="61646" y="89758"/>
                  </a:cubicBezTo>
                  <a:cubicBezTo>
                    <a:pt x="59919" y="89758"/>
                    <a:pt x="58418" y="89370"/>
                    <a:pt x="57095" y="88596"/>
                  </a:cubicBezTo>
                  <a:cubicBezTo>
                    <a:pt x="55788" y="87821"/>
                    <a:pt x="55126" y="86772"/>
                    <a:pt x="55126" y="85465"/>
                  </a:cubicBezTo>
                  <a:lnTo>
                    <a:pt x="55126" y="26514"/>
                  </a:lnTo>
                  <a:lnTo>
                    <a:pt x="38666" y="56966"/>
                  </a:lnTo>
                  <a:cubicBezTo>
                    <a:pt x="37439" y="58935"/>
                    <a:pt x="35842" y="59919"/>
                    <a:pt x="33873" y="59919"/>
                  </a:cubicBezTo>
                  <a:cubicBezTo>
                    <a:pt x="31904" y="59919"/>
                    <a:pt x="30435" y="58935"/>
                    <a:pt x="29451" y="56966"/>
                  </a:cubicBezTo>
                  <a:lnTo>
                    <a:pt x="12990" y="25772"/>
                  </a:lnTo>
                  <a:lnTo>
                    <a:pt x="12990" y="85449"/>
                  </a:lnTo>
                  <a:cubicBezTo>
                    <a:pt x="12990" y="86756"/>
                    <a:pt x="12361" y="87805"/>
                    <a:pt x="11086" y="88580"/>
                  </a:cubicBezTo>
                  <a:cubicBezTo>
                    <a:pt x="9811" y="89354"/>
                    <a:pt x="8278" y="89742"/>
                    <a:pt x="6487" y="89742"/>
                  </a:cubicBezTo>
                  <a:cubicBezTo>
                    <a:pt x="4761" y="89742"/>
                    <a:pt x="3259" y="89354"/>
                    <a:pt x="1936" y="88580"/>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50" name="Figura a mano libera: forma 249">
              <a:extLst>
                <a:ext uri="{FF2B5EF4-FFF2-40B4-BE49-F238E27FC236}">
                  <a16:creationId xmlns:a16="http://schemas.microsoft.com/office/drawing/2014/main" id="{47F37295-DAC7-AF5C-49F3-2405A73DF7D7}"/>
                </a:ext>
              </a:extLst>
            </p:cNvPr>
            <p:cNvSpPr/>
            <p:nvPr/>
          </p:nvSpPr>
          <p:spPr>
            <a:xfrm>
              <a:off x="5437002" y="3707487"/>
              <a:ext cx="53803" cy="89822"/>
            </a:xfrm>
            <a:custGeom>
              <a:avLst/>
              <a:gdLst>
                <a:gd name="connsiteX0" fmla="*/ 0 w 53803"/>
                <a:gd name="connsiteY0" fmla="*/ 85465 h 89822"/>
                <a:gd name="connsiteX1" fmla="*/ 0 w 53803"/>
                <a:gd name="connsiteY1" fmla="*/ 4293 h 89822"/>
                <a:gd name="connsiteX2" fmla="*/ 1727 w 53803"/>
                <a:gd name="connsiteY2" fmla="*/ 1162 h 89822"/>
                <a:gd name="connsiteX3" fmla="*/ 5777 w 53803"/>
                <a:gd name="connsiteY3" fmla="*/ 0 h 89822"/>
                <a:gd name="connsiteX4" fmla="*/ 49494 w 53803"/>
                <a:gd name="connsiteY4" fmla="*/ 0 h 89822"/>
                <a:gd name="connsiteX5" fmla="*/ 52690 w 53803"/>
                <a:gd name="connsiteY5" fmla="*/ 1727 h 89822"/>
                <a:gd name="connsiteX6" fmla="*/ 53803 w 53803"/>
                <a:gd name="connsiteY6" fmla="*/ 5664 h 89822"/>
                <a:gd name="connsiteX7" fmla="*/ 52641 w 53803"/>
                <a:gd name="connsiteY7" fmla="*/ 9844 h 89822"/>
                <a:gd name="connsiteX8" fmla="*/ 49511 w 53803"/>
                <a:gd name="connsiteY8" fmla="*/ 11571 h 89822"/>
                <a:gd name="connsiteX9" fmla="*/ 13039 w 53803"/>
                <a:gd name="connsiteY9" fmla="*/ 11571 h 89822"/>
                <a:gd name="connsiteX10" fmla="*/ 13039 w 53803"/>
                <a:gd name="connsiteY10" fmla="*/ 39699 h 89822"/>
                <a:gd name="connsiteX11" fmla="*/ 31953 w 53803"/>
                <a:gd name="connsiteY11" fmla="*/ 39699 h 89822"/>
                <a:gd name="connsiteX12" fmla="*/ 35083 w 53803"/>
                <a:gd name="connsiteY12" fmla="*/ 41232 h 89822"/>
                <a:gd name="connsiteX13" fmla="*/ 36246 w 53803"/>
                <a:gd name="connsiteY13" fmla="*/ 44976 h 89822"/>
                <a:gd name="connsiteX14" fmla="*/ 35148 w 53803"/>
                <a:gd name="connsiteY14" fmla="*/ 48478 h 89822"/>
                <a:gd name="connsiteX15" fmla="*/ 31953 w 53803"/>
                <a:gd name="connsiteY15" fmla="*/ 50011 h 89822"/>
                <a:gd name="connsiteX16" fmla="*/ 13039 w 53803"/>
                <a:gd name="connsiteY16" fmla="*/ 50011 h 89822"/>
                <a:gd name="connsiteX17" fmla="*/ 13039 w 53803"/>
                <a:gd name="connsiteY17" fmla="*/ 78252 h 89822"/>
                <a:gd name="connsiteX18" fmla="*/ 49511 w 53803"/>
                <a:gd name="connsiteY18" fmla="*/ 78252 h 89822"/>
                <a:gd name="connsiteX19" fmla="*/ 52641 w 53803"/>
                <a:gd name="connsiteY19" fmla="*/ 79978 h 89822"/>
                <a:gd name="connsiteX20" fmla="*/ 53803 w 53803"/>
                <a:gd name="connsiteY20" fmla="*/ 84158 h 89822"/>
                <a:gd name="connsiteX21" fmla="*/ 52690 w 53803"/>
                <a:gd name="connsiteY21" fmla="*/ 88096 h 89822"/>
                <a:gd name="connsiteX22" fmla="*/ 49494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3"/>
                  </a:lnTo>
                  <a:cubicBezTo>
                    <a:pt x="0" y="2986"/>
                    <a:pt x="565" y="1937"/>
                    <a:pt x="1727" y="1162"/>
                  </a:cubicBezTo>
                  <a:cubicBezTo>
                    <a:pt x="2873" y="387"/>
                    <a:pt x="4228" y="0"/>
                    <a:pt x="5777" y="0"/>
                  </a:cubicBezTo>
                  <a:lnTo>
                    <a:pt x="49494" y="0"/>
                  </a:lnTo>
                  <a:cubicBezTo>
                    <a:pt x="50882" y="0"/>
                    <a:pt x="51947" y="581"/>
                    <a:pt x="52690" y="1727"/>
                  </a:cubicBezTo>
                  <a:cubicBezTo>
                    <a:pt x="53432" y="2873"/>
                    <a:pt x="53803" y="4180"/>
                    <a:pt x="53803" y="5664"/>
                  </a:cubicBezTo>
                  <a:cubicBezTo>
                    <a:pt x="53803" y="7310"/>
                    <a:pt x="53416" y="8698"/>
                    <a:pt x="52641" y="9844"/>
                  </a:cubicBezTo>
                  <a:cubicBezTo>
                    <a:pt x="51867" y="10990"/>
                    <a:pt x="50817" y="11571"/>
                    <a:pt x="49511" y="11571"/>
                  </a:cubicBezTo>
                  <a:lnTo>
                    <a:pt x="13039" y="11571"/>
                  </a:lnTo>
                  <a:lnTo>
                    <a:pt x="13039" y="39699"/>
                  </a:lnTo>
                  <a:lnTo>
                    <a:pt x="31953" y="39699"/>
                  </a:lnTo>
                  <a:cubicBezTo>
                    <a:pt x="33260" y="39699"/>
                    <a:pt x="34309" y="40215"/>
                    <a:pt x="35083" y="41232"/>
                  </a:cubicBezTo>
                  <a:cubicBezTo>
                    <a:pt x="35858" y="42248"/>
                    <a:pt x="36246" y="43507"/>
                    <a:pt x="36246" y="44976"/>
                  </a:cubicBezTo>
                  <a:cubicBezTo>
                    <a:pt x="36246" y="46283"/>
                    <a:pt x="35874" y="47461"/>
                    <a:pt x="35148" y="48478"/>
                  </a:cubicBezTo>
                  <a:cubicBezTo>
                    <a:pt x="34406" y="49510"/>
                    <a:pt x="33341" y="50011"/>
                    <a:pt x="31953" y="50011"/>
                  </a:cubicBezTo>
                  <a:lnTo>
                    <a:pt x="13039" y="50011"/>
                  </a:lnTo>
                  <a:lnTo>
                    <a:pt x="13039" y="78252"/>
                  </a:lnTo>
                  <a:lnTo>
                    <a:pt x="49511" y="78252"/>
                  </a:lnTo>
                  <a:cubicBezTo>
                    <a:pt x="50817" y="78252"/>
                    <a:pt x="51867" y="78833"/>
                    <a:pt x="52641" y="79978"/>
                  </a:cubicBezTo>
                  <a:cubicBezTo>
                    <a:pt x="53416" y="81124"/>
                    <a:pt x="53803" y="82512"/>
                    <a:pt x="53803" y="84158"/>
                  </a:cubicBezTo>
                  <a:cubicBezTo>
                    <a:pt x="53803" y="85627"/>
                    <a:pt x="53432" y="86950"/>
                    <a:pt x="52690" y="88096"/>
                  </a:cubicBezTo>
                  <a:cubicBezTo>
                    <a:pt x="51947" y="89241"/>
                    <a:pt x="50882" y="89822"/>
                    <a:pt x="49494" y="89822"/>
                  </a:cubicBezTo>
                  <a:lnTo>
                    <a:pt x="5777" y="89822"/>
                  </a:lnTo>
                  <a:cubicBezTo>
                    <a:pt x="4228" y="89822"/>
                    <a:pt x="2873" y="89435"/>
                    <a:pt x="1727"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51" name="Figura a mano libera: forma 250">
              <a:extLst>
                <a:ext uri="{FF2B5EF4-FFF2-40B4-BE49-F238E27FC236}">
                  <a16:creationId xmlns:a16="http://schemas.microsoft.com/office/drawing/2014/main" id="{3B85283E-5120-F04A-5190-C39A8D0BA393}"/>
                </a:ext>
              </a:extLst>
            </p:cNvPr>
            <p:cNvSpPr/>
            <p:nvPr/>
          </p:nvSpPr>
          <p:spPr>
            <a:xfrm>
              <a:off x="5501230" y="3707487"/>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2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5 w 56578"/>
                <a:gd name="connsiteY8" fmla="*/ 0 h 89773"/>
                <a:gd name="connsiteX9" fmla="*/ 54675 w 56578"/>
                <a:gd name="connsiteY9" fmla="*/ 1049 h 89773"/>
                <a:gd name="connsiteX10" fmla="*/ 56579 w 56578"/>
                <a:gd name="connsiteY10" fmla="*/ 4180 h 89773"/>
                <a:gd name="connsiteX11" fmla="*/ 56579 w 56578"/>
                <a:gd name="connsiteY11" fmla="*/ 85481 h 89773"/>
                <a:gd name="connsiteX12" fmla="*/ 54675 w 56578"/>
                <a:gd name="connsiteY12" fmla="*/ 88612 h 89773"/>
                <a:gd name="connsiteX13" fmla="*/ 50075 w 56578"/>
                <a:gd name="connsiteY13" fmla="*/ 89774 h 89773"/>
                <a:gd name="connsiteX14" fmla="*/ 42345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3" y="0"/>
                    <a:pt x="6504" y="0"/>
                  </a:cubicBezTo>
                  <a:cubicBezTo>
                    <a:pt x="8795" y="0"/>
                    <a:pt x="10635" y="517"/>
                    <a:pt x="12022" y="1533"/>
                  </a:cubicBezTo>
                  <a:cubicBezTo>
                    <a:pt x="13410" y="2566"/>
                    <a:pt x="14847" y="4502"/>
                    <a:pt x="16315" y="7375"/>
                  </a:cubicBezTo>
                  <a:lnTo>
                    <a:pt x="43572" y="60549"/>
                  </a:lnTo>
                  <a:lnTo>
                    <a:pt x="43572" y="4180"/>
                  </a:lnTo>
                  <a:cubicBezTo>
                    <a:pt x="43572" y="2792"/>
                    <a:pt x="44201" y="1743"/>
                    <a:pt x="45476" y="1049"/>
                  </a:cubicBezTo>
                  <a:cubicBezTo>
                    <a:pt x="46751" y="355"/>
                    <a:pt x="48284" y="0"/>
                    <a:pt x="50075" y="0"/>
                  </a:cubicBezTo>
                  <a:cubicBezTo>
                    <a:pt x="51883" y="0"/>
                    <a:pt x="53416" y="355"/>
                    <a:pt x="54675" y="1049"/>
                  </a:cubicBezTo>
                  <a:cubicBezTo>
                    <a:pt x="55950" y="1743"/>
                    <a:pt x="56579" y="2792"/>
                    <a:pt x="56579" y="4180"/>
                  </a:cubicBezTo>
                  <a:lnTo>
                    <a:pt x="56579" y="85481"/>
                  </a:lnTo>
                  <a:cubicBezTo>
                    <a:pt x="56579" y="86788"/>
                    <a:pt x="55950" y="87837"/>
                    <a:pt x="54675" y="88612"/>
                  </a:cubicBezTo>
                  <a:cubicBezTo>
                    <a:pt x="53400" y="89387"/>
                    <a:pt x="51867" y="89774"/>
                    <a:pt x="50075" y="89774"/>
                  </a:cubicBezTo>
                  <a:cubicBezTo>
                    <a:pt x="46638" y="89774"/>
                    <a:pt x="44056" y="88176"/>
                    <a:pt x="42345" y="84981"/>
                  </a:cubicBezTo>
                  <a:lnTo>
                    <a:pt x="12991" y="29096"/>
                  </a:lnTo>
                  <a:lnTo>
                    <a:pt x="12991" y="85465"/>
                  </a:lnTo>
                  <a:cubicBezTo>
                    <a:pt x="12991" y="86772"/>
                    <a:pt x="12362" y="87821"/>
                    <a:pt x="11087" y="88596"/>
                  </a:cubicBezTo>
                  <a:cubicBezTo>
                    <a:pt x="9812" y="89370"/>
                    <a:pt x="8279" y="89758"/>
                    <a:pt x="6487" y="89758"/>
                  </a:cubicBezTo>
                  <a:cubicBezTo>
                    <a:pt x="4761" y="89758"/>
                    <a:pt x="3260" y="89370"/>
                    <a:pt x="1936" y="88596"/>
                  </a:cubicBezTo>
                  <a:cubicBezTo>
                    <a:pt x="646"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52" name="Figura a mano libera: forma 251">
              <a:extLst>
                <a:ext uri="{FF2B5EF4-FFF2-40B4-BE49-F238E27FC236}">
                  <a16:creationId xmlns:a16="http://schemas.microsoft.com/office/drawing/2014/main" id="{6B246F05-737B-F66D-D614-C99DAEA2BDE6}"/>
                </a:ext>
              </a:extLst>
            </p:cNvPr>
            <p:cNvSpPr/>
            <p:nvPr/>
          </p:nvSpPr>
          <p:spPr>
            <a:xfrm>
              <a:off x="5567669" y="3707455"/>
              <a:ext cx="59563" cy="89773"/>
            </a:xfrm>
            <a:custGeom>
              <a:avLst/>
              <a:gdLst>
                <a:gd name="connsiteX0" fmla="*/ 0 w 59563"/>
                <a:gd name="connsiteY0" fmla="*/ 5971 h 89773"/>
                <a:gd name="connsiteX1" fmla="*/ 1113 w 59563"/>
                <a:gd name="connsiteY1" fmla="*/ 1807 h 89773"/>
                <a:gd name="connsiteX2" fmla="*/ 4309 w 59563"/>
                <a:gd name="connsiteY2" fmla="*/ 0 h 89773"/>
                <a:gd name="connsiteX3" fmla="*/ 55271 w 59563"/>
                <a:gd name="connsiteY3" fmla="*/ 0 h 89773"/>
                <a:gd name="connsiteX4" fmla="*/ 58467 w 59563"/>
                <a:gd name="connsiteY4" fmla="*/ 1743 h 89773"/>
                <a:gd name="connsiteX5" fmla="*/ 59564 w 59563"/>
                <a:gd name="connsiteY5" fmla="*/ 5842 h 89773"/>
                <a:gd name="connsiteX6" fmla="*/ 58402 w 59563"/>
                <a:gd name="connsiteY6" fmla="*/ 10247 h 89773"/>
                <a:gd name="connsiteX7" fmla="*/ 55271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39 w 59563"/>
                <a:gd name="connsiteY11" fmla="*/ 89774 h 89773"/>
                <a:gd name="connsiteX12" fmla="*/ 25239 w 59563"/>
                <a:gd name="connsiteY12" fmla="*/ 88612 h 89773"/>
                <a:gd name="connsiteX13" fmla="*/ 23335 w 59563"/>
                <a:gd name="connsiteY13" fmla="*/ 85481 h 89773"/>
                <a:gd name="connsiteX14" fmla="*/ 23335 w 59563"/>
                <a:gd name="connsiteY14" fmla="*/ 12039 h 89773"/>
                <a:gd name="connsiteX15" fmla="*/ 4309 w 59563"/>
                <a:gd name="connsiteY15" fmla="*/ 12039 h 89773"/>
                <a:gd name="connsiteX16" fmla="*/ 1178 w 59563"/>
                <a:gd name="connsiteY16" fmla="*/ 10247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8" y="12039"/>
                    <a:pt x="55271" y="12039"/>
                  </a:cubicBezTo>
                  <a:lnTo>
                    <a:pt x="36358" y="12039"/>
                  </a:lnTo>
                  <a:lnTo>
                    <a:pt x="36358" y="85481"/>
                  </a:lnTo>
                  <a:cubicBezTo>
                    <a:pt x="36358" y="86788"/>
                    <a:pt x="35696" y="87837"/>
                    <a:pt x="34389" y="88612"/>
                  </a:cubicBezTo>
                  <a:cubicBezTo>
                    <a:pt x="33082" y="89386"/>
                    <a:pt x="31565" y="89774"/>
                    <a:pt x="29839" y="89774"/>
                  </a:cubicBezTo>
                  <a:cubicBezTo>
                    <a:pt x="28031" y="89774"/>
                    <a:pt x="26498" y="89386"/>
                    <a:pt x="25239" y="88612"/>
                  </a:cubicBezTo>
                  <a:cubicBezTo>
                    <a:pt x="23964" y="87837"/>
                    <a:pt x="23335" y="86788"/>
                    <a:pt x="23335" y="85481"/>
                  </a:cubicBezTo>
                  <a:lnTo>
                    <a:pt x="23335" y="12039"/>
                  </a:lnTo>
                  <a:lnTo>
                    <a:pt x="4309" y="12039"/>
                  </a:lnTo>
                  <a:cubicBezTo>
                    <a:pt x="3001" y="12039"/>
                    <a:pt x="1953" y="11442"/>
                    <a:pt x="1178" y="10247"/>
                  </a:cubicBezTo>
                  <a:cubicBezTo>
                    <a:pt x="387" y="9053"/>
                    <a:pt x="0" y="7633"/>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53" name="Figura a mano libera: forma 252">
              <a:extLst>
                <a:ext uri="{FF2B5EF4-FFF2-40B4-BE49-F238E27FC236}">
                  <a16:creationId xmlns:a16="http://schemas.microsoft.com/office/drawing/2014/main" id="{2016E021-5510-6A9D-AC5A-C2474CBD8676}"/>
                </a:ext>
              </a:extLst>
            </p:cNvPr>
            <p:cNvSpPr/>
            <p:nvPr/>
          </p:nvSpPr>
          <p:spPr>
            <a:xfrm>
              <a:off x="5623699" y="3706745"/>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3 w 66664"/>
                <a:gd name="connsiteY3" fmla="*/ 0 h 90516"/>
                <a:gd name="connsiteX4" fmla="*/ 42103 w 66664"/>
                <a:gd name="connsiteY4" fmla="*/ 4115 h 90516"/>
                <a:gd name="connsiteX5" fmla="*/ 66422 w 66664"/>
                <a:gd name="connsiteY5" fmla="*/ 83690 h 90516"/>
                <a:gd name="connsiteX6" fmla="*/ 66664 w 66664"/>
                <a:gd name="connsiteY6" fmla="*/ 84852 h 90516"/>
                <a:gd name="connsiteX7" fmla="*/ 63808 w 66664"/>
                <a:gd name="connsiteY7" fmla="*/ 88838 h 90516"/>
                <a:gd name="connsiteX8" fmla="*/ 57741 w 66664"/>
                <a:gd name="connsiteY8" fmla="*/ 90516 h 90516"/>
                <a:gd name="connsiteX9" fmla="*/ 52931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608 w 66664"/>
                <a:gd name="connsiteY16" fmla="*/ 59919 h 90516"/>
                <a:gd name="connsiteX17" fmla="*/ 44992 w 66664"/>
                <a:gd name="connsiteY17" fmla="*/ 59919 h 90516"/>
                <a:gd name="connsiteX18" fmla="*/ 32679 w 66664"/>
                <a:gd name="connsiteY18" fmla="*/ 17768 h 90516"/>
                <a:gd name="connsiteX19" fmla="*/ 20608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3" y="0"/>
                  </a:cubicBezTo>
                  <a:cubicBezTo>
                    <a:pt x="38101" y="0"/>
                    <a:pt x="41054" y="1372"/>
                    <a:pt x="42103" y="4115"/>
                  </a:cubicBezTo>
                  <a:lnTo>
                    <a:pt x="66422" y="83690"/>
                  </a:lnTo>
                  <a:cubicBezTo>
                    <a:pt x="66584" y="84206"/>
                    <a:pt x="66664" y="84594"/>
                    <a:pt x="66664" y="84852"/>
                  </a:cubicBezTo>
                  <a:cubicBezTo>
                    <a:pt x="66664" y="86401"/>
                    <a:pt x="65712" y="87724"/>
                    <a:pt x="63808" y="88838"/>
                  </a:cubicBezTo>
                  <a:cubicBezTo>
                    <a:pt x="61904" y="89951"/>
                    <a:pt x="59870" y="90516"/>
                    <a:pt x="57741" y="90516"/>
                  </a:cubicBezTo>
                  <a:cubicBezTo>
                    <a:pt x="55158" y="90516"/>
                    <a:pt x="53545" y="89629"/>
                    <a:pt x="52931" y="87837"/>
                  </a:cubicBezTo>
                  <a:lnTo>
                    <a:pt x="47848" y="70247"/>
                  </a:lnTo>
                  <a:lnTo>
                    <a:pt x="17655" y="70247"/>
                  </a:lnTo>
                  <a:lnTo>
                    <a:pt x="12636" y="87789"/>
                  </a:lnTo>
                  <a:cubicBezTo>
                    <a:pt x="12071" y="89596"/>
                    <a:pt x="10554" y="90500"/>
                    <a:pt x="8101" y="90500"/>
                  </a:cubicBezTo>
                  <a:cubicBezTo>
                    <a:pt x="6132" y="90500"/>
                    <a:pt x="4309" y="89967"/>
                    <a:pt x="2582" y="88902"/>
                  </a:cubicBezTo>
                  <a:cubicBezTo>
                    <a:pt x="855" y="87837"/>
                    <a:pt x="0" y="86579"/>
                    <a:pt x="0" y="85110"/>
                  </a:cubicBezTo>
                  <a:close/>
                  <a:moveTo>
                    <a:pt x="20608" y="59919"/>
                  </a:moveTo>
                  <a:lnTo>
                    <a:pt x="44992" y="59919"/>
                  </a:lnTo>
                  <a:lnTo>
                    <a:pt x="32679" y="17768"/>
                  </a:lnTo>
                  <a:lnTo>
                    <a:pt x="20608"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54" name="Figura a mano libera: forma 253">
              <a:extLst>
                <a:ext uri="{FF2B5EF4-FFF2-40B4-BE49-F238E27FC236}">
                  <a16:creationId xmlns:a16="http://schemas.microsoft.com/office/drawing/2014/main" id="{6E9119D5-228F-65F1-3418-67F69F11E7C7}"/>
                </a:ext>
              </a:extLst>
            </p:cNvPr>
            <p:cNvSpPr/>
            <p:nvPr/>
          </p:nvSpPr>
          <p:spPr>
            <a:xfrm>
              <a:off x="5699062" y="3707471"/>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2 w 56223"/>
                <a:gd name="connsiteY3" fmla="*/ 0 h 90144"/>
                <a:gd name="connsiteX4" fmla="*/ 27627 w 56223"/>
                <a:gd name="connsiteY4" fmla="*/ 0 h 90144"/>
                <a:gd name="connsiteX5" fmla="*/ 55868 w 56223"/>
                <a:gd name="connsiteY5" fmla="*/ 25045 h 90144"/>
                <a:gd name="connsiteX6" fmla="*/ 51205 w 56223"/>
                <a:gd name="connsiteY6" fmla="*/ 41377 h 90144"/>
                <a:gd name="connsiteX7" fmla="*/ 38553 w 56223"/>
                <a:gd name="connsiteY7" fmla="*/ 49268 h 90144"/>
                <a:gd name="connsiteX8" fmla="*/ 55740 w 56223"/>
                <a:gd name="connsiteY8" fmla="*/ 81640 h 90144"/>
                <a:gd name="connsiteX9" fmla="*/ 56224 w 56223"/>
                <a:gd name="connsiteY9" fmla="*/ 83480 h 90144"/>
                <a:gd name="connsiteX10" fmla="*/ 53706 w 56223"/>
                <a:gd name="connsiteY10" fmla="*/ 88047 h 90144"/>
                <a:gd name="connsiteX11" fmla="*/ 48365 w 56223"/>
                <a:gd name="connsiteY11" fmla="*/ 90145 h 90144"/>
                <a:gd name="connsiteX12" fmla="*/ 43201 w 56223"/>
                <a:gd name="connsiteY12" fmla="*/ 86320 h 90144"/>
                <a:gd name="connsiteX13" fmla="*/ 25271 w 56223"/>
                <a:gd name="connsiteY13" fmla="*/ 51092 h 90144"/>
                <a:gd name="connsiteX14" fmla="*/ 12862 w 56223"/>
                <a:gd name="connsiteY14" fmla="*/ 51092 h 90144"/>
                <a:gd name="connsiteX15" fmla="*/ 12862 w 56223"/>
                <a:gd name="connsiteY15" fmla="*/ 85465 h 90144"/>
                <a:gd name="connsiteX16" fmla="*/ 10958 w 56223"/>
                <a:gd name="connsiteY16" fmla="*/ 88612 h 90144"/>
                <a:gd name="connsiteX17" fmla="*/ 6358 w 56223"/>
                <a:gd name="connsiteY17" fmla="*/ 89790 h 90144"/>
                <a:gd name="connsiteX18" fmla="*/ 1872 w 56223"/>
                <a:gd name="connsiteY18" fmla="*/ 88628 h 90144"/>
                <a:gd name="connsiteX19" fmla="*/ 0 w 56223"/>
                <a:gd name="connsiteY19" fmla="*/ 85481 h 90144"/>
                <a:gd name="connsiteX20" fmla="*/ 12894 w 56223"/>
                <a:gd name="connsiteY20" fmla="*/ 40780 h 90144"/>
                <a:gd name="connsiteX21" fmla="*/ 27627 w 56223"/>
                <a:gd name="connsiteY21" fmla="*/ 40780 h 90144"/>
                <a:gd name="connsiteX22" fmla="*/ 42862 w 56223"/>
                <a:gd name="connsiteY22" fmla="*/ 26159 h 90144"/>
                <a:gd name="connsiteX23" fmla="*/ 27627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49"/>
                    <a:pt x="1226" y="1226"/>
                  </a:cubicBezTo>
                  <a:cubicBezTo>
                    <a:pt x="2050" y="403"/>
                    <a:pt x="3066" y="0"/>
                    <a:pt x="4292" y="0"/>
                  </a:cubicBezTo>
                  <a:lnTo>
                    <a:pt x="27627" y="0"/>
                  </a:lnTo>
                  <a:cubicBezTo>
                    <a:pt x="46460" y="0"/>
                    <a:pt x="55868" y="8343"/>
                    <a:pt x="55868" y="25045"/>
                  </a:cubicBezTo>
                  <a:cubicBezTo>
                    <a:pt x="55868" y="31969"/>
                    <a:pt x="54319" y="37423"/>
                    <a:pt x="51205" y="41377"/>
                  </a:cubicBezTo>
                  <a:cubicBezTo>
                    <a:pt x="48090" y="45331"/>
                    <a:pt x="43878" y="47961"/>
                    <a:pt x="38553" y="49268"/>
                  </a:cubicBezTo>
                  <a:lnTo>
                    <a:pt x="55740" y="81640"/>
                  </a:lnTo>
                  <a:cubicBezTo>
                    <a:pt x="56062" y="82221"/>
                    <a:pt x="56224" y="82835"/>
                    <a:pt x="56224" y="83480"/>
                  </a:cubicBezTo>
                  <a:cubicBezTo>
                    <a:pt x="56224" y="85126"/>
                    <a:pt x="55385" y="86643"/>
                    <a:pt x="53706" y="88047"/>
                  </a:cubicBezTo>
                  <a:cubicBezTo>
                    <a:pt x="52028" y="89451"/>
                    <a:pt x="50252" y="90145"/>
                    <a:pt x="48365" y="90145"/>
                  </a:cubicBezTo>
                  <a:cubicBezTo>
                    <a:pt x="46234" y="90145"/>
                    <a:pt x="44508" y="88870"/>
                    <a:pt x="43201" y="86320"/>
                  </a:cubicBezTo>
                  <a:lnTo>
                    <a:pt x="25271" y="51092"/>
                  </a:lnTo>
                  <a:lnTo>
                    <a:pt x="12862" y="51092"/>
                  </a:lnTo>
                  <a:lnTo>
                    <a:pt x="12862" y="85465"/>
                  </a:lnTo>
                  <a:cubicBezTo>
                    <a:pt x="12862" y="86772"/>
                    <a:pt x="12232" y="87821"/>
                    <a:pt x="10958" y="88612"/>
                  </a:cubicBezTo>
                  <a:cubicBezTo>
                    <a:pt x="9683" y="89386"/>
                    <a:pt x="8150" y="89790"/>
                    <a:pt x="6358" y="89790"/>
                  </a:cubicBezTo>
                  <a:cubicBezTo>
                    <a:pt x="4631" y="89790"/>
                    <a:pt x="3147" y="89402"/>
                    <a:pt x="1872" y="88628"/>
                  </a:cubicBezTo>
                  <a:cubicBezTo>
                    <a:pt x="629" y="87837"/>
                    <a:pt x="0" y="86788"/>
                    <a:pt x="0" y="85481"/>
                  </a:cubicBezTo>
                  <a:close/>
                  <a:moveTo>
                    <a:pt x="12894" y="40780"/>
                  </a:moveTo>
                  <a:lnTo>
                    <a:pt x="27627" y="40780"/>
                  </a:lnTo>
                  <a:cubicBezTo>
                    <a:pt x="37778" y="40780"/>
                    <a:pt x="42862" y="35906"/>
                    <a:pt x="42862" y="26159"/>
                  </a:cubicBezTo>
                  <a:cubicBezTo>
                    <a:pt x="42862" y="16412"/>
                    <a:pt x="37778" y="11538"/>
                    <a:pt x="27627"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55" name="Figura a mano libera: forma 254">
              <a:extLst>
                <a:ext uri="{FF2B5EF4-FFF2-40B4-BE49-F238E27FC236}">
                  <a16:creationId xmlns:a16="http://schemas.microsoft.com/office/drawing/2014/main" id="{EB52E150-2D2F-139A-093D-02F026588A1B}"/>
                </a:ext>
              </a:extLst>
            </p:cNvPr>
            <p:cNvSpPr/>
            <p:nvPr/>
          </p:nvSpPr>
          <p:spPr>
            <a:xfrm>
              <a:off x="5760465" y="3707471"/>
              <a:ext cx="65325" cy="89757"/>
            </a:xfrm>
            <a:custGeom>
              <a:avLst/>
              <a:gdLst>
                <a:gd name="connsiteX0" fmla="*/ 0 w 65325"/>
                <a:gd name="connsiteY0" fmla="*/ 5406 h 89757"/>
                <a:gd name="connsiteX1" fmla="*/ 2695 w 65325"/>
                <a:gd name="connsiteY1" fmla="*/ 1598 h 89757"/>
                <a:gd name="connsiteX2" fmla="*/ 8214 w 65325"/>
                <a:gd name="connsiteY2" fmla="*/ 0 h 89757"/>
                <a:gd name="connsiteX3" fmla="*/ 12507 w 65325"/>
                <a:gd name="connsiteY3" fmla="*/ 2953 h 89757"/>
                <a:gd name="connsiteX4" fmla="*/ 32775 w 65325"/>
                <a:gd name="connsiteY4" fmla="*/ 41877 h 89757"/>
                <a:gd name="connsiteX5" fmla="*/ 52915 w 65325"/>
                <a:gd name="connsiteY5" fmla="*/ 2953 h 89757"/>
                <a:gd name="connsiteX6" fmla="*/ 57208 w 65325"/>
                <a:gd name="connsiteY6" fmla="*/ 0 h 89757"/>
                <a:gd name="connsiteX7" fmla="*/ 62678 w 65325"/>
                <a:gd name="connsiteY7" fmla="*/ 1598 h 89757"/>
                <a:gd name="connsiteX8" fmla="*/ 65325 w 65325"/>
                <a:gd name="connsiteY8" fmla="*/ 5406 h 89757"/>
                <a:gd name="connsiteX9" fmla="*/ 64954 w 65325"/>
                <a:gd name="connsiteY9" fmla="*/ 7246 h 89757"/>
                <a:gd name="connsiteX10" fmla="*/ 39537 w 65325"/>
                <a:gd name="connsiteY10" fmla="*/ 53044 h 89757"/>
                <a:gd name="connsiteX11" fmla="*/ 39295 w 65325"/>
                <a:gd name="connsiteY11" fmla="*/ 54400 h 89757"/>
                <a:gd name="connsiteX12" fmla="*/ 39295 w 65325"/>
                <a:gd name="connsiteY12" fmla="*/ 85465 h 89757"/>
                <a:gd name="connsiteX13" fmla="*/ 37326 w 65325"/>
                <a:gd name="connsiteY13" fmla="*/ 88596 h 89757"/>
                <a:gd name="connsiteX14" fmla="*/ 32775 w 65325"/>
                <a:gd name="connsiteY14" fmla="*/ 89758 h 89757"/>
                <a:gd name="connsiteX15" fmla="*/ 28176 w 65325"/>
                <a:gd name="connsiteY15" fmla="*/ 88596 h 89757"/>
                <a:gd name="connsiteX16" fmla="*/ 26272 w 65325"/>
                <a:gd name="connsiteY16" fmla="*/ 85465 h 89757"/>
                <a:gd name="connsiteX17" fmla="*/ 26272 w 65325"/>
                <a:gd name="connsiteY17" fmla="*/ 54400 h 89757"/>
                <a:gd name="connsiteX18" fmla="*/ 25901 w 65325"/>
                <a:gd name="connsiteY18" fmla="*/ 53044 h 89757"/>
                <a:gd name="connsiteX19" fmla="*/ 484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7"/>
                    <a:pt x="903" y="2663"/>
                    <a:pt x="2695" y="1598"/>
                  </a:cubicBezTo>
                  <a:cubicBezTo>
                    <a:pt x="4502" y="532"/>
                    <a:pt x="6342" y="0"/>
                    <a:pt x="8214" y="0"/>
                  </a:cubicBezTo>
                  <a:cubicBezTo>
                    <a:pt x="10021" y="0"/>
                    <a:pt x="11441" y="984"/>
                    <a:pt x="12507" y="2953"/>
                  </a:cubicBezTo>
                  <a:lnTo>
                    <a:pt x="32775" y="41877"/>
                  </a:lnTo>
                  <a:lnTo>
                    <a:pt x="52915" y="2953"/>
                  </a:lnTo>
                  <a:cubicBezTo>
                    <a:pt x="53900" y="984"/>
                    <a:pt x="55336" y="0"/>
                    <a:pt x="57208" y="0"/>
                  </a:cubicBezTo>
                  <a:cubicBezTo>
                    <a:pt x="59096" y="0"/>
                    <a:pt x="60904" y="532"/>
                    <a:pt x="62678" y="1598"/>
                  </a:cubicBezTo>
                  <a:cubicBezTo>
                    <a:pt x="64438" y="2663"/>
                    <a:pt x="65325" y="3937"/>
                    <a:pt x="65325" y="5406"/>
                  </a:cubicBezTo>
                  <a:cubicBezTo>
                    <a:pt x="65325" y="6148"/>
                    <a:pt x="65196" y="6762"/>
                    <a:pt x="64954" y="7246"/>
                  </a:cubicBezTo>
                  <a:lnTo>
                    <a:pt x="39537" y="53044"/>
                  </a:lnTo>
                  <a:cubicBezTo>
                    <a:pt x="39376" y="53528"/>
                    <a:pt x="39295" y="53980"/>
                    <a:pt x="39295" y="54400"/>
                  </a:cubicBezTo>
                  <a:lnTo>
                    <a:pt x="39295" y="85465"/>
                  </a:lnTo>
                  <a:cubicBezTo>
                    <a:pt x="39295" y="86772"/>
                    <a:pt x="38633" y="87821"/>
                    <a:pt x="37326" y="88596"/>
                  </a:cubicBezTo>
                  <a:cubicBezTo>
                    <a:pt x="36019" y="89370"/>
                    <a:pt x="34502" y="89758"/>
                    <a:pt x="32775" y="89758"/>
                  </a:cubicBezTo>
                  <a:cubicBezTo>
                    <a:pt x="30968" y="89758"/>
                    <a:pt x="29435" y="89370"/>
                    <a:pt x="28176" y="88596"/>
                  </a:cubicBezTo>
                  <a:cubicBezTo>
                    <a:pt x="26901" y="87821"/>
                    <a:pt x="26272" y="86772"/>
                    <a:pt x="26272" y="85465"/>
                  </a:cubicBezTo>
                  <a:lnTo>
                    <a:pt x="26272" y="54400"/>
                  </a:lnTo>
                  <a:cubicBezTo>
                    <a:pt x="26272" y="54239"/>
                    <a:pt x="26143" y="53787"/>
                    <a:pt x="25901" y="53044"/>
                  </a:cubicBezTo>
                  <a:lnTo>
                    <a:pt x="484" y="7246"/>
                  </a:lnTo>
                  <a:cubicBezTo>
                    <a:pt x="161"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56" name="Figura a mano libera: forma 255">
              <a:extLst>
                <a:ext uri="{FF2B5EF4-FFF2-40B4-BE49-F238E27FC236}">
                  <a16:creationId xmlns:a16="http://schemas.microsoft.com/office/drawing/2014/main" id="{4FDBCCCB-FDBC-F7F6-1660-0E7178460D09}"/>
                </a:ext>
              </a:extLst>
            </p:cNvPr>
            <p:cNvSpPr/>
            <p:nvPr/>
          </p:nvSpPr>
          <p:spPr>
            <a:xfrm>
              <a:off x="5138036" y="3830133"/>
              <a:ext cx="68149" cy="89757"/>
            </a:xfrm>
            <a:custGeom>
              <a:avLst/>
              <a:gdLst>
                <a:gd name="connsiteX0" fmla="*/ 0 w 68149"/>
                <a:gd name="connsiteY0" fmla="*/ 85465 h 89757"/>
                <a:gd name="connsiteX1" fmla="*/ 0 w 68149"/>
                <a:gd name="connsiteY1" fmla="*/ 6504 h 89757"/>
                <a:gd name="connsiteX2" fmla="*/ 1840 w 68149"/>
                <a:gd name="connsiteY2" fmla="*/ 1598 h 89757"/>
                <a:gd name="connsiteX3" fmla="*/ 6504 w 68149"/>
                <a:gd name="connsiteY3" fmla="*/ 0 h 89757"/>
                <a:gd name="connsiteX4" fmla="*/ 12329 w 68149"/>
                <a:gd name="connsiteY4" fmla="*/ 1533 h 89757"/>
                <a:gd name="connsiteX5" fmla="*/ 16816 w 68149"/>
                <a:gd name="connsiteY5" fmla="*/ 7375 h 89757"/>
                <a:gd name="connsiteX6" fmla="*/ 34002 w 68149"/>
                <a:gd name="connsiteY6" fmla="*/ 39925 h 89757"/>
                <a:gd name="connsiteX7" fmla="*/ 51447 w 68149"/>
                <a:gd name="connsiteY7" fmla="*/ 7375 h 89757"/>
                <a:gd name="connsiteX8" fmla="*/ 55869 w 68149"/>
                <a:gd name="connsiteY8" fmla="*/ 1533 h 89757"/>
                <a:gd name="connsiteX9" fmla="*/ 61646 w 68149"/>
                <a:gd name="connsiteY9" fmla="*/ 0 h 89757"/>
                <a:gd name="connsiteX10" fmla="*/ 66310 w 68149"/>
                <a:gd name="connsiteY10" fmla="*/ 1598 h 89757"/>
                <a:gd name="connsiteX11" fmla="*/ 68150 w 68149"/>
                <a:gd name="connsiteY11" fmla="*/ 6504 h 89757"/>
                <a:gd name="connsiteX12" fmla="*/ 68150 w 68149"/>
                <a:gd name="connsiteY12" fmla="*/ 85465 h 89757"/>
                <a:gd name="connsiteX13" fmla="*/ 66245 w 68149"/>
                <a:gd name="connsiteY13" fmla="*/ 88596 h 89757"/>
                <a:gd name="connsiteX14" fmla="*/ 61646 w 68149"/>
                <a:gd name="connsiteY14" fmla="*/ 89758 h 89757"/>
                <a:gd name="connsiteX15" fmla="*/ 57095 w 68149"/>
                <a:gd name="connsiteY15" fmla="*/ 88596 h 89757"/>
                <a:gd name="connsiteX16" fmla="*/ 55126 w 68149"/>
                <a:gd name="connsiteY16" fmla="*/ 85465 h 89757"/>
                <a:gd name="connsiteX17" fmla="*/ 55126 w 68149"/>
                <a:gd name="connsiteY17" fmla="*/ 26514 h 89757"/>
                <a:gd name="connsiteX18" fmla="*/ 38666 w 68149"/>
                <a:gd name="connsiteY18" fmla="*/ 56966 h 89757"/>
                <a:gd name="connsiteX19" fmla="*/ 33873 w 68149"/>
                <a:gd name="connsiteY19" fmla="*/ 59919 h 89757"/>
                <a:gd name="connsiteX20" fmla="*/ 29451 w 68149"/>
                <a:gd name="connsiteY20" fmla="*/ 56966 h 89757"/>
                <a:gd name="connsiteX21" fmla="*/ 12991 w 68149"/>
                <a:gd name="connsiteY21" fmla="*/ 25772 h 89757"/>
                <a:gd name="connsiteX22" fmla="*/ 12991 w 68149"/>
                <a:gd name="connsiteY22" fmla="*/ 85449 h 89757"/>
                <a:gd name="connsiteX23" fmla="*/ 11087 w 68149"/>
                <a:gd name="connsiteY23" fmla="*/ 88580 h 89757"/>
                <a:gd name="connsiteX24" fmla="*/ 6487 w 68149"/>
                <a:gd name="connsiteY24" fmla="*/ 89742 h 89757"/>
                <a:gd name="connsiteX25" fmla="*/ 1937 w 68149"/>
                <a:gd name="connsiteY25" fmla="*/ 88580 h 89757"/>
                <a:gd name="connsiteX26" fmla="*/ 0 w 68149"/>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49" h="89757">
                  <a:moveTo>
                    <a:pt x="0" y="85465"/>
                  </a:moveTo>
                  <a:lnTo>
                    <a:pt x="0" y="6504"/>
                  </a:lnTo>
                  <a:cubicBezTo>
                    <a:pt x="0" y="4293"/>
                    <a:pt x="613" y="2663"/>
                    <a:pt x="1840" y="1598"/>
                  </a:cubicBezTo>
                  <a:cubicBezTo>
                    <a:pt x="3066" y="533"/>
                    <a:pt x="4616" y="0"/>
                    <a:pt x="6504" y="0"/>
                  </a:cubicBezTo>
                  <a:cubicBezTo>
                    <a:pt x="8876" y="0"/>
                    <a:pt x="10829" y="517"/>
                    <a:pt x="12329" y="1533"/>
                  </a:cubicBezTo>
                  <a:cubicBezTo>
                    <a:pt x="13846" y="2566"/>
                    <a:pt x="15331" y="4502"/>
                    <a:pt x="16816" y="7375"/>
                  </a:cubicBezTo>
                  <a:lnTo>
                    <a:pt x="34002" y="39925"/>
                  </a:lnTo>
                  <a:lnTo>
                    <a:pt x="51447" y="7375"/>
                  </a:lnTo>
                  <a:cubicBezTo>
                    <a:pt x="52915" y="4502"/>
                    <a:pt x="54400" y="2566"/>
                    <a:pt x="55869" y="1533"/>
                  </a:cubicBezTo>
                  <a:cubicBezTo>
                    <a:pt x="57337" y="517"/>
                    <a:pt x="59258" y="0"/>
                    <a:pt x="61646" y="0"/>
                  </a:cubicBezTo>
                  <a:cubicBezTo>
                    <a:pt x="63534" y="0"/>
                    <a:pt x="65083" y="533"/>
                    <a:pt x="66310" y="1598"/>
                  </a:cubicBezTo>
                  <a:cubicBezTo>
                    <a:pt x="67536" y="2663"/>
                    <a:pt x="68150" y="4293"/>
                    <a:pt x="68150" y="6504"/>
                  </a:cubicBezTo>
                  <a:lnTo>
                    <a:pt x="68150" y="85465"/>
                  </a:lnTo>
                  <a:cubicBezTo>
                    <a:pt x="68150" y="86772"/>
                    <a:pt x="67520" y="87821"/>
                    <a:pt x="66245" y="88596"/>
                  </a:cubicBezTo>
                  <a:cubicBezTo>
                    <a:pt x="64970" y="89370"/>
                    <a:pt x="63437" y="89758"/>
                    <a:pt x="61646" y="89758"/>
                  </a:cubicBezTo>
                  <a:cubicBezTo>
                    <a:pt x="59919" y="89758"/>
                    <a:pt x="58419" y="89370"/>
                    <a:pt x="57095" y="88596"/>
                  </a:cubicBezTo>
                  <a:cubicBezTo>
                    <a:pt x="55788" y="87821"/>
                    <a:pt x="55126" y="86772"/>
                    <a:pt x="55126" y="85465"/>
                  </a:cubicBezTo>
                  <a:lnTo>
                    <a:pt x="55126" y="26514"/>
                  </a:lnTo>
                  <a:lnTo>
                    <a:pt x="38666" y="56966"/>
                  </a:lnTo>
                  <a:cubicBezTo>
                    <a:pt x="37440" y="58935"/>
                    <a:pt x="35842" y="59919"/>
                    <a:pt x="33873" y="59919"/>
                  </a:cubicBezTo>
                  <a:cubicBezTo>
                    <a:pt x="31904" y="59919"/>
                    <a:pt x="30436" y="58935"/>
                    <a:pt x="29451" y="56966"/>
                  </a:cubicBezTo>
                  <a:lnTo>
                    <a:pt x="12991" y="25772"/>
                  </a:lnTo>
                  <a:lnTo>
                    <a:pt x="12991" y="85449"/>
                  </a:lnTo>
                  <a:cubicBezTo>
                    <a:pt x="12991" y="86756"/>
                    <a:pt x="12362" y="87805"/>
                    <a:pt x="11087" y="88580"/>
                  </a:cubicBezTo>
                  <a:cubicBezTo>
                    <a:pt x="9812" y="89354"/>
                    <a:pt x="8279" y="89742"/>
                    <a:pt x="6487" y="89742"/>
                  </a:cubicBezTo>
                  <a:cubicBezTo>
                    <a:pt x="4761" y="89742"/>
                    <a:pt x="3260" y="89354"/>
                    <a:pt x="1937" y="88580"/>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57" name="Figura a mano libera: forma 256">
              <a:extLst>
                <a:ext uri="{FF2B5EF4-FFF2-40B4-BE49-F238E27FC236}">
                  <a16:creationId xmlns:a16="http://schemas.microsoft.com/office/drawing/2014/main" id="{C336D1FC-D758-38B2-1C2F-C8CCF7CA7663}"/>
                </a:ext>
              </a:extLst>
            </p:cNvPr>
            <p:cNvSpPr/>
            <p:nvPr/>
          </p:nvSpPr>
          <p:spPr>
            <a:xfrm>
              <a:off x="5221548" y="3830133"/>
              <a:ext cx="55126" cy="90500"/>
            </a:xfrm>
            <a:custGeom>
              <a:avLst/>
              <a:gdLst>
                <a:gd name="connsiteX0" fmla="*/ 0 w 55126"/>
                <a:gd name="connsiteY0" fmla="*/ 63115 h 90500"/>
                <a:gd name="connsiteX1" fmla="*/ 0 w 55126"/>
                <a:gd name="connsiteY1" fmla="*/ 27386 h 90500"/>
                <a:gd name="connsiteX2" fmla="*/ 7488 w 55126"/>
                <a:gd name="connsiteY2" fmla="*/ 6633 h 90500"/>
                <a:gd name="connsiteX3" fmla="*/ 27499 w 55126"/>
                <a:gd name="connsiteY3" fmla="*/ 0 h 90500"/>
                <a:gd name="connsiteX4" fmla="*/ 47574 w 55126"/>
                <a:gd name="connsiteY4" fmla="*/ 6633 h 90500"/>
                <a:gd name="connsiteX5" fmla="*/ 55126 w 55126"/>
                <a:gd name="connsiteY5" fmla="*/ 27386 h 90500"/>
                <a:gd name="connsiteX6" fmla="*/ 55126 w 55126"/>
                <a:gd name="connsiteY6" fmla="*/ 63115 h 90500"/>
                <a:gd name="connsiteX7" fmla="*/ 47574 w 55126"/>
                <a:gd name="connsiteY7" fmla="*/ 83868 h 90500"/>
                <a:gd name="connsiteX8" fmla="*/ 27499 w 55126"/>
                <a:gd name="connsiteY8" fmla="*/ 90500 h 90500"/>
                <a:gd name="connsiteX9" fmla="*/ 7488 w 55126"/>
                <a:gd name="connsiteY9" fmla="*/ 83868 h 90500"/>
                <a:gd name="connsiteX10" fmla="*/ 0 w 55126"/>
                <a:gd name="connsiteY10" fmla="*/ 63115 h 90500"/>
                <a:gd name="connsiteX11" fmla="*/ 13007 w 55126"/>
                <a:gd name="connsiteY11" fmla="*/ 63115 h 90500"/>
                <a:gd name="connsiteX12" fmla="*/ 27499 w 55126"/>
                <a:gd name="connsiteY12" fmla="*/ 78962 h 90500"/>
                <a:gd name="connsiteX13" fmla="*/ 38311 w 55126"/>
                <a:gd name="connsiteY13" fmla="*/ 75024 h 90500"/>
                <a:gd name="connsiteX14" fmla="*/ 42119 w 55126"/>
                <a:gd name="connsiteY14" fmla="*/ 63115 h 90500"/>
                <a:gd name="connsiteX15" fmla="*/ 42119 w 55126"/>
                <a:gd name="connsiteY15" fmla="*/ 27386 h 90500"/>
                <a:gd name="connsiteX16" fmla="*/ 38311 w 55126"/>
                <a:gd name="connsiteY16" fmla="*/ 15476 h 90500"/>
                <a:gd name="connsiteX17" fmla="*/ 27499 w 55126"/>
                <a:gd name="connsiteY17" fmla="*/ 11538 h 90500"/>
                <a:gd name="connsiteX18" fmla="*/ 13007 w 55126"/>
                <a:gd name="connsiteY18" fmla="*/ 27386 h 90500"/>
                <a:gd name="connsiteX19" fmla="*/ 13007 w 55126"/>
                <a:gd name="connsiteY19" fmla="*/ 63115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5"/>
                  </a:moveTo>
                  <a:lnTo>
                    <a:pt x="0" y="27386"/>
                  </a:lnTo>
                  <a:cubicBezTo>
                    <a:pt x="0" y="17977"/>
                    <a:pt x="2501" y="11054"/>
                    <a:pt x="7488" y="6633"/>
                  </a:cubicBezTo>
                  <a:cubicBezTo>
                    <a:pt x="12475" y="2211"/>
                    <a:pt x="19156" y="0"/>
                    <a:pt x="27499" y="0"/>
                  </a:cubicBezTo>
                  <a:cubicBezTo>
                    <a:pt x="35842" y="0"/>
                    <a:pt x="42539" y="2211"/>
                    <a:pt x="47574" y="6633"/>
                  </a:cubicBezTo>
                  <a:cubicBezTo>
                    <a:pt x="52609" y="11054"/>
                    <a:pt x="55126" y="17977"/>
                    <a:pt x="55126" y="27386"/>
                  </a:cubicBezTo>
                  <a:lnTo>
                    <a:pt x="55126" y="63115"/>
                  </a:lnTo>
                  <a:cubicBezTo>
                    <a:pt x="55126" y="72523"/>
                    <a:pt x="52609" y="79446"/>
                    <a:pt x="47574" y="83868"/>
                  </a:cubicBezTo>
                  <a:cubicBezTo>
                    <a:pt x="42539" y="88289"/>
                    <a:pt x="35842" y="90500"/>
                    <a:pt x="27499" y="90500"/>
                  </a:cubicBezTo>
                  <a:cubicBezTo>
                    <a:pt x="19156" y="90500"/>
                    <a:pt x="12475" y="88289"/>
                    <a:pt x="7488" y="83868"/>
                  </a:cubicBezTo>
                  <a:cubicBezTo>
                    <a:pt x="2501" y="79446"/>
                    <a:pt x="0" y="72523"/>
                    <a:pt x="0" y="63115"/>
                  </a:cubicBezTo>
                  <a:close/>
                  <a:moveTo>
                    <a:pt x="13007" y="63115"/>
                  </a:moveTo>
                  <a:cubicBezTo>
                    <a:pt x="13007" y="73668"/>
                    <a:pt x="17832" y="78962"/>
                    <a:pt x="27499" y="78962"/>
                  </a:cubicBezTo>
                  <a:cubicBezTo>
                    <a:pt x="32163" y="78962"/>
                    <a:pt x="35761" y="77654"/>
                    <a:pt x="38311" y="75024"/>
                  </a:cubicBezTo>
                  <a:cubicBezTo>
                    <a:pt x="40845" y="72410"/>
                    <a:pt x="42119" y="68440"/>
                    <a:pt x="42119" y="63115"/>
                  </a:cubicBezTo>
                  <a:lnTo>
                    <a:pt x="42119" y="27386"/>
                  </a:lnTo>
                  <a:cubicBezTo>
                    <a:pt x="42119" y="22060"/>
                    <a:pt x="40845" y="18090"/>
                    <a:pt x="38311" y="15476"/>
                  </a:cubicBezTo>
                  <a:cubicBezTo>
                    <a:pt x="35777" y="12862"/>
                    <a:pt x="32163" y="11538"/>
                    <a:pt x="27499" y="11538"/>
                  </a:cubicBezTo>
                  <a:cubicBezTo>
                    <a:pt x="17832" y="11538"/>
                    <a:pt x="13007" y="16816"/>
                    <a:pt x="13007" y="27386"/>
                  </a:cubicBezTo>
                  <a:lnTo>
                    <a:pt x="13007" y="6311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58" name="Figura a mano libera: forma 257">
              <a:extLst>
                <a:ext uri="{FF2B5EF4-FFF2-40B4-BE49-F238E27FC236}">
                  <a16:creationId xmlns:a16="http://schemas.microsoft.com/office/drawing/2014/main" id="{067C9507-EA97-6E85-956C-166C04BF8916}"/>
                </a:ext>
              </a:extLst>
            </p:cNvPr>
            <p:cNvSpPr/>
            <p:nvPr/>
          </p:nvSpPr>
          <p:spPr>
            <a:xfrm>
              <a:off x="5285534" y="3830101"/>
              <a:ext cx="59563" cy="89773"/>
            </a:xfrm>
            <a:custGeom>
              <a:avLst/>
              <a:gdLst>
                <a:gd name="connsiteX0" fmla="*/ 0 w 59563"/>
                <a:gd name="connsiteY0" fmla="*/ 5971 h 89773"/>
                <a:gd name="connsiteX1" fmla="*/ 1113 w 59563"/>
                <a:gd name="connsiteY1" fmla="*/ 1807 h 89773"/>
                <a:gd name="connsiteX2" fmla="*/ 4309 w 59563"/>
                <a:gd name="connsiteY2" fmla="*/ 0 h 89773"/>
                <a:gd name="connsiteX3" fmla="*/ 55271 w 59563"/>
                <a:gd name="connsiteY3" fmla="*/ 0 h 89773"/>
                <a:gd name="connsiteX4" fmla="*/ 58467 w 59563"/>
                <a:gd name="connsiteY4" fmla="*/ 1743 h 89773"/>
                <a:gd name="connsiteX5" fmla="*/ 59564 w 59563"/>
                <a:gd name="connsiteY5" fmla="*/ 5842 h 89773"/>
                <a:gd name="connsiteX6" fmla="*/ 58402 w 59563"/>
                <a:gd name="connsiteY6" fmla="*/ 10247 h 89773"/>
                <a:gd name="connsiteX7" fmla="*/ 55271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39 w 59563"/>
                <a:gd name="connsiteY11" fmla="*/ 89774 h 89773"/>
                <a:gd name="connsiteX12" fmla="*/ 25239 w 59563"/>
                <a:gd name="connsiteY12" fmla="*/ 88612 h 89773"/>
                <a:gd name="connsiteX13" fmla="*/ 23335 w 59563"/>
                <a:gd name="connsiteY13" fmla="*/ 85481 h 89773"/>
                <a:gd name="connsiteX14" fmla="*/ 23335 w 59563"/>
                <a:gd name="connsiteY14" fmla="*/ 12039 h 89773"/>
                <a:gd name="connsiteX15" fmla="*/ 4309 w 59563"/>
                <a:gd name="connsiteY15" fmla="*/ 12039 h 89773"/>
                <a:gd name="connsiteX16" fmla="*/ 1178 w 59563"/>
                <a:gd name="connsiteY16" fmla="*/ 10247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6" y="87837"/>
                    <a:pt x="34389" y="88612"/>
                  </a:cubicBezTo>
                  <a:cubicBezTo>
                    <a:pt x="33082" y="89386"/>
                    <a:pt x="31565" y="89774"/>
                    <a:pt x="29839" y="89774"/>
                  </a:cubicBezTo>
                  <a:cubicBezTo>
                    <a:pt x="28031" y="89774"/>
                    <a:pt x="26498" y="89386"/>
                    <a:pt x="25239" y="88612"/>
                  </a:cubicBezTo>
                  <a:cubicBezTo>
                    <a:pt x="23964" y="87837"/>
                    <a:pt x="23335" y="86788"/>
                    <a:pt x="23335" y="85481"/>
                  </a:cubicBezTo>
                  <a:lnTo>
                    <a:pt x="23335" y="12039"/>
                  </a:lnTo>
                  <a:lnTo>
                    <a:pt x="4309" y="12039"/>
                  </a:lnTo>
                  <a:cubicBezTo>
                    <a:pt x="3001" y="12039"/>
                    <a:pt x="1953" y="11442"/>
                    <a:pt x="1178" y="10247"/>
                  </a:cubicBezTo>
                  <a:cubicBezTo>
                    <a:pt x="387" y="9053"/>
                    <a:pt x="0" y="7633"/>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59" name="Figura a mano libera: forma 258">
              <a:extLst>
                <a:ext uri="{FF2B5EF4-FFF2-40B4-BE49-F238E27FC236}">
                  <a16:creationId xmlns:a16="http://schemas.microsoft.com/office/drawing/2014/main" id="{605D2DB2-9EC7-6120-B5AB-6F41D588D1BF}"/>
                </a:ext>
              </a:extLst>
            </p:cNvPr>
            <p:cNvSpPr/>
            <p:nvPr/>
          </p:nvSpPr>
          <p:spPr>
            <a:xfrm>
              <a:off x="5354910" y="3830117"/>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29" y="1743"/>
                    <a:pt x="1904" y="1049"/>
                  </a:cubicBezTo>
                  <a:cubicBezTo>
                    <a:pt x="3179" y="355"/>
                    <a:pt x="4712" y="0"/>
                    <a:pt x="6504"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6"/>
                    <a:pt x="8295" y="89774"/>
                    <a:pt x="6504" y="89774"/>
                  </a:cubicBezTo>
                  <a:cubicBezTo>
                    <a:pt x="4777" y="89774"/>
                    <a:pt x="3276" y="89386"/>
                    <a:pt x="1953"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60" name="Figura a mano libera: forma 259">
              <a:extLst>
                <a:ext uri="{FF2B5EF4-FFF2-40B4-BE49-F238E27FC236}">
                  <a16:creationId xmlns:a16="http://schemas.microsoft.com/office/drawing/2014/main" id="{ED2D3C32-7459-59B9-558C-81A610CBA6CC}"/>
                </a:ext>
              </a:extLst>
            </p:cNvPr>
            <p:cNvSpPr/>
            <p:nvPr/>
          </p:nvSpPr>
          <p:spPr>
            <a:xfrm>
              <a:off x="5383280" y="3830133"/>
              <a:ext cx="55126" cy="90500"/>
            </a:xfrm>
            <a:custGeom>
              <a:avLst/>
              <a:gdLst>
                <a:gd name="connsiteX0" fmla="*/ 0 w 55126"/>
                <a:gd name="connsiteY0" fmla="*/ 63115 h 90500"/>
                <a:gd name="connsiteX1" fmla="*/ 0 w 55126"/>
                <a:gd name="connsiteY1" fmla="*/ 27386 h 90500"/>
                <a:gd name="connsiteX2" fmla="*/ 7488 w 55126"/>
                <a:gd name="connsiteY2" fmla="*/ 6633 h 90500"/>
                <a:gd name="connsiteX3" fmla="*/ 27498 w 55126"/>
                <a:gd name="connsiteY3" fmla="*/ 0 h 90500"/>
                <a:gd name="connsiteX4" fmla="*/ 47574 w 55126"/>
                <a:gd name="connsiteY4" fmla="*/ 6633 h 90500"/>
                <a:gd name="connsiteX5" fmla="*/ 55126 w 55126"/>
                <a:gd name="connsiteY5" fmla="*/ 27386 h 90500"/>
                <a:gd name="connsiteX6" fmla="*/ 55126 w 55126"/>
                <a:gd name="connsiteY6" fmla="*/ 63115 h 90500"/>
                <a:gd name="connsiteX7" fmla="*/ 47574 w 55126"/>
                <a:gd name="connsiteY7" fmla="*/ 83868 h 90500"/>
                <a:gd name="connsiteX8" fmla="*/ 27498 w 55126"/>
                <a:gd name="connsiteY8" fmla="*/ 90500 h 90500"/>
                <a:gd name="connsiteX9" fmla="*/ 7488 w 55126"/>
                <a:gd name="connsiteY9" fmla="*/ 83868 h 90500"/>
                <a:gd name="connsiteX10" fmla="*/ 0 w 55126"/>
                <a:gd name="connsiteY10" fmla="*/ 63115 h 90500"/>
                <a:gd name="connsiteX11" fmla="*/ 13007 w 55126"/>
                <a:gd name="connsiteY11" fmla="*/ 63115 h 90500"/>
                <a:gd name="connsiteX12" fmla="*/ 27498 w 55126"/>
                <a:gd name="connsiteY12" fmla="*/ 78962 h 90500"/>
                <a:gd name="connsiteX13" fmla="*/ 38311 w 55126"/>
                <a:gd name="connsiteY13" fmla="*/ 75024 h 90500"/>
                <a:gd name="connsiteX14" fmla="*/ 42119 w 55126"/>
                <a:gd name="connsiteY14" fmla="*/ 63115 h 90500"/>
                <a:gd name="connsiteX15" fmla="*/ 42119 w 55126"/>
                <a:gd name="connsiteY15" fmla="*/ 27386 h 90500"/>
                <a:gd name="connsiteX16" fmla="*/ 38311 w 55126"/>
                <a:gd name="connsiteY16" fmla="*/ 15476 h 90500"/>
                <a:gd name="connsiteX17" fmla="*/ 27498 w 55126"/>
                <a:gd name="connsiteY17" fmla="*/ 11538 h 90500"/>
                <a:gd name="connsiteX18" fmla="*/ 13007 w 55126"/>
                <a:gd name="connsiteY18" fmla="*/ 27386 h 90500"/>
                <a:gd name="connsiteX19" fmla="*/ 13007 w 55126"/>
                <a:gd name="connsiteY19" fmla="*/ 63115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5"/>
                  </a:moveTo>
                  <a:lnTo>
                    <a:pt x="0" y="27386"/>
                  </a:lnTo>
                  <a:cubicBezTo>
                    <a:pt x="0" y="17977"/>
                    <a:pt x="2501" y="11054"/>
                    <a:pt x="7488" y="6633"/>
                  </a:cubicBezTo>
                  <a:cubicBezTo>
                    <a:pt x="12474" y="2211"/>
                    <a:pt x="19155" y="0"/>
                    <a:pt x="27498" y="0"/>
                  </a:cubicBezTo>
                  <a:cubicBezTo>
                    <a:pt x="35842" y="0"/>
                    <a:pt x="42539" y="2211"/>
                    <a:pt x="47574" y="6633"/>
                  </a:cubicBezTo>
                  <a:cubicBezTo>
                    <a:pt x="52609" y="11054"/>
                    <a:pt x="55126" y="17977"/>
                    <a:pt x="55126" y="27386"/>
                  </a:cubicBezTo>
                  <a:lnTo>
                    <a:pt x="55126" y="63115"/>
                  </a:lnTo>
                  <a:cubicBezTo>
                    <a:pt x="55126" y="72523"/>
                    <a:pt x="52609" y="79446"/>
                    <a:pt x="47574" y="83868"/>
                  </a:cubicBezTo>
                  <a:cubicBezTo>
                    <a:pt x="42539" y="88289"/>
                    <a:pt x="35842" y="90500"/>
                    <a:pt x="27498" y="90500"/>
                  </a:cubicBezTo>
                  <a:cubicBezTo>
                    <a:pt x="19155" y="90500"/>
                    <a:pt x="12474" y="88289"/>
                    <a:pt x="7488" y="83868"/>
                  </a:cubicBezTo>
                  <a:cubicBezTo>
                    <a:pt x="2485" y="79446"/>
                    <a:pt x="0" y="72523"/>
                    <a:pt x="0" y="63115"/>
                  </a:cubicBezTo>
                  <a:close/>
                  <a:moveTo>
                    <a:pt x="13007" y="63115"/>
                  </a:moveTo>
                  <a:cubicBezTo>
                    <a:pt x="13007" y="73668"/>
                    <a:pt x="17832" y="78962"/>
                    <a:pt x="27498" y="78962"/>
                  </a:cubicBezTo>
                  <a:cubicBezTo>
                    <a:pt x="32162" y="78962"/>
                    <a:pt x="35761" y="77654"/>
                    <a:pt x="38311" y="75024"/>
                  </a:cubicBezTo>
                  <a:cubicBezTo>
                    <a:pt x="40844" y="72410"/>
                    <a:pt x="42119" y="68440"/>
                    <a:pt x="42119" y="63115"/>
                  </a:cubicBezTo>
                  <a:lnTo>
                    <a:pt x="42119" y="27386"/>
                  </a:lnTo>
                  <a:cubicBezTo>
                    <a:pt x="42119" y="22060"/>
                    <a:pt x="40844" y="18090"/>
                    <a:pt x="38311" y="15476"/>
                  </a:cubicBezTo>
                  <a:cubicBezTo>
                    <a:pt x="35777" y="12862"/>
                    <a:pt x="32162" y="11538"/>
                    <a:pt x="27498" y="11538"/>
                  </a:cubicBezTo>
                  <a:cubicBezTo>
                    <a:pt x="17832" y="11538"/>
                    <a:pt x="13007" y="16816"/>
                    <a:pt x="13007" y="27386"/>
                  </a:cubicBezTo>
                  <a:lnTo>
                    <a:pt x="13007" y="6311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61" name="Figura a mano libera: forma 260">
              <a:extLst>
                <a:ext uri="{FF2B5EF4-FFF2-40B4-BE49-F238E27FC236}">
                  <a16:creationId xmlns:a16="http://schemas.microsoft.com/office/drawing/2014/main" id="{EF3747A1-FBA6-2DF1-E8FF-3B0CDBC46B70}"/>
                </a:ext>
              </a:extLst>
            </p:cNvPr>
            <p:cNvSpPr/>
            <p:nvPr/>
          </p:nvSpPr>
          <p:spPr>
            <a:xfrm>
              <a:off x="5453640" y="3830133"/>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2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5 w 56578"/>
                <a:gd name="connsiteY8" fmla="*/ 0 h 89773"/>
                <a:gd name="connsiteX9" fmla="*/ 54675 w 56578"/>
                <a:gd name="connsiteY9" fmla="*/ 1049 h 89773"/>
                <a:gd name="connsiteX10" fmla="*/ 56579 w 56578"/>
                <a:gd name="connsiteY10" fmla="*/ 4180 h 89773"/>
                <a:gd name="connsiteX11" fmla="*/ 56579 w 56578"/>
                <a:gd name="connsiteY11" fmla="*/ 85481 h 89773"/>
                <a:gd name="connsiteX12" fmla="*/ 54675 w 56578"/>
                <a:gd name="connsiteY12" fmla="*/ 88612 h 89773"/>
                <a:gd name="connsiteX13" fmla="*/ 50075 w 56578"/>
                <a:gd name="connsiteY13" fmla="*/ 89774 h 89773"/>
                <a:gd name="connsiteX14" fmla="*/ 42345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3" y="0"/>
                    <a:pt x="6504" y="0"/>
                  </a:cubicBezTo>
                  <a:cubicBezTo>
                    <a:pt x="8795" y="0"/>
                    <a:pt x="10635" y="517"/>
                    <a:pt x="12022" y="1533"/>
                  </a:cubicBezTo>
                  <a:cubicBezTo>
                    <a:pt x="13410" y="2566"/>
                    <a:pt x="14847" y="4502"/>
                    <a:pt x="16315" y="7375"/>
                  </a:cubicBezTo>
                  <a:lnTo>
                    <a:pt x="43572" y="60549"/>
                  </a:lnTo>
                  <a:lnTo>
                    <a:pt x="43572" y="4180"/>
                  </a:lnTo>
                  <a:cubicBezTo>
                    <a:pt x="43572" y="2792"/>
                    <a:pt x="44201" y="1743"/>
                    <a:pt x="45476" y="1049"/>
                  </a:cubicBezTo>
                  <a:cubicBezTo>
                    <a:pt x="46751" y="355"/>
                    <a:pt x="48284" y="0"/>
                    <a:pt x="50075" y="0"/>
                  </a:cubicBezTo>
                  <a:cubicBezTo>
                    <a:pt x="51883" y="0"/>
                    <a:pt x="53416" y="355"/>
                    <a:pt x="54675" y="1049"/>
                  </a:cubicBezTo>
                  <a:cubicBezTo>
                    <a:pt x="55950" y="1743"/>
                    <a:pt x="56579" y="2792"/>
                    <a:pt x="56579" y="4180"/>
                  </a:cubicBezTo>
                  <a:lnTo>
                    <a:pt x="56579" y="85481"/>
                  </a:lnTo>
                  <a:cubicBezTo>
                    <a:pt x="56579" y="86788"/>
                    <a:pt x="55950" y="87837"/>
                    <a:pt x="54675" y="88612"/>
                  </a:cubicBezTo>
                  <a:cubicBezTo>
                    <a:pt x="53400" y="89387"/>
                    <a:pt x="51867" y="89774"/>
                    <a:pt x="50075" y="89774"/>
                  </a:cubicBezTo>
                  <a:cubicBezTo>
                    <a:pt x="46638" y="89774"/>
                    <a:pt x="44056" y="88176"/>
                    <a:pt x="42345" y="84981"/>
                  </a:cubicBezTo>
                  <a:lnTo>
                    <a:pt x="12991" y="29096"/>
                  </a:lnTo>
                  <a:lnTo>
                    <a:pt x="12991" y="85465"/>
                  </a:lnTo>
                  <a:cubicBezTo>
                    <a:pt x="12991" y="86772"/>
                    <a:pt x="12362" y="87821"/>
                    <a:pt x="11087" y="88596"/>
                  </a:cubicBezTo>
                  <a:cubicBezTo>
                    <a:pt x="9812" y="89370"/>
                    <a:pt x="8279" y="89758"/>
                    <a:pt x="6487" y="89758"/>
                  </a:cubicBezTo>
                  <a:cubicBezTo>
                    <a:pt x="4761" y="89758"/>
                    <a:pt x="3260" y="89370"/>
                    <a:pt x="1936" y="88596"/>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62" name="Figura a mano libera: forma 261">
              <a:extLst>
                <a:ext uri="{FF2B5EF4-FFF2-40B4-BE49-F238E27FC236}">
                  <a16:creationId xmlns:a16="http://schemas.microsoft.com/office/drawing/2014/main" id="{91D8B61B-1885-5BA1-071A-EEE8B1309A67}"/>
                </a:ext>
              </a:extLst>
            </p:cNvPr>
            <p:cNvSpPr/>
            <p:nvPr/>
          </p:nvSpPr>
          <p:spPr>
            <a:xfrm>
              <a:off x="5550159" y="3830133"/>
              <a:ext cx="55126" cy="90500"/>
            </a:xfrm>
            <a:custGeom>
              <a:avLst/>
              <a:gdLst>
                <a:gd name="connsiteX0" fmla="*/ 0 w 55126"/>
                <a:gd name="connsiteY0" fmla="*/ 63115 h 90500"/>
                <a:gd name="connsiteX1" fmla="*/ 0 w 55126"/>
                <a:gd name="connsiteY1" fmla="*/ 27386 h 90500"/>
                <a:gd name="connsiteX2" fmla="*/ 7488 w 55126"/>
                <a:gd name="connsiteY2" fmla="*/ 6633 h 90500"/>
                <a:gd name="connsiteX3" fmla="*/ 27499 w 55126"/>
                <a:gd name="connsiteY3" fmla="*/ 0 h 90500"/>
                <a:gd name="connsiteX4" fmla="*/ 47574 w 55126"/>
                <a:gd name="connsiteY4" fmla="*/ 6633 h 90500"/>
                <a:gd name="connsiteX5" fmla="*/ 55126 w 55126"/>
                <a:gd name="connsiteY5" fmla="*/ 27386 h 90500"/>
                <a:gd name="connsiteX6" fmla="*/ 55126 w 55126"/>
                <a:gd name="connsiteY6" fmla="*/ 63115 h 90500"/>
                <a:gd name="connsiteX7" fmla="*/ 47574 w 55126"/>
                <a:gd name="connsiteY7" fmla="*/ 83868 h 90500"/>
                <a:gd name="connsiteX8" fmla="*/ 27499 w 55126"/>
                <a:gd name="connsiteY8" fmla="*/ 90500 h 90500"/>
                <a:gd name="connsiteX9" fmla="*/ 7488 w 55126"/>
                <a:gd name="connsiteY9" fmla="*/ 83868 h 90500"/>
                <a:gd name="connsiteX10" fmla="*/ 0 w 55126"/>
                <a:gd name="connsiteY10" fmla="*/ 63115 h 90500"/>
                <a:gd name="connsiteX11" fmla="*/ 13023 w 55126"/>
                <a:gd name="connsiteY11" fmla="*/ 63115 h 90500"/>
                <a:gd name="connsiteX12" fmla="*/ 27515 w 55126"/>
                <a:gd name="connsiteY12" fmla="*/ 78962 h 90500"/>
                <a:gd name="connsiteX13" fmla="*/ 38327 w 55126"/>
                <a:gd name="connsiteY13" fmla="*/ 75024 h 90500"/>
                <a:gd name="connsiteX14" fmla="*/ 42136 w 55126"/>
                <a:gd name="connsiteY14" fmla="*/ 63115 h 90500"/>
                <a:gd name="connsiteX15" fmla="*/ 42136 w 55126"/>
                <a:gd name="connsiteY15" fmla="*/ 27386 h 90500"/>
                <a:gd name="connsiteX16" fmla="*/ 38327 w 55126"/>
                <a:gd name="connsiteY16" fmla="*/ 15476 h 90500"/>
                <a:gd name="connsiteX17" fmla="*/ 27515 w 55126"/>
                <a:gd name="connsiteY17" fmla="*/ 11538 h 90500"/>
                <a:gd name="connsiteX18" fmla="*/ 13023 w 55126"/>
                <a:gd name="connsiteY18" fmla="*/ 27386 h 90500"/>
                <a:gd name="connsiteX19" fmla="*/ 13023 w 55126"/>
                <a:gd name="connsiteY19" fmla="*/ 63115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5"/>
                  </a:moveTo>
                  <a:lnTo>
                    <a:pt x="0" y="27386"/>
                  </a:lnTo>
                  <a:cubicBezTo>
                    <a:pt x="0" y="17977"/>
                    <a:pt x="2501" y="11054"/>
                    <a:pt x="7488" y="6633"/>
                  </a:cubicBezTo>
                  <a:cubicBezTo>
                    <a:pt x="12474" y="2211"/>
                    <a:pt x="19155" y="0"/>
                    <a:pt x="27499" y="0"/>
                  </a:cubicBezTo>
                  <a:cubicBezTo>
                    <a:pt x="35842" y="0"/>
                    <a:pt x="42539" y="2211"/>
                    <a:pt x="47574" y="6633"/>
                  </a:cubicBezTo>
                  <a:cubicBezTo>
                    <a:pt x="52609" y="11054"/>
                    <a:pt x="55126" y="17977"/>
                    <a:pt x="55126" y="27386"/>
                  </a:cubicBezTo>
                  <a:lnTo>
                    <a:pt x="55126" y="63115"/>
                  </a:lnTo>
                  <a:cubicBezTo>
                    <a:pt x="55126" y="72523"/>
                    <a:pt x="52609" y="79446"/>
                    <a:pt x="47574" y="83868"/>
                  </a:cubicBezTo>
                  <a:cubicBezTo>
                    <a:pt x="42539" y="88289"/>
                    <a:pt x="35842" y="90500"/>
                    <a:pt x="27499" y="90500"/>
                  </a:cubicBezTo>
                  <a:cubicBezTo>
                    <a:pt x="19155" y="90500"/>
                    <a:pt x="12474" y="88289"/>
                    <a:pt x="7488" y="83868"/>
                  </a:cubicBezTo>
                  <a:cubicBezTo>
                    <a:pt x="2501" y="79446"/>
                    <a:pt x="0" y="72523"/>
                    <a:pt x="0" y="63115"/>
                  </a:cubicBezTo>
                  <a:close/>
                  <a:moveTo>
                    <a:pt x="13023" y="63115"/>
                  </a:moveTo>
                  <a:cubicBezTo>
                    <a:pt x="13023" y="73668"/>
                    <a:pt x="17848" y="78962"/>
                    <a:pt x="27515" y="78962"/>
                  </a:cubicBezTo>
                  <a:cubicBezTo>
                    <a:pt x="32178" y="78962"/>
                    <a:pt x="35777" y="77654"/>
                    <a:pt x="38327" y="75024"/>
                  </a:cubicBezTo>
                  <a:cubicBezTo>
                    <a:pt x="40861" y="72410"/>
                    <a:pt x="42136" y="68440"/>
                    <a:pt x="42136" y="63115"/>
                  </a:cubicBezTo>
                  <a:lnTo>
                    <a:pt x="42136" y="27386"/>
                  </a:lnTo>
                  <a:cubicBezTo>
                    <a:pt x="42136" y="22060"/>
                    <a:pt x="40861" y="18090"/>
                    <a:pt x="38327" y="15476"/>
                  </a:cubicBezTo>
                  <a:cubicBezTo>
                    <a:pt x="35793" y="12862"/>
                    <a:pt x="32178" y="11538"/>
                    <a:pt x="27515" y="11538"/>
                  </a:cubicBezTo>
                  <a:cubicBezTo>
                    <a:pt x="17848" y="11538"/>
                    <a:pt x="13023" y="16816"/>
                    <a:pt x="13023" y="27386"/>
                  </a:cubicBezTo>
                  <a:lnTo>
                    <a:pt x="13023" y="6311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63" name="Figura a mano libera: forma 262">
              <a:extLst>
                <a:ext uri="{FF2B5EF4-FFF2-40B4-BE49-F238E27FC236}">
                  <a16:creationId xmlns:a16="http://schemas.microsoft.com/office/drawing/2014/main" id="{DDF70E77-1947-CC93-E08E-4B0BF6A6C371}"/>
                </a:ext>
              </a:extLst>
            </p:cNvPr>
            <p:cNvSpPr/>
            <p:nvPr/>
          </p:nvSpPr>
          <p:spPr>
            <a:xfrm>
              <a:off x="5620536" y="3830133"/>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2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5 w 56578"/>
                <a:gd name="connsiteY8" fmla="*/ 0 h 89773"/>
                <a:gd name="connsiteX9" fmla="*/ 54674 w 56578"/>
                <a:gd name="connsiteY9" fmla="*/ 1049 h 89773"/>
                <a:gd name="connsiteX10" fmla="*/ 56578 w 56578"/>
                <a:gd name="connsiteY10" fmla="*/ 4180 h 89773"/>
                <a:gd name="connsiteX11" fmla="*/ 56578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0 w 56578"/>
                <a:gd name="connsiteY15" fmla="*/ 29096 h 89773"/>
                <a:gd name="connsiteX16" fmla="*/ 12990 w 56578"/>
                <a:gd name="connsiteY16" fmla="*/ 85465 h 89773"/>
                <a:gd name="connsiteX17" fmla="*/ 11086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7"/>
                    <a:pt x="12022" y="1533"/>
                  </a:cubicBezTo>
                  <a:cubicBezTo>
                    <a:pt x="13410" y="2566"/>
                    <a:pt x="14847" y="4502"/>
                    <a:pt x="16315" y="7375"/>
                  </a:cubicBezTo>
                  <a:lnTo>
                    <a:pt x="43572" y="60549"/>
                  </a:lnTo>
                  <a:lnTo>
                    <a:pt x="43572" y="4180"/>
                  </a:lnTo>
                  <a:cubicBezTo>
                    <a:pt x="43572" y="2792"/>
                    <a:pt x="44201" y="1743"/>
                    <a:pt x="45476" y="1049"/>
                  </a:cubicBezTo>
                  <a:cubicBezTo>
                    <a:pt x="46751" y="355"/>
                    <a:pt x="48284" y="0"/>
                    <a:pt x="50075" y="0"/>
                  </a:cubicBezTo>
                  <a:cubicBezTo>
                    <a:pt x="51882" y="0"/>
                    <a:pt x="53415" y="355"/>
                    <a:pt x="54674" y="1049"/>
                  </a:cubicBezTo>
                  <a:cubicBezTo>
                    <a:pt x="55949" y="1743"/>
                    <a:pt x="56578" y="2792"/>
                    <a:pt x="56578" y="4180"/>
                  </a:cubicBezTo>
                  <a:lnTo>
                    <a:pt x="56578" y="85481"/>
                  </a:lnTo>
                  <a:cubicBezTo>
                    <a:pt x="56578" y="86788"/>
                    <a:pt x="55949" y="87837"/>
                    <a:pt x="54674" y="88612"/>
                  </a:cubicBezTo>
                  <a:cubicBezTo>
                    <a:pt x="53399" y="89387"/>
                    <a:pt x="51866" y="89774"/>
                    <a:pt x="50075" y="89774"/>
                  </a:cubicBezTo>
                  <a:cubicBezTo>
                    <a:pt x="46638" y="89774"/>
                    <a:pt x="44055" y="88176"/>
                    <a:pt x="42345" y="84981"/>
                  </a:cubicBezTo>
                  <a:lnTo>
                    <a:pt x="12990" y="29096"/>
                  </a:lnTo>
                  <a:lnTo>
                    <a:pt x="12990" y="85465"/>
                  </a:lnTo>
                  <a:cubicBezTo>
                    <a:pt x="12990" y="86772"/>
                    <a:pt x="12361" y="87821"/>
                    <a:pt x="11086" y="88596"/>
                  </a:cubicBezTo>
                  <a:cubicBezTo>
                    <a:pt x="9811" y="89370"/>
                    <a:pt x="8278" y="89758"/>
                    <a:pt x="6487" y="89758"/>
                  </a:cubicBezTo>
                  <a:cubicBezTo>
                    <a:pt x="4761" y="89758"/>
                    <a:pt x="3259" y="89370"/>
                    <a:pt x="1936"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64" name="Figura a mano libera: forma 263">
              <a:extLst>
                <a:ext uri="{FF2B5EF4-FFF2-40B4-BE49-F238E27FC236}">
                  <a16:creationId xmlns:a16="http://schemas.microsoft.com/office/drawing/2014/main" id="{E6FF8173-97CC-C768-DD9C-B01455AD6FC8}"/>
                </a:ext>
              </a:extLst>
            </p:cNvPr>
            <p:cNvSpPr/>
            <p:nvPr/>
          </p:nvSpPr>
          <p:spPr>
            <a:xfrm>
              <a:off x="5214480" y="3952779"/>
              <a:ext cx="55126" cy="90500"/>
            </a:xfrm>
            <a:custGeom>
              <a:avLst/>
              <a:gdLst>
                <a:gd name="connsiteX0" fmla="*/ 0 w 55126"/>
                <a:gd name="connsiteY0" fmla="*/ 63115 h 90500"/>
                <a:gd name="connsiteX1" fmla="*/ 0 w 55126"/>
                <a:gd name="connsiteY1" fmla="*/ 27386 h 90500"/>
                <a:gd name="connsiteX2" fmla="*/ 7488 w 55126"/>
                <a:gd name="connsiteY2" fmla="*/ 6633 h 90500"/>
                <a:gd name="connsiteX3" fmla="*/ 27499 w 55126"/>
                <a:gd name="connsiteY3" fmla="*/ 0 h 90500"/>
                <a:gd name="connsiteX4" fmla="*/ 47574 w 55126"/>
                <a:gd name="connsiteY4" fmla="*/ 6633 h 90500"/>
                <a:gd name="connsiteX5" fmla="*/ 55126 w 55126"/>
                <a:gd name="connsiteY5" fmla="*/ 27386 h 90500"/>
                <a:gd name="connsiteX6" fmla="*/ 55126 w 55126"/>
                <a:gd name="connsiteY6" fmla="*/ 63115 h 90500"/>
                <a:gd name="connsiteX7" fmla="*/ 47574 w 55126"/>
                <a:gd name="connsiteY7" fmla="*/ 83868 h 90500"/>
                <a:gd name="connsiteX8" fmla="*/ 27499 w 55126"/>
                <a:gd name="connsiteY8" fmla="*/ 90500 h 90500"/>
                <a:gd name="connsiteX9" fmla="*/ 7488 w 55126"/>
                <a:gd name="connsiteY9" fmla="*/ 83868 h 90500"/>
                <a:gd name="connsiteX10" fmla="*/ 0 w 55126"/>
                <a:gd name="connsiteY10" fmla="*/ 63115 h 90500"/>
                <a:gd name="connsiteX11" fmla="*/ 13023 w 55126"/>
                <a:gd name="connsiteY11" fmla="*/ 63115 h 90500"/>
                <a:gd name="connsiteX12" fmla="*/ 27515 w 55126"/>
                <a:gd name="connsiteY12" fmla="*/ 78962 h 90500"/>
                <a:gd name="connsiteX13" fmla="*/ 38327 w 55126"/>
                <a:gd name="connsiteY13" fmla="*/ 75024 h 90500"/>
                <a:gd name="connsiteX14" fmla="*/ 42136 w 55126"/>
                <a:gd name="connsiteY14" fmla="*/ 63115 h 90500"/>
                <a:gd name="connsiteX15" fmla="*/ 42136 w 55126"/>
                <a:gd name="connsiteY15" fmla="*/ 27386 h 90500"/>
                <a:gd name="connsiteX16" fmla="*/ 38327 w 55126"/>
                <a:gd name="connsiteY16" fmla="*/ 15476 h 90500"/>
                <a:gd name="connsiteX17" fmla="*/ 27515 w 55126"/>
                <a:gd name="connsiteY17" fmla="*/ 11538 h 90500"/>
                <a:gd name="connsiteX18" fmla="*/ 13023 w 55126"/>
                <a:gd name="connsiteY18" fmla="*/ 27386 h 90500"/>
                <a:gd name="connsiteX19" fmla="*/ 13023 w 55126"/>
                <a:gd name="connsiteY19" fmla="*/ 63115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5"/>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5"/>
                  </a:lnTo>
                  <a:cubicBezTo>
                    <a:pt x="55126" y="72523"/>
                    <a:pt x="52609" y="79446"/>
                    <a:pt x="47574" y="83868"/>
                  </a:cubicBezTo>
                  <a:cubicBezTo>
                    <a:pt x="42539" y="88289"/>
                    <a:pt x="35842" y="90500"/>
                    <a:pt x="27499" y="90500"/>
                  </a:cubicBezTo>
                  <a:cubicBezTo>
                    <a:pt x="19156" y="90500"/>
                    <a:pt x="12474" y="88289"/>
                    <a:pt x="7488" y="83868"/>
                  </a:cubicBezTo>
                  <a:cubicBezTo>
                    <a:pt x="2501" y="79446"/>
                    <a:pt x="0" y="72523"/>
                    <a:pt x="0" y="63115"/>
                  </a:cubicBezTo>
                  <a:close/>
                  <a:moveTo>
                    <a:pt x="13023" y="63115"/>
                  </a:moveTo>
                  <a:cubicBezTo>
                    <a:pt x="13023" y="73668"/>
                    <a:pt x="17848" y="78962"/>
                    <a:pt x="27515" y="78962"/>
                  </a:cubicBezTo>
                  <a:cubicBezTo>
                    <a:pt x="32178" y="78962"/>
                    <a:pt x="35777" y="77654"/>
                    <a:pt x="38327" y="75024"/>
                  </a:cubicBezTo>
                  <a:cubicBezTo>
                    <a:pt x="40861" y="72410"/>
                    <a:pt x="42136" y="68440"/>
                    <a:pt x="42136" y="63115"/>
                  </a:cubicBezTo>
                  <a:lnTo>
                    <a:pt x="42136" y="27386"/>
                  </a:lnTo>
                  <a:cubicBezTo>
                    <a:pt x="42136" y="22060"/>
                    <a:pt x="40861" y="18090"/>
                    <a:pt x="38327" y="15476"/>
                  </a:cubicBezTo>
                  <a:cubicBezTo>
                    <a:pt x="35793" y="12862"/>
                    <a:pt x="32178" y="11538"/>
                    <a:pt x="27515" y="11538"/>
                  </a:cubicBezTo>
                  <a:cubicBezTo>
                    <a:pt x="17848" y="11538"/>
                    <a:pt x="13023" y="16816"/>
                    <a:pt x="13023" y="27386"/>
                  </a:cubicBezTo>
                  <a:lnTo>
                    <a:pt x="13023" y="6311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65" name="Figura a mano libera: forma 264">
              <a:extLst>
                <a:ext uri="{FF2B5EF4-FFF2-40B4-BE49-F238E27FC236}">
                  <a16:creationId xmlns:a16="http://schemas.microsoft.com/office/drawing/2014/main" id="{BABDC06C-5B98-8B21-C3B0-062C94850EF8}"/>
                </a:ext>
              </a:extLst>
            </p:cNvPr>
            <p:cNvSpPr/>
            <p:nvPr/>
          </p:nvSpPr>
          <p:spPr>
            <a:xfrm>
              <a:off x="5284856" y="3952763"/>
              <a:ext cx="55158" cy="89773"/>
            </a:xfrm>
            <a:custGeom>
              <a:avLst/>
              <a:gdLst>
                <a:gd name="connsiteX0" fmla="*/ 0 w 55158"/>
                <a:gd name="connsiteY0" fmla="*/ 85594 h 89773"/>
                <a:gd name="connsiteX1" fmla="*/ 0 w 55158"/>
                <a:gd name="connsiteY1" fmla="*/ 4292 h 89773"/>
                <a:gd name="connsiteX2" fmla="*/ 1726 w 55158"/>
                <a:gd name="connsiteY2" fmla="*/ 1162 h 89773"/>
                <a:gd name="connsiteX3" fmla="*/ 5777 w 55158"/>
                <a:gd name="connsiteY3" fmla="*/ 0 h 89773"/>
                <a:gd name="connsiteX4" fmla="*/ 28128 w 55158"/>
                <a:gd name="connsiteY4" fmla="*/ 0 h 89773"/>
                <a:gd name="connsiteX5" fmla="*/ 46186 w 55158"/>
                <a:gd name="connsiteY5" fmla="*/ 4664 h 89773"/>
                <a:gd name="connsiteX6" fmla="*/ 52947 w 55158"/>
                <a:gd name="connsiteY6" fmla="*/ 21237 h 89773"/>
                <a:gd name="connsiteX7" fmla="*/ 42506 w 55158"/>
                <a:gd name="connsiteY7" fmla="*/ 41135 h 89773"/>
                <a:gd name="connsiteX8" fmla="*/ 51963 w 55158"/>
                <a:gd name="connsiteY8" fmla="*/ 48203 h 89773"/>
                <a:gd name="connsiteX9" fmla="*/ 55158 w 55158"/>
                <a:gd name="connsiteY9" fmla="*/ 61646 h 89773"/>
                <a:gd name="connsiteX10" fmla="*/ 55158 w 55158"/>
                <a:gd name="connsiteY10" fmla="*/ 63986 h 89773"/>
                <a:gd name="connsiteX11" fmla="*/ 48526 w 55158"/>
                <a:gd name="connsiteY11" fmla="*/ 83641 h 89773"/>
                <a:gd name="connsiteX12" fmla="*/ 30726 w 55158"/>
                <a:gd name="connsiteY12" fmla="*/ 89774 h 89773"/>
                <a:gd name="connsiteX13" fmla="*/ 5793 w 55158"/>
                <a:gd name="connsiteY13" fmla="*/ 89774 h 89773"/>
                <a:gd name="connsiteX14" fmla="*/ 1614 w 55158"/>
                <a:gd name="connsiteY14" fmla="*/ 88547 h 89773"/>
                <a:gd name="connsiteX15" fmla="*/ 0 w 55158"/>
                <a:gd name="connsiteY15" fmla="*/ 85594 h 89773"/>
                <a:gd name="connsiteX16" fmla="*/ 12894 w 55158"/>
                <a:gd name="connsiteY16" fmla="*/ 35987 h 89773"/>
                <a:gd name="connsiteX17" fmla="*/ 27514 w 55158"/>
                <a:gd name="connsiteY17" fmla="*/ 35987 h 89773"/>
                <a:gd name="connsiteX18" fmla="*/ 39925 w 55158"/>
                <a:gd name="connsiteY18" fmla="*/ 23335 h 89773"/>
                <a:gd name="connsiteX19" fmla="*/ 27272 w 55158"/>
                <a:gd name="connsiteY19" fmla="*/ 11538 h 89773"/>
                <a:gd name="connsiteX20" fmla="*/ 12910 w 55158"/>
                <a:gd name="connsiteY20" fmla="*/ 11538 h 89773"/>
                <a:gd name="connsiteX21" fmla="*/ 12910 w 55158"/>
                <a:gd name="connsiteY21" fmla="*/ 35987 h 89773"/>
                <a:gd name="connsiteX22" fmla="*/ 12894 w 55158"/>
                <a:gd name="connsiteY22" fmla="*/ 78235 h 89773"/>
                <a:gd name="connsiteX23" fmla="*/ 28241 w 55158"/>
                <a:gd name="connsiteY23" fmla="*/ 78235 h 89773"/>
                <a:gd name="connsiteX24" fmla="*/ 42119 w 55158"/>
                <a:gd name="connsiteY24" fmla="*/ 63001 h 89773"/>
                <a:gd name="connsiteX25" fmla="*/ 42119 w 55158"/>
                <a:gd name="connsiteY25" fmla="*/ 61033 h 89773"/>
                <a:gd name="connsiteX26" fmla="*/ 38617 w 55158"/>
                <a:gd name="connsiteY26" fmla="*/ 49736 h 89773"/>
                <a:gd name="connsiteX27" fmla="*/ 28241 w 55158"/>
                <a:gd name="connsiteY27" fmla="*/ 46299 h 89773"/>
                <a:gd name="connsiteX28" fmla="*/ 12894 w 55158"/>
                <a:gd name="connsiteY28" fmla="*/ 46299 h 89773"/>
                <a:gd name="connsiteX29" fmla="*/ 12894 w 55158"/>
                <a:gd name="connsiteY29" fmla="*/ 7823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58" h="89773">
                  <a:moveTo>
                    <a:pt x="0" y="85594"/>
                  </a:moveTo>
                  <a:lnTo>
                    <a:pt x="0" y="4292"/>
                  </a:lnTo>
                  <a:cubicBezTo>
                    <a:pt x="0" y="2985"/>
                    <a:pt x="565" y="1936"/>
                    <a:pt x="1726" y="1162"/>
                  </a:cubicBezTo>
                  <a:cubicBezTo>
                    <a:pt x="2872" y="387"/>
                    <a:pt x="4228" y="0"/>
                    <a:pt x="5777" y="0"/>
                  </a:cubicBezTo>
                  <a:lnTo>
                    <a:pt x="28128" y="0"/>
                  </a:lnTo>
                  <a:cubicBezTo>
                    <a:pt x="35664" y="0"/>
                    <a:pt x="41683" y="1549"/>
                    <a:pt x="46186" y="4664"/>
                  </a:cubicBezTo>
                  <a:cubicBezTo>
                    <a:pt x="50688" y="7778"/>
                    <a:pt x="52947" y="13297"/>
                    <a:pt x="52947" y="21237"/>
                  </a:cubicBezTo>
                  <a:cubicBezTo>
                    <a:pt x="52947" y="31388"/>
                    <a:pt x="49462" y="38020"/>
                    <a:pt x="42506" y="41135"/>
                  </a:cubicBezTo>
                  <a:cubicBezTo>
                    <a:pt x="46686" y="42781"/>
                    <a:pt x="49833" y="45121"/>
                    <a:pt x="51963" y="48203"/>
                  </a:cubicBezTo>
                  <a:cubicBezTo>
                    <a:pt x="54093" y="51269"/>
                    <a:pt x="55158" y="55755"/>
                    <a:pt x="55158" y="61646"/>
                  </a:cubicBezTo>
                  <a:lnTo>
                    <a:pt x="55158" y="63986"/>
                  </a:lnTo>
                  <a:cubicBezTo>
                    <a:pt x="55158" y="72991"/>
                    <a:pt x="52947" y="79542"/>
                    <a:pt x="48526" y="83641"/>
                  </a:cubicBezTo>
                  <a:cubicBezTo>
                    <a:pt x="44104" y="87740"/>
                    <a:pt x="38165" y="89774"/>
                    <a:pt x="30726" y="89774"/>
                  </a:cubicBezTo>
                  <a:lnTo>
                    <a:pt x="5793" y="89774"/>
                  </a:lnTo>
                  <a:cubicBezTo>
                    <a:pt x="4066" y="89774"/>
                    <a:pt x="2679" y="89370"/>
                    <a:pt x="1614" y="88547"/>
                  </a:cubicBezTo>
                  <a:cubicBezTo>
                    <a:pt x="516" y="87724"/>
                    <a:pt x="0" y="86740"/>
                    <a:pt x="0" y="85594"/>
                  </a:cubicBezTo>
                  <a:close/>
                  <a:moveTo>
                    <a:pt x="12894" y="35987"/>
                  </a:moveTo>
                  <a:lnTo>
                    <a:pt x="27514" y="35987"/>
                  </a:lnTo>
                  <a:cubicBezTo>
                    <a:pt x="35777" y="35987"/>
                    <a:pt x="39925" y="31775"/>
                    <a:pt x="39925" y="23335"/>
                  </a:cubicBezTo>
                  <a:cubicBezTo>
                    <a:pt x="39925" y="15476"/>
                    <a:pt x="35712" y="11538"/>
                    <a:pt x="27272" y="11538"/>
                  </a:cubicBezTo>
                  <a:lnTo>
                    <a:pt x="12910" y="11538"/>
                  </a:lnTo>
                  <a:lnTo>
                    <a:pt x="12910" y="35987"/>
                  </a:lnTo>
                  <a:close/>
                  <a:moveTo>
                    <a:pt x="12894" y="78235"/>
                  </a:moveTo>
                  <a:lnTo>
                    <a:pt x="28241" y="78235"/>
                  </a:lnTo>
                  <a:cubicBezTo>
                    <a:pt x="37488" y="78235"/>
                    <a:pt x="42119" y="73168"/>
                    <a:pt x="42119" y="63001"/>
                  </a:cubicBezTo>
                  <a:lnTo>
                    <a:pt x="42119" y="61033"/>
                  </a:lnTo>
                  <a:cubicBezTo>
                    <a:pt x="42119" y="55788"/>
                    <a:pt x="40957" y="52028"/>
                    <a:pt x="38617" y="49736"/>
                  </a:cubicBezTo>
                  <a:cubicBezTo>
                    <a:pt x="36277" y="47445"/>
                    <a:pt x="32824" y="46299"/>
                    <a:pt x="28241" y="46299"/>
                  </a:cubicBezTo>
                  <a:lnTo>
                    <a:pt x="12894" y="46299"/>
                  </a:lnTo>
                  <a:lnTo>
                    <a:pt x="12894" y="782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66" name="Figura a mano libera: forma 265">
              <a:extLst>
                <a:ext uri="{FF2B5EF4-FFF2-40B4-BE49-F238E27FC236}">
                  <a16:creationId xmlns:a16="http://schemas.microsoft.com/office/drawing/2014/main" id="{023D9222-F85C-D40F-1FCF-21FEBB240C79}"/>
                </a:ext>
              </a:extLst>
            </p:cNvPr>
            <p:cNvSpPr/>
            <p:nvPr/>
          </p:nvSpPr>
          <p:spPr>
            <a:xfrm>
              <a:off x="5352763" y="3952779"/>
              <a:ext cx="53803" cy="89822"/>
            </a:xfrm>
            <a:custGeom>
              <a:avLst/>
              <a:gdLst>
                <a:gd name="connsiteX0" fmla="*/ 0 w 53803"/>
                <a:gd name="connsiteY0" fmla="*/ 85465 h 89822"/>
                <a:gd name="connsiteX1" fmla="*/ 0 w 53803"/>
                <a:gd name="connsiteY1" fmla="*/ 4293 h 89822"/>
                <a:gd name="connsiteX2" fmla="*/ 1727 w 53803"/>
                <a:gd name="connsiteY2" fmla="*/ 1162 h 89822"/>
                <a:gd name="connsiteX3" fmla="*/ 5777 w 53803"/>
                <a:gd name="connsiteY3" fmla="*/ 0 h 89822"/>
                <a:gd name="connsiteX4" fmla="*/ 49494 w 53803"/>
                <a:gd name="connsiteY4" fmla="*/ 0 h 89822"/>
                <a:gd name="connsiteX5" fmla="*/ 52690 w 53803"/>
                <a:gd name="connsiteY5" fmla="*/ 1727 h 89822"/>
                <a:gd name="connsiteX6" fmla="*/ 53803 w 53803"/>
                <a:gd name="connsiteY6" fmla="*/ 5664 h 89822"/>
                <a:gd name="connsiteX7" fmla="*/ 52641 w 53803"/>
                <a:gd name="connsiteY7" fmla="*/ 9844 h 89822"/>
                <a:gd name="connsiteX8" fmla="*/ 49511 w 53803"/>
                <a:gd name="connsiteY8" fmla="*/ 11571 h 89822"/>
                <a:gd name="connsiteX9" fmla="*/ 13007 w 53803"/>
                <a:gd name="connsiteY9" fmla="*/ 11571 h 89822"/>
                <a:gd name="connsiteX10" fmla="*/ 13007 w 53803"/>
                <a:gd name="connsiteY10" fmla="*/ 39699 h 89822"/>
                <a:gd name="connsiteX11" fmla="*/ 31920 w 53803"/>
                <a:gd name="connsiteY11" fmla="*/ 39699 h 89822"/>
                <a:gd name="connsiteX12" fmla="*/ 35051 w 53803"/>
                <a:gd name="connsiteY12" fmla="*/ 41232 h 89822"/>
                <a:gd name="connsiteX13" fmla="*/ 36213 w 53803"/>
                <a:gd name="connsiteY13" fmla="*/ 44976 h 89822"/>
                <a:gd name="connsiteX14" fmla="*/ 35116 w 53803"/>
                <a:gd name="connsiteY14" fmla="*/ 48478 h 89822"/>
                <a:gd name="connsiteX15" fmla="*/ 31920 w 53803"/>
                <a:gd name="connsiteY15" fmla="*/ 50011 h 89822"/>
                <a:gd name="connsiteX16" fmla="*/ 13007 w 53803"/>
                <a:gd name="connsiteY16" fmla="*/ 50011 h 89822"/>
                <a:gd name="connsiteX17" fmla="*/ 13007 w 53803"/>
                <a:gd name="connsiteY17" fmla="*/ 78252 h 89822"/>
                <a:gd name="connsiteX18" fmla="*/ 49478 w 53803"/>
                <a:gd name="connsiteY18" fmla="*/ 78252 h 89822"/>
                <a:gd name="connsiteX19" fmla="*/ 52609 w 53803"/>
                <a:gd name="connsiteY19" fmla="*/ 79978 h 89822"/>
                <a:gd name="connsiteX20" fmla="*/ 53771 w 53803"/>
                <a:gd name="connsiteY20" fmla="*/ 84158 h 89822"/>
                <a:gd name="connsiteX21" fmla="*/ 52657 w 53803"/>
                <a:gd name="connsiteY21" fmla="*/ 88096 h 89822"/>
                <a:gd name="connsiteX22" fmla="*/ 49462 w 53803"/>
                <a:gd name="connsiteY22" fmla="*/ 89822 h 89822"/>
                <a:gd name="connsiteX23" fmla="*/ 5745 w 53803"/>
                <a:gd name="connsiteY23" fmla="*/ 89822 h 89822"/>
                <a:gd name="connsiteX24" fmla="*/ 1695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3"/>
                  </a:lnTo>
                  <a:cubicBezTo>
                    <a:pt x="0" y="2986"/>
                    <a:pt x="565" y="1937"/>
                    <a:pt x="1727" y="1162"/>
                  </a:cubicBezTo>
                  <a:cubicBezTo>
                    <a:pt x="2873" y="387"/>
                    <a:pt x="4228" y="0"/>
                    <a:pt x="5777" y="0"/>
                  </a:cubicBezTo>
                  <a:lnTo>
                    <a:pt x="49494" y="0"/>
                  </a:lnTo>
                  <a:cubicBezTo>
                    <a:pt x="50882" y="0"/>
                    <a:pt x="51947" y="581"/>
                    <a:pt x="52690" y="1727"/>
                  </a:cubicBezTo>
                  <a:cubicBezTo>
                    <a:pt x="53432" y="2873"/>
                    <a:pt x="53803" y="4180"/>
                    <a:pt x="53803" y="5664"/>
                  </a:cubicBezTo>
                  <a:cubicBezTo>
                    <a:pt x="53803" y="7310"/>
                    <a:pt x="53416" y="8698"/>
                    <a:pt x="52641" y="9844"/>
                  </a:cubicBezTo>
                  <a:cubicBezTo>
                    <a:pt x="51867" y="10990"/>
                    <a:pt x="50817" y="11571"/>
                    <a:pt x="49511" y="11571"/>
                  </a:cubicBezTo>
                  <a:lnTo>
                    <a:pt x="13007" y="11571"/>
                  </a:lnTo>
                  <a:lnTo>
                    <a:pt x="13007" y="39699"/>
                  </a:lnTo>
                  <a:lnTo>
                    <a:pt x="31920" y="39699"/>
                  </a:lnTo>
                  <a:cubicBezTo>
                    <a:pt x="33228" y="39699"/>
                    <a:pt x="34276" y="40215"/>
                    <a:pt x="35051" y="41232"/>
                  </a:cubicBezTo>
                  <a:cubicBezTo>
                    <a:pt x="35826" y="42248"/>
                    <a:pt x="36213" y="43507"/>
                    <a:pt x="36213" y="44976"/>
                  </a:cubicBezTo>
                  <a:cubicBezTo>
                    <a:pt x="36213" y="46283"/>
                    <a:pt x="35842" y="47461"/>
                    <a:pt x="35116" y="48478"/>
                  </a:cubicBezTo>
                  <a:cubicBezTo>
                    <a:pt x="34373" y="49510"/>
                    <a:pt x="33308" y="50011"/>
                    <a:pt x="31920" y="50011"/>
                  </a:cubicBezTo>
                  <a:lnTo>
                    <a:pt x="13007" y="50011"/>
                  </a:lnTo>
                  <a:lnTo>
                    <a:pt x="13007" y="78252"/>
                  </a:lnTo>
                  <a:lnTo>
                    <a:pt x="49478" y="78252"/>
                  </a:lnTo>
                  <a:cubicBezTo>
                    <a:pt x="50785" y="78252"/>
                    <a:pt x="51834" y="78833"/>
                    <a:pt x="52609" y="79978"/>
                  </a:cubicBezTo>
                  <a:cubicBezTo>
                    <a:pt x="53383" y="81124"/>
                    <a:pt x="53771" y="82512"/>
                    <a:pt x="53771" y="84158"/>
                  </a:cubicBezTo>
                  <a:cubicBezTo>
                    <a:pt x="53771" y="85627"/>
                    <a:pt x="53400" y="86950"/>
                    <a:pt x="52657" y="88096"/>
                  </a:cubicBezTo>
                  <a:cubicBezTo>
                    <a:pt x="51915" y="89241"/>
                    <a:pt x="50850" y="89822"/>
                    <a:pt x="49462" y="89822"/>
                  </a:cubicBezTo>
                  <a:lnTo>
                    <a:pt x="5745" y="89822"/>
                  </a:lnTo>
                  <a:cubicBezTo>
                    <a:pt x="4196" y="89822"/>
                    <a:pt x="2840" y="89435"/>
                    <a:pt x="1695"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67" name="Figura a mano libera: forma 266">
              <a:extLst>
                <a:ext uri="{FF2B5EF4-FFF2-40B4-BE49-F238E27FC236}">
                  <a16:creationId xmlns:a16="http://schemas.microsoft.com/office/drawing/2014/main" id="{87DA14F2-831B-68F8-BF03-750DD51358B0}"/>
                </a:ext>
              </a:extLst>
            </p:cNvPr>
            <p:cNvSpPr/>
            <p:nvPr/>
          </p:nvSpPr>
          <p:spPr>
            <a:xfrm>
              <a:off x="5412440" y="3952408"/>
              <a:ext cx="55142" cy="91097"/>
            </a:xfrm>
            <a:custGeom>
              <a:avLst/>
              <a:gdLst>
                <a:gd name="connsiteX0" fmla="*/ 0 w 55142"/>
                <a:gd name="connsiteY0" fmla="*/ 76622 h 91097"/>
                <a:gd name="connsiteX1" fmla="*/ 1711 w 55142"/>
                <a:gd name="connsiteY1" fmla="*/ 71958 h 91097"/>
                <a:gd name="connsiteX2" fmla="*/ 5648 w 55142"/>
                <a:gd name="connsiteY2" fmla="*/ 69618 h 91097"/>
                <a:gd name="connsiteX3" fmla="*/ 8908 w 55142"/>
                <a:gd name="connsiteY3" fmla="*/ 71199 h 91097"/>
                <a:gd name="connsiteX4" fmla="*/ 12652 w 55142"/>
                <a:gd name="connsiteY4" fmla="*/ 74604 h 91097"/>
                <a:gd name="connsiteX5" fmla="*/ 18236 w 55142"/>
                <a:gd name="connsiteY5" fmla="*/ 78010 h 91097"/>
                <a:gd name="connsiteX6" fmla="*/ 26643 w 55142"/>
                <a:gd name="connsiteY6" fmla="*/ 79591 h 91097"/>
                <a:gd name="connsiteX7" fmla="*/ 37875 w 55142"/>
                <a:gd name="connsiteY7" fmla="*/ 76250 h 91097"/>
                <a:gd name="connsiteX8" fmla="*/ 42119 w 55142"/>
                <a:gd name="connsiteY8" fmla="*/ 66487 h 91097"/>
                <a:gd name="connsiteX9" fmla="*/ 38004 w 55142"/>
                <a:gd name="connsiteY9" fmla="*/ 56611 h 91097"/>
                <a:gd name="connsiteX10" fmla="*/ 28064 w 55142"/>
                <a:gd name="connsiteY10" fmla="*/ 50317 h 91097"/>
                <a:gd name="connsiteX11" fmla="*/ 16331 w 55142"/>
                <a:gd name="connsiteY11" fmla="*/ 45250 h 91097"/>
                <a:gd name="connsiteX12" fmla="*/ 6326 w 55142"/>
                <a:gd name="connsiteY12" fmla="*/ 37100 h 91097"/>
                <a:gd name="connsiteX13" fmla="*/ 2211 w 55142"/>
                <a:gd name="connsiteY13" fmla="*/ 23513 h 91097"/>
                <a:gd name="connsiteX14" fmla="*/ 4729 w 55142"/>
                <a:gd name="connsiteY14" fmla="*/ 12249 h 91097"/>
                <a:gd name="connsiteX15" fmla="*/ 11539 w 55142"/>
                <a:gd name="connsiteY15" fmla="*/ 4890 h 91097"/>
                <a:gd name="connsiteX16" fmla="*/ 20559 w 55142"/>
                <a:gd name="connsiteY16" fmla="*/ 1162 h 91097"/>
                <a:gd name="connsiteX17" fmla="*/ 30565 w 55142"/>
                <a:gd name="connsiteY17" fmla="*/ 0 h 91097"/>
                <a:gd name="connsiteX18" fmla="*/ 37504 w 55142"/>
                <a:gd name="connsiteY18" fmla="*/ 420 h 91097"/>
                <a:gd name="connsiteX19" fmla="*/ 44685 w 55142"/>
                <a:gd name="connsiteY19" fmla="*/ 1824 h 91097"/>
                <a:gd name="connsiteX20" fmla="*/ 50576 w 55142"/>
                <a:gd name="connsiteY20" fmla="*/ 4615 h 91097"/>
                <a:gd name="connsiteX21" fmla="*/ 52915 w 55142"/>
                <a:gd name="connsiteY21" fmla="*/ 8747 h 91097"/>
                <a:gd name="connsiteX22" fmla="*/ 51447 w 55142"/>
                <a:gd name="connsiteY22" fmla="*/ 13394 h 91097"/>
                <a:gd name="connsiteX23" fmla="*/ 47510 w 55142"/>
                <a:gd name="connsiteY23" fmla="*/ 15734 h 91097"/>
                <a:gd name="connsiteX24" fmla="*/ 44201 w 55142"/>
                <a:gd name="connsiteY24" fmla="*/ 14556 h 91097"/>
                <a:gd name="connsiteX25" fmla="*/ 38618 w 55142"/>
                <a:gd name="connsiteY25" fmla="*/ 12216 h 91097"/>
                <a:gd name="connsiteX26" fmla="*/ 30581 w 55142"/>
                <a:gd name="connsiteY26" fmla="*/ 11038 h 91097"/>
                <a:gd name="connsiteX27" fmla="*/ 19414 w 55142"/>
                <a:gd name="connsiteY27" fmla="*/ 13814 h 91097"/>
                <a:gd name="connsiteX28" fmla="*/ 15234 w 55142"/>
                <a:gd name="connsiteY28" fmla="*/ 22270 h 91097"/>
                <a:gd name="connsiteX29" fmla="*/ 17445 w 55142"/>
                <a:gd name="connsiteY29" fmla="*/ 28628 h 91097"/>
                <a:gd name="connsiteX30" fmla="*/ 23158 w 55142"/>
                <a:gd name="connsiteY30" fmla="*/ 33018 h 91097"/>
                <a:gd name="connsiteX31" fmla="*/ 30952 w 55142"/>
                <a:gd name="connsiteY31" fmla="*/ 36407 h 91097"/>
                <a:gd name="connsiteX32" fmla="*/ 39489 w 55142"/>
                <a:gd name="connsiteY32" fmla="*/ 40296 h 91097"/>
                <a:gd name="connsiteX33" fmla="*/ 47219 w 55142"/>
                <a:gd name="connsiteY33" fmla="*/ 45428 h 91097"/>
                <a:gd name="connsiteX34" fmla="*/ 52932 w 55142"/>
                <a:gd name="connsiteY34" fmla="*/ 53383 h 91097"/>
                <a:gd name="connsiteX35" fmla="*/ 55143 w 55142"/>
                <a:gd name="connsiteY35" fmla="*/ 65115 h 91097"/>
                <a:gd name="connsiteX36" fmla="*/ 47461 w 55142"/>
                <a:gd name="connsiteY36" fmla="*/ 84448 h 91097"/>
                <a:gd name="connsiteX37" fmla="*/ 27144 w 55142"/>
                <a:gd name="connsiteY37" fmla="*/ 91097 h 91097"/>
                <a:gd name="connsiteX38" fmla="*/ 7924 w 55142"/>
                <a:gd name="connsiteY38" fmla="*/ 86369 h 91097"/>
                <a:gd name="connsiteX39" fmla="*/ 0 w 55142"/>
                <a:gd name="connsiteY39" fmla="*/ 76622 h 9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142" h="91097">
                  <a:moveTo>
                    <a:pt x="0" y="76622"/>
                  </a:moveTo>
                  <a:cubicBezTo>
                    <a:pt x="0" y="75072"/>
                    <a:pt x="565" y="73507"/>
                    <a:pt x="1711" y="71958"/>
                  </a:cubicBezTo>
                  <a:cubicBezTo>
                    <a:pt x="2856" y="70409"/>
                    <a:pt x="4164" y="69618"/>
                    <a:pt x="5648" y="69618"/>
                  </a:cubicBezTo>
                  <a:cubicBezTo>
                    <a:pt x="6552" y="69618"/>
                    <a:pt x="7633" y="70151"/>
                    <a:pt x="8908" y="71199"/>
                  </a:cubicBezTo>
                  <a:cubicBezTo>
                    <a:pt x="10183" y="72248"/>
                    <a:pt x="11426" y="73378"/>
                    <a:pt x="12652" y="74604"/>
                  </a:cubicBezTo>
                  <a:cubicBezTo>
                    <a:pt x="13879" y="75831"/>
                    <a:pt x="15734" y="76961"/>
                    <a:pt x="18236" y="78010"/>
                  </a:cubicBezTo>
                  <a:cubicBezTo>
                    <a:pt x="20737" y="79058"/>
                    <a:pt x="23529" y="79591"/>
                    <a:pt x="26643" y="79591"/>
                  </a:cubicBezTo>
                  <a:cubicBezTo>
                    <a:pt x="31307" y="79591"/>
                    <a:pt x="35051" y="78477"/>
                    <a:pt x="37875" y="76250"/>
                  </a:cubicBezTo>
                  <a:cubicBezTo>
                    <a:pt x="40699" y="74023"/>
                    <a:pt x="42119" y="70780"/>
                    <a:pt x="42119" y="66487"/>
                  </a:cubicBezTo>
                  <a:cubicBezTo>
                    <a:pt x="42119" y="62533"/>
                    <a:pt x="40748" y="59241"/>
                    <a:pt x="38004" y="56611"/>
                  </a:cubicBezTo>
                  <a:cubicBezTo>
                    <a:pt x="35261" y="53981"/>
                    <a:pt x="31953" y="51883"/>
                    <a:pt x="28064" y="50317"/>
                  </a:cubicBezTo>
                  <a:cubicBezTo>
                    <a:pt x="24174" y="48752"/>
                    <a:pt x="20269" y="47074"/>
                    <a:pt x="16331" y="45250"/>
                  </a:cubicBezTo>
                  <a:cubicBezTo>
                    <a:pt x="12394" y="43443"/>
                    <a:pt x="9070" y="40715"/>
                    <a:pt x="6326" y="37100"/>
                  </a:cubicBezTo>
                  <a:cubicBezTo>
                    <a:pt x="3583" y="33486"/>
                    <a:pt x="2211" y="28951"/>
                    <a:pt x="2211" y="23513"/>
                  </a:cubicBezTo>
                  <a:cubicBezTo>
                    <a:pt x="2211" y="19188"/>
                    <a:pt x="3050" y="15428"/>
                    <a:pt x="4729" y="12249"/>
                  </a:cubicBezTo>
                  <a:cubicBezTo>
                    <a:pt x="6407" y="9069"/>
                    <a:pt x="8682" y="6616"/>
                    <a:pt x="11539" y="4890"/>
                  </a:cubicBezTo>
                  <a:cubicBezTo>
                    <a:pt x="14411" y="3179"/>
                    <a:pt x="17413" y="1937"/>
                    <a:pt x="20559" y="1162"/>
                  </a:cubicBezTo>
                  <a:cubicBezTo>
                    <a:pt x="23707" y="387"/>
                    <a:pt x="27047" y="0"/>
                    <a:pt x="30565" y="0"/>
                  </a:cubicBezTo>
                  <a:cubicBezTo>
                    <a:pt x="32776" y="0"/>
                    <a:pt x="35083" y="145"/>
                    <a:pt x="37504" y="420"/>
                  </a:cubicBezTo>
                  <a:cubicBezTo>
                    <a:pt x="39925" y="710"/>
                    <a:pt x="42313" y="1162"/>
                    <a:pt x="44685" y="1824"/>
                  </a:cubicBezTo>
                  <a:cubicBezTo>
                    <a:pt x="47058" y="2469"/>
                    <a:pt x="49026" y="3405"/>
                    <a:pt x="50576" y="4615"/>
                  </a:cubicBezTo>
                  <a:cubicBezTo>
                    <a:pt x="52125" y="5826"/>
                    <a:pt x="52915" y="7214"/>
                    <a:pt x="52915" y="8747"/>
                  </a:cubicBezTo>
                  <a:cubicBezTo>
                    <a:pt x="52915" y="10280"/>
                    <a:pt x="52431" y="11845"/>
                    <a:pt x="51447" y="13394"/>
                  </a:cubicBezTo>
                  <a:cubicBezTo>
                    <a:pt x="50462" y="14943"/>
                    <a:pt x="49155" y="15734"/>
                    <a:pt x="47510" y="15734"/>
                  </a:cubicBezTo>
                  <a:cubicBezTo>
                    <a:pt x="46687" y="15734"/>
                    <a:pt x="45589" y="15347"/>
                    <a:pt x="44201" y="14556"/>
                  </a:cubicBezTo>
                  <a:cubicBezTo>
                    <a:pt x="42813" y="13765"/>
                    <a:pt x="40941" y="12991"/>
                    <a:pt x="38618" y="12216"/>
                  </a:cubicBezTo>
                  <a:cubicBezTo>
                    <a:pt x="36294" y="11442"/>
                    <a:pt x="33599" y="11038"/>
                    <a:pt x="30581" y="11038"/>
                  </a:cubicBezTo>
                  <a:cubicBezTo>
                    <a:pt x="25917" y="11038"/>
                    <a:pt x="22189" y="11958"/>
                    <a:pt x="19414" y="13814"/>
                  </a:cubicBezTo>
                  <a:cubicBezTo>
                    <a:pt x="16622" y="15670"/>
                    <a:pt x="15234" y="18494"/>
                    <a:pt x="15234" y="22270"/>
                  </a:cubicBezTo>
                  <a:cubicBezTo>
                    <a:pt x="15234" y="24739"/>
                    <a:pt x="15977" y="26853"/>
                    <a:pt x="17445" y="28628"/>
                  </a:cubicBezTo>
                  <a:cubicBezTo>
                    <a:pt x="18913" y="30403"/>
                    <a:pt x="20818" y="31856"/>
                    <a:pt x="23158" y="33018"/>
                  </a:cubicBezTo>
                  <a:cubicBezTo>
                    <a:pt x="25498" y="34163"/>
                    <a:pt x="28096" y="35309"/>
                    <a:pt x="30952" y="36407"/>
                  </a:cubicBezTo>
                  <a:cubicBezTo>
                    <a:pt x="33824" y="37520"/>
                    <a:pt x="36665" y="38811"/>
                    <a:pt x="39489" y="40296"/>
                  </a:cubicBezTo>
                  <a:cubicBezTo>
                    <a:pt x="42313" y="41780"/>
                    <a:pt x="44895" y="43491"/>
                    <a:pt x="47219" y="45428"/>
                  </a:cubicBezTo>
                  <a:cubicBezTo>
                    <a:pt x="49559" y="47364"/>
                    <a:pt x="51463" y="50011"/>
                    <a:pt x="52932" y="53383"/>
                  </a:cubicBezTo>
                  <a:cubicBezTo>
                    <a:pt x="54400" y="56756"/>
                    <a:pt x="55143" y="60662"/>
                    <a:pt x="55143" y="65115"/>
                  </a:cubicBezTo>
                  <a:cubicBezTo>
                    <a:pt x="55143" y="73572"/>
                    <a:pt x="52577" y="80027"/>
                    <a:pt x="47461" y="84448"/>
                  </a:cubicBezTo>
                  <a:cubicBezTo>
                    <a:pt x="42345" y="88886"/>
                    <a:pt x="35567" y="91097"/>
                    <a:pt x="27144" y="91097"/>
                  </a:cubicBezTo>
                  <a:cubicBezTo>
                    <a:pt x="19607" y="91097"/>
                    <a:pt x="13201" y="89516"/>
                    <a:pt x="7924" y="86369"/>
                  </a:cubicBezTo>
                  <a:cubicBezTo>
                    <a:pt x="2647" y="83238"/>
                    <a:pt x="0" y="79978"/>
                    <a:pt x="0" y="7662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68" name="Figura a mano libera: forma 267">
              <a:extLst>
                <a:ext uri="{FF2B5EF4-FFF2-40B4-BE49-F238E27FC236}">
                  <a16:creationId xmlns:a16="http://schemas.microsoft.com/office/drawing/2014/main" id="{492082B1-D143-C792-7C18-4CDFBF70428E}"/>
                </a:ext>
              </a:extLst>
            </p:cNvPr>
            <p:cNvSpPr/>
            <p:nvPr/>
          </p:nvSpPr>
          <p:spPr>
            <a:xfrm>
              <a:off x="5479864" y="3952763"/>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4" y="1049"/>
                  </a:cubicBezTo>
                  <a:cubicBezTo>
                    <a:pt x="3179" y="355"/>
                    <a:pt x="4712" y="0"/>
                    <a:pt x="6504" y="0"/>
                  </a:cubicBezTo>
                  <a:cubicBezTo>
                    <a:pt x="8311" y="0"/>
                    <a:pt x="9844" y="355"/>
                    <a:pt x="11103" y="1049"/>
                  </a:cubicBezTo>
                  <a:cubicBezTo>
                    <a:pt x="12378" y="1743"/>
                    <a:pt x="13007" y="2792"/>
                    <a:pt x="13007" y="4180"/>
                  </a:cubicBezTo>
                  <a:lnTo>
                    <a:pt x="13007" y="85481"/>
                  </a:lnTo>
                  <a:cubicBezTo>
                    <a:pt x="13007" y="86788"/>
                    <a:pt x="12378" y="87837"/>
                    <a:pt x="11103" y="88612"/>
                  </a:cubicBezTo>
                  <a:cubicBezTo>
                    <a:pt x="9828" y="89386"/>
                    <a:pt x="8295" y="89774"/>
                    <a:pt x="6504" y="89774"/>
                  </a:cubicBezTo>
                  <a:cubicBezTo>
                    <a:pt x="4777" y="89774"/>
                    <a:pt x="3276" y="89386"/>
                    <a:pt x="1953" y="88612"/>
                  </a:cubicBezTo>
                  <a:cubicBezTo>
                    <a:pt x="646"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69" name="Figura a mano libera: forma 268">
              <a:extLst>
                <a:ext uri="{FF2B5EF4-FFF2-40B4-BE49-F238E27FC236}">
                  <a16:creationId xmlns:a16="http://schemas.microsoft.com/office/drawing/2014/main" id="{F16B6D55-04EA-F9E6-6402-BB9FA35D8A65}"/>
                </a:ext>
              </a:extLst>
            </p:cNvPr>
            <p:cNvSpPr/>
            <p:nvPr/>
          </p:nvSpPr>
          <p:spPr>
            <a:xfrm>
              <a:off x="5502699" y="3952747"/>
              <a:ext cx="59563" cy="89773"/>
            </a:xfrm>
            <a:custGeom>
              <a:avLst/>
              <a:gdLst>
                <a:gd name="connsiteX0" fmla="*/ 0 w 59563"/>
                <a:gd name="connsiteY0" fmla="*/ 5971 h 89773"/>
                <a:gd name="connsiteX1" fmla="*/ 1113 w 59563"/>
                <a:gd name="connsiteY1" fmla="*/ 1807 h 89773"/>
                <a:gd name="connsiteX2" fmla="*/ 4309 w 59563"/>
                <a:gd name="connsiteY2" fmla="*/ 0 h 89773"/>
                <a:gd name="connsiteX3" fmla="*/ 55271 w 59563"/>
                <a:gd name="connsiteY3" fmla="*/ 0 h 89773"/>
                <a:gd name="connsiteX4" fmla="*/ 58467 w 59563"/>
                <a:gd name="connsiteY4" fmla="*/ 1743 h 89773"/>
                <a:gd name="connsiteX5" fmla="*/ 59564 w 59563"/>
                <a:gd name="connsiteY5" fmla="*/ 5842 h 89773"/>
                <a:gd name="connsiteX6" fmla="*/ 58402 w 59563"/>
                <a:gd name="connsiteY6" fmla="*/ 10247 h 89773"/>
                <a:gd name="connsiteX7" fmla="*/ 55271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39 w 59563"/>
                <a:gd name="connsiteY11" fmla="*/ 89774 h 89773"/>
                <a:gd name="connsiteX12" fmla="*/ 25239 w 59563"/>
                <a:gd name="connsiteY12" fmla="*/ 88612 h 89773"/>
                <a:gd name="connsiteX13" fmla="*/ 23335 w 59563"/>
                <a:gd name="connsiteY13" fmla="*/ 85481 h 89773"/>
                <a:gd name="connsiteX14" fmla="*/ 23335 w 59563"/>
                <a:gd name="connsiteY14" fmla="*/ 12039 h 89773"/>
                <a:gd name="connsiteX15" fmla="*/ 4309 w 59563"/>
                <a:gd name="connsiteY15" fmla="*/ 12039 h 89773"/>
                <a:gd name="connsiteX16" fmla="*/ 1178 w 59563"/>
                <a:gd name="connsiteY16" fmla="*/ 10247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8" y="12039"/>
                    <a:pt x="55271" y="12039"/>
                  </a:cubicBezTo>
                  <a:lnTo>
                    <a:pt x="36358" y="12039"/>
                  </a:lnTo>
                  <a:lnTo>
                    <a:pt x="36358" y="85481"/>
                  </a:lnTo>
                  <a:cubicBezTo>
                    <a:pt x="36358" y="86788"/>
                    <a:pt x="35696" y="87837"/>
                    <a:pt x="34389" y="88612"/>
                  </a:cubicBezTo>
                  <a:cubicBezTo>
                    <a:pt x="33082" y="89386"/>
                    <a:pt x="31565" y="89774"/>
                    <a:pt x="29839" y="89774"/>
                  </a:cubicBezTo>
                  <a:cubicBezTo>
                    <a:pt x="28031" y="89774"/>
                    <a:pt x="26498" y="89386"/>
                    <a:pt x="25239" y="88612"/>
                  </a:cubicBezTo>
                  <a:cubicBezTo>
                    <a:pt x="23964" y="87837"/>
                    <a:pt x="23335" y="86788"/>
                    <a:pt x="23335" y="85481"/>
                  </a:cubicBezTo>
                  <a:lnTo>
                    <a:pt x="23335" y="12039"/>
                  </a:lnTo>
                  <a:lnTo>
                    <a:pt x="4309" y="12039"/>
                  </a:lnTo>
                  <a:cubicBezTo>
                    <a:pt x="3001" y="12039"/>
                    <a:pt x="1953" y="11442"/>
                    <a:pt x="1178" y="10247"/>
                  </a:cubicBezTo>
                  <a:cubicBezTo>
                    <a:pt x="387" y="9053"/>
                    <a:pt x="0" y="7633"/>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70" name="Figura a mano libera: forma 269">
              <a:extLst>
                <a:ext uri="{FF2B5EF4-FFF2-40B4-BE49-F238E27FC236}">
                  <a16:creationId xmlns:a16="http://schemas.microsoft.com/office/drawing/2014/main" id="{85BA0ACB-A58F-184E-BE64-7B690B4F63D6}"/>
                </a:ext>
              </a:extLst>
            </p:cNvPr>
            <p:cNvSpPr/>
            <p:nvPr/>
          </p:nvSpPr>
          <p:spPr>
            <a:xfrm>
              <a:off x="5565571" y="3952763"/>
              <a:ext cx="65325" cy="89757"/>
            </a:xfrm>
            <a:custGeom>
              <a:avLst/>
              <a:gdLst>
                <a:gd name="connsiteX0" fmla="*/ 0 w 65325"/>
                <a:gd name="connsiteY0" fmla="*/ 5406 h 89757"/>
                <a:gd name="connsiteX1" fmla="*/ 2695 w 65325"/>
                <a:gd name="connsiteY1" fmla="*/ 1598 h 89757"/>
                <a:gd name="connsiteX2" fmla="*/ 8214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8 w 65325"/>
                <a:gd name="connsiteY7" fmla="*/ 1598 h 89757"/>
                <a:gd name="connsiteX8" fmla="*/ 65325 w 65325"/>
                <a:gd name="connsiteY8" fmla="*/ 5406 h 89757"/>
                <a:gd name="connsiteX9" fmla="*/ 64954 w 65325"/>
                <a:gd name="connsiteY9" fmla="*/ 7246 h 89757"/>
                <a:gd name="connsiteX10" fmla="*/ 39537 w 65325"/>
                <a:gd name="connsiteY10" fmla="*/ 53044 h 89757"/>
                <a:gd name="connsiteX11" fmla="*/ 39295 w 65325"/>
                <a:gd name="connsiteY11" fmla="*/ 54400 h 89757"/>
                <a:gd name="connsiteX12" fmla="*/ 39295 w 65325"/>
                <a:gd name="connsiteY12" fmla="*/ 85465 h 89757"/>
                <a:gd name="connsiteX13" fmla="*/ 37326 w 65325"/>
                <a:gd name="connsiteY13" fmla="*/ 88596 h 89757"/>
                <a:gd name="connsiteX14" fmla="*/ 32776 w 65325"/>
                <a:gd name="connsiteY14" fmla="*/ 89758 h 89757"/>
                <a:gd name="connsiteX15" fmla="*/ 28176 w 65325"/>
                <a:gd name="connsiteY15" fmla="*/ 88596 h 89757"/>
                <a:gd name="connsiteX16" fmla="*/ 26272 w 65325"/>
                <a:gd name="connsiteY16" fmla="*/ 85465 h 89757"/>
                <a:gd name="connsiteX17" fmla="*/ 26272 w 65325"/>
                <a:gd name="connsiteY17" fmla="*/ 54400 h 89757"/>
                <a:gd name="connsiteX18" fmla="*/ 25901 w 65325"/>
                <a:gd name="connsiteY18" fmla="*/ 53044 h 89757"/>
                <a:gd name="connsiteX19" fmla="*/ 484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7"/>
                    <a:pt x="904" y="2663"/>
                    <a:pt x="2695" y="1598"/>
                  </a:cubicBezTo>
                  <a:cubicBezTo>
                    <a:pt x="4502" y="532"/>
                    <a:pt x="6342" y="0"/>
                    <a:pt x="8214" y="0"/>
                  </a:cubicBezTo>
                  <a:cubicBezTo>
                    <a:pt x="10021" y="0"/>
                    <a:pt x="11441" y="984"/>
                    <a:pt x="12507" y="2953"/>
                  </a:cubicBezTo>
                  <a:lnTo>
                    <a:pt x="32776" y="41877"/>
                  </a:lnTo>
                  <a:lnTo>
                    <a:pt x="52915" y="2953"/>
                  </a:lnTo>
                  <a:cubicBezTo>
                    <a:pt x="53900" y="984"/>
                    <a:pt x="55336" y="0"/>
                    <a:pt x="57208" y="0"/>
                  </a:cubicBezTo>
                  <a:cubicBezTo>
                    <a:pt x="59096" y="0"/>
                    <a:pt x="60904" y="532"/>
                    <a:pt x="62678" y="1598"/>
                  </a:cubicBezTo>
                  <a:cubicBezTo>
                    <a:pt x="64438" y="2663"/>
                    <a:pt x="65325" y="3937"/>
                    <a:pt x="65325" y="5406"/>
                  </a:cubicBezTo>
                  <a:cubicBezTo>
                    <a:pt x="65325" y="6148"/>
                    <a:pt x="65196" y="6762"/>
                    <a:pt x="64954" y="7246"/>
                  </a:cubicBezTo>
                  <a:lnTo>
                    <a:pt x="39537" y="53044"/>
                  </a:lnTo>
                  <a:cubicBezTo>
                    <a:pt x="39376" y="53528"/>
                    <a:pt x="39295" y="53980"/>
                    <a:pt x="39295" y="54400"/>
                  </a:cubicBezTo>
                  <a:lnTo>
                    <a:pt x="39295" y="85465"/>
                  </a:lnTo>
                  <a:cubicBezTo>
                    <a:pt x="39295" y="86772"/>
                    <a:pt x="38633" y="87821"/>
                    <a:pt x="37326" y="88596"/>
                  </a:cubicBezTo>
                  <a:cubicBezTo>
                    <a:pt x="36019" y="89370"/>
                    <a:pt x="34502" y="89758"/>
                    <a:pt x="32776" y="89758"/>
                  </a:cubicBezTo>
                  <a:cubicBezTo>
                    <a:pt x="30968" y="89758"/>
                    <a:pt x="29435" y="89370"/>
                    <a:pt x="28176" y="88596"/>
                  </a:cubicBezTo>
                  <a:cubicBezTo>
                    <a:pt x="26901" y="87821"/>
                    <a:pt x="26272" y="86772"/>
                    <a:pt x="26272" y="85465"/>
                  </a:cubicBezTo>
                  <a:lnTo>
                    <a:pt x="26272" y="54400"/>
                  </a:lnTo>
                  <a:cubicBezTo>
                    <a:pt x="26272" y="54239"/>
                    <a:pt x="26143" y="53787"/>
                    <a:pt x="25901" y="53044"/>
                  </a:cubicBezTo>
                  <a:lnTo>
                    <a:pt x="484" y="7246"/>
                  </a:lnTo>
                  <a:cubicBezTo>
                    <a:pt x="161"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271" name="Figura a mano libera: forma 270">
            <a:extLst>
              <a:ext uri="{FF2B5EF4-FFF2-40B4-BE49-F238E27FC236}">
                <a16:creationId xmlns:a16="http://schemas.microsoft.com/office/drawing/2014/main" id="{F49433F1-318F-B83D-8AB3-F2F1C9289388}"/>
              </a:ext>
            </a:extLst>
          </p:cNvPr>
          <p:cNvSpPr/>
          <p:nvPr/>
        </p:nvSpPr>
        <p:spPr>
          <a:xfrm>
            <a:off x="6700045" y="368198"/>
            <a:ext cx="1669384" cy="965595"/>
          </a:xfrm>
          <a:custGeom>
            <a:avLst/>
            <a:gdLst>
              <a:gd name="connsiteX0" fmla="*/ 0 w 1179743"/>
              <a:gd name="connsiteY0" fmla="*/ 604065 h 682380"/>
              <a:gd name="connsiteX1" fmla="*/ 78332 w 1179743"/>
              <a:gd name="connsiteY1" fmla="*/ 682381 h 682380"/>
              <a:gd name="connsiteX2" fmla="*/ 1101411 w 1179743"/>
              <a:gd name="connsiteY2" fmla="*/ 682381 h 682380"/>
              <a:gd name="connsiteX3" fmla="*/ 1179743 w 1179743"/>
              <a:gd name="connsiteY3" fmla="*/ 604065 h 682380"/>
              <a:gd name="connsiteX4" fmla="*/ 1179743 w 1179743"/>
              <a:gd name="connsiteY4" fmla="*/ 78332 h 682380"/>
              <a:gd name="connsiteX5" fmla="*/ 1101411 w 1179743"/>
              <a:gd name="connsiteY5" fmla="*/ 0 h 682380"/>
              <a:gd name="connsiteX6" fmla="*/ 78332 w 1179743"/>
              <a:gd name="connsiteY6" fmla="*/ 0 h 682380"/>
              <a:gd name="connsiteX7" fmla="*/ 0 w 1179743"/>
              <a:gd name="connsiteY7" fmla="*/ 78332 h 682380"/>
              <a:gd name="connsiteX8" fmla="*/ 0 w 1179743"/>
              <a:gd name="connsiteY8" fmla="*/ 604065 h 6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80">
                <a:moveTo>
                  <a:pt x="0" y="604065"/>
                </a:moveTo>
                <a:cubicBezTo>
                  <a:pt x="0" y="647249"/>
                  <a:pt x="35164" y="682381"/>
                  <a:pt x="78332" y="682381"/>
                </a:cubicBezTo>
                <a:lnTo>
                  <a:pt x="1101411" y="682381"/>
                </a:lnTo>
                <a:cubicBezTo>
                  <a:pt x="1144611" y="682381"/>
                  <a:pt x="1179743" y="647249"/>
                  <a:pt x="1179743" y="604065"/>
                </a:cubicBezTo>
                <a:lnTo>
                  <a:pt x="1179743" y="78332"/>
                </a:lnTo>
                <a:cubicBezTo>
                  <a:pt x="1179743" y="35132"/>
                  <a:pt x="1144596" y="0"/>
                  <a:pt x="1101411" y="0"/>
                </a:cubicBezTo>
                <a:lnTo>
                  <a:pt x="78332" y="0"/>
                </a:lnTo>
                <a:cubicBezTo>
                  <a:pt x="35147" y="0"/>
                  <a:pt x="0" y="35132"/>
                  <a:pt x="0" y="78332"/>
                </a:cubicBezTo>
                <a:lnTo>
                  <a:pt x="0" y="604065"/>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sp>
        <p:nvSpPr>
          <p:cNvPr id="272" name="Figura a mano libera: forma 271">
            <a:extLst>
              <a:ext uri="{FF2B5EF4-FFF2-40B4-BE49-F238E27FC236}">
                <a16:creationId xmlns:a16="http://schemas.microsoft.com/office/drawing/2014/main" id="{99C7930B-AB5B-ECB4-3403-7344DCFF4535}"/>
              </a:ext>
            </a:extLst>
          </p:cNvPr>
          <p:cNvSpPr/>
          <p:nvPr/>
        </p:nvSpPr>
        <p:spPr>
          <a:xfrm>
            <a:off x="6746011" y="414166"/>
            <a:ext cx="1577425" cy="873637"/>
          </a:xfrm>
          <a:custGeom>
            <a:avLst/>
            <a:gdLst>
              <a:gd name="connsiteX0" fmla="*/ 1068926 w 1114756"/>
              <a:gd name="connsiteY0" fmla="*/ 0 h 617394"/>
              <a:gd name="connsiteX1" fmla="*/ 1114757 w 1114756"/>
              <a:gd name="connsiteY1" fmla="*/ 45847 h 617394"/>
              <a:gd name="connsiteX2" fmla="*/ 1114757 w 1114756"/>
              <a:gd name="connsiteY2" fmla="*/ 571564 h 617394"/>
              <a:gd name="connsiteX3" fmla="*/ 1068926 w 1114756"/>
              <a:gd name="connsiteY3" fmla="*/ 617395 h 617394"/>
              <a:gd name="connsiteX4" fmla="*/ 45847 w 1114756"/>
              <a:gd name="connsiteY4" fmla="*/ 617395 h 617394"/>
              <a:gd name="connsiteX5" fmla="*/ 0 w 1114756"/>
              <a:gd name="connsiteY5" fmla="*/ 571564 h 617394"/>
              <a:gd name="connsiteX6" fmla="*/ 0 w 1114756"/>
              <a:gd name="connsiteY6" fmla="*/ 45847 h 617394"/>
              <a:gd name="connsiteX7" fmla="*/ 45847 w 1114756"/>
              <a:gd name="connsiteY7" fmla="*/ 0 h 617394"/>
              <a:gd name="connsiteX8" fmla="*/ 1068926 w 1114756"/>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6" h="617394">
                <a:moveTo>
                  <a:pt x="1068926" y="0"/>
                </a:moveTo>
                <a:cubicBezTo>
                  <a:pt x="1094246" y="0"/>
                  <a:pt x="1114757" y="20527"/>
                  <a:pt x="1114757" y="45847"/>
                </a:cubicBezTo>
                <a:lnTo>
                  <a:pt x="1114757" y="571564"/>
                </a:lnTo>
                <a:cubicBezTo>
                  <a:pt x="1114757" y="596884"/>
                  <a:pt x="1094246" y="617395"/>
                  <a:pt x="1068926" y="617395"/>
                </a:cubicBezTo>
                <a:lnTo>
                  <a:pt x="45847" y="617395"/>
                </a:lnTo>
                <a:cubicBezTo>
                  <a:pt x="20527" y="617395"/>
                  <a:pt x="0" y="596867"/>
                  <a:pt x="0" y="571564"/>
                </a:cubicBezTo>
                <a:lnTo>
                  <a:pt x="0" y="45847"/>
                </a:lnTo>
                <a:cubicBezTo>
                  <a:pt x="0" y="20511"/>
                  <a:pt x="20527" y="0"/>
                  <a:pt x="45847" y="0"/>
                </a:cubicBezTo>
                <a:lnTo>
                  <a:pt x="1068926" y="0"/>
                </a:lnTo>
                <a:close/>
              </a:path>
            </a:pathLst>
          </a:custGeom>
          <a:solidFill>
            <a:srgbClr val="2D6D0B"/>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grpSp>
        <p:nvGrpSpPr>
          <p:cNvPr id="273" name="Elemento grafico 56">
            <a:extLst>
              <a:ext uri="{FF2B5EF4-FFF2-40B4-BE49-F238E27FC236}">
                <a16:creationId xmlns:a16="http://schemas.microsoft.com/office/drawing/2014/main" id="{6BC30935-4B39-B858-D3AC-6B4904E6C172}"/>
              </a:ext>
            </a:extLst>
          </p:cNvPr>
          <p:cNvGrpSpPr/>
          <p:nvPr/>
        </p:nvGrpSpPr>
        <p:grpSpPr>
          <a:xfrm>
            <a:off x="6941004" y="519299"/>
            <a:ext cx="1174312" cy="650078"/>
            <a:chOff x="8695566" y="1372529"/>
            <a:chExt cx="829879" cy="459406"/>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274" name="Figura a mano libera: forma 273">
              <a:extLst>
                <a:ext uri="{FF2B5EF4-FFF2-40B4-BE49-F238E27FC236}">
                  <a16:creationId xmlns:a16="http://schemas.microsoft.com/office/drawing/2014/main" id="{15C94DB1-1FC9-EDC2-6523-E9979F927E2D}"/>
                </a:ext>
              </a:extLst>
            </p:cNvPr>
            <p:cNvSpPr/>
            <p:nvPr/>
          </p:nvSpPr>
          <p:spPr>
            <a:xfrm>
              <a:off x="8794054" y="1373272"/>
              <a:ext cx="53060" cy="89741"/>
            </a:xfrm>
            <a:custGeom>
              <a:avLst/>
              <a:gdLst>
                <a:gd name="connsiteX0" fmla="*/ 0 w 53060"/>
                <a:gd name="connsiteY0" fmla="*/ 85465 h 89741"/>
                <a:gd name="connsiteX1" fmla="*/ 0 w 53060"/>
                <a:gd name="connsiteY1" fmla="*/ 4293 h 89741"/>
                <a:gd name="connsiteX2" fmla="*/ 1727 w 53060"/>
                <a:gd name="connsiteY2" fmla="*/ 1162 h 89741"/>
                <a:gd name="connsiteX3" fmla="*/ 5777 w 53060"/>
                <a:gd name="connsiteY3" fmla="*/ 0 h 89741"/>
                <a:gd name="connsiteX4" fmla="*/ 48881 w 53060"/>
                <a:gd name="connsiteY4" fmla="*/ 0 h 89741"/>
                <a:gd name="connsiteX5" fmla="*/ 52012 w 53060"/>
                <a:gd name="connsiteY5" fmla="*/ 1662 h 89741"/>
                <a:gd name="connsiteX6" fmla="*/ 53060 w 53060"/>
                <a:gd name="connsiteY6" fmla="*/ 5648 h 89741"/>
                <a:gd name="connsiteX7" fmla="*/ 51964 w 53060"/>
                <a:gd name="connsiteY7" fmla="*/ 9828 h 89741"/>
                <a:gd name="connsiteX8" fmla="*/ 48898 w 53060"/>
                <a:gd name="connsiteY8" fmla="*/ 11555 h 89741"/>
                <a:gd name="connsiteX9" fmla="*/ 13039 w 53060"/>
                <a:gd name="connsiteY9" fmla="*/ 11555 h 89741"/>
                <a:gd name="connsiteX10" fmla="*/ 13039 w 53060"/>
                <a:gd name="connsiteY10" fmla="*/ 39650 h 89741"/>
                <a:gd name="connsiteX11" fmla="*/ 32066 w 53060"/>
                <a:gd name="connsiteY11" fmla="*/ 39650 h 89741"/>
                <a:gd name="connsiteX12" fmla="*/ 35132 w 53060"/>
                <a:gd name="connsiteY12" fmla="*/ 41183 h 89741"/>
                <a:gd name="connsiteX13" fmla="*/ 36229 w 53060"/>
                <a:gd name="connsiteY13" fmla="*/ 44927 h 89741"/>
                <a:gd name="connsiteX14" fmla="*/ 35181 w 53060"/>
                <a:gd name="connsiteY14" fmla="*/ 48429 h 89741"/>
                <a:gd name="connsiteX15" fmla="*/ 32049 w 53060"/>
                <a:gd name="connsiteY15" fmla="*/ 49962 h 89741"/>
                <a:gd name="connsiteX16" fmla="*/ 13024 w 53060"/>
                <a:gd name="connsiteY16" fmla="*/ 49962 h 89741"/>
                <a:gd name="connsiteX17" fmla="*/ 13024 w 53060"/>
                <a:gd name="connsiteY17" fmla="*/ 85449 h 89741"/>
                <a:gd name="connsiteX18" fmla="*/ 11119 w 53060"/>
                <a:gd name="connsiteY18" fmla="*/ 88644 h 89741"/>
                <a:gd name="connsiteX19" fmla="*/ 6520 w 53060"/>
                <a:gd name="connsiteY19" fmla="*/ 89742 h 89741"/>
                <a:gd name="connsiteX20" fmla="*/ 1969 w 53060"/>
                <a:gd name="connsiteY20" fmla="*/ 88644 h 89741"/>
                <a:gd name="connsiteX21" fmla="*/ 0 w 53060"/>
                <a:gd name="connsiteY21" fmla="*/ 8546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60" h="89741">
                  <a:moveTo>
                    <a:pt x="0" y="85465"/>
                  </a:moveTo>
                  <a:lnTo>
                    <a:pt x="0" y="4293"/>
                  </a:lnTo>
                  <a:cubicBezTo>
                    <a:pt x="0" y="2985"/>
                    <a:pt x="565" y="1937"/>
                    <a:pt x="1727" y="1162"/>
                  </a:cubicBezTo>
                  <a:cubicBezTo>
                    <a:pt x="2873" y="387"/>
                    <a:pt x="4228" y="0"/>
                    <a:pt x="5777" y="0"/>
                  </a:cubicBezTo>
                  <a:lnTo>
                    <a:pt x="48881" y="0"/>
                  </a:lnTo>
                  <a:cubicBezTo>
                    <a:pt x="50269" y="0"/>
                    <a:pt x="51318" y="549"/>
                    <a:pt x="52012" y="1662"/>
                  </a:cubicBezTo>
                  <a:cubicBezTo>
                    <a:pt x="52706" y="2776"/>
                    <a:pt x="53060" y="4099"/>
                    <a:pt x="53060" y="5648"/>
                  </a:cubicBezTo>
                  <a:cubicBezTo>
                    <a:pt x="53060" y="7294"/>
                    <a:pt x="52689" y="8682"/>
                    <a:pt x="51964" y="9828"/>
                  </a:cubicBezTo>
                  <a:cubicBezTo>
                    <a:pt x="51221" y="10974"/>
                    <a:pt x="50204" y="11555"/>
                    <a:pt x="48898" y="11555"/>
                  </a:cubicBezTo>
                  <a:lnTo>
                    <a:pt x="13039" y="11555"/>
                  </a:lnTo>
                  <a:lnTo>
                    <a:pt x="13039" y="39650"/>
                  </a:lnTo>
                  <a:lnTo>
                    <a:pt x="32066" y="39650"/>
                  </a:lnTo>
                  <a:cubicBezTo>
                    <a:pt x="33373" y="39650"/>
                    <a:pt x="34406" y="40167"/>
                    <a:pt x="35132" y="41183"/>
                  </a:cubicBezTo>
                  <a:cubicBezTo>
                    <a:pt x="35874" y="42200"/>
                    <a:pt x="36229" y="43459"/>
                    <a:pt x="36229" y="44927"/>
                  </a:cubicBezTo>
                  <a:cubicBezTo>
                    <a:pt x="36229" y="46234"/>
                    <a:pt x="35874" y="47412"/>
                    <a:pt x="35181" y="48429"/>
                  </a:cubicBezTo>
                  <a:cubicBezTo>
                    <a:pt x="34486" y="49462"/>
                    <a:pt x="33438" y="49962"/>
                    <a:pt x="32049" y="49962"/>
                  </a:cubicBezTo>
                  <a:lnTo>
                    <a:pt x="13024" y="49962"/>
                  </a:lnTo>
                  <a:lnTo>
                    <a:pt x="13024" y="85449"/>
                  </a:lnTo>
                  <a:cubicBezTo>
                    <a:pt x="13024" y="86837"/>
                    <a:pt x="12394" y="87902"/>
                    <a:pt x="11119" y="88644"/>
                  </a:cubicBezTo>
                  <a:cubicBezTo>
                    <a:pt x="9844" y="89386"/>
                    <a:pt x="8311" y="89742"/>
                    <a:pt x="6520" y="89742"/>
                  </a:cubicBezTo>
                  <a:cubicBezTo>
                    <a:pt x="4793" y="89742"/>
                    <a:pt x="3292" y="89370"/>
                    <a:pt x="1969" y="88644"/>
                  </a:cubicBezTo>
                  <a:cubicBezTo>
                    <a:pt x="645" y="87918"/>
                    <a:pt x="0" y="86853"/>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75" name="Figura a mano libera: forma 274">
              <a:extLst>
                <a:ext uri="{FF2B5EF4-FFF2-40B4-BE49-F238E27FC236}">
                  <a16:creationId xmlns:a16="http://schemas.microsoft.com/office/drawing/2014/main" id="{CD9D0A4E-167F-2FD7-3C73-AA5795465BDC}"/>
                </a:ext>
              </a:extLst>
            </p:cNvPr>
            <p:cNvSpPr/>
            <p:nvPr/>
          </p:nvSpPr>
          <p:spPr>
            <a:xfrm>
              <a:off x="8855700" y="1373256"/>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3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3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4" y="1049"/>
                  </a:cubicBezTo>
                  <a:cubicBezTo>
                    <a:pt x="3179" y="355"/>
                    <a:pt x="4712" y="0"/>
                    <a:pt x="6503"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6"/>
                    <a:pt x="8295" y="89774"/>
                    <a:pt x="6503" y="89774"/>
                  </a:cubicBezTo>
                  <a:cubicBezTo>
                    <a:pt x="4777" y="89774"/>
                    <a:pt x="3276" y="89386"/>
                    <a:pt x="1953"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76" name="Figura a mano libera: forma 275">
              <a:extLst>
                <a:ext uri="{FF2B5EF4-FFF2-40B4-BE49-F238E27FC236}">
                  <a16:creationId xmlns:a16="http://schemas.microsoft.com/office/drawing/2014/main" id="{9ACC2C7F-77FE-A4C3-B6B7-D8826A721035}"/>
                </a:ext>
              </a:extLst>
            </p:cNvPr>
            <p:cNvSpPr/>
            <p:nvPr/>
          </p:nvSpPr>
          <p:spPr>
            <a:xfrm>
              <a:off x="8884925" y="1373256"/>
              <a:ext cx="56223" cy="90144"/>
            </a:xfrm>
            <a:custGeom>
              <a:avLst/>
              <a:gdLst>
                <a:gd name="connsiteX0" fmla="*/ 0 w 56223"/>
                <a:gd name="connsiteY0" fmla="*/ 85481 h 90144"/>
                <a:gd name="connsiteX1" fmla="*/ 0 w 56223"/>
                <a:gd name="connsiteY1" fmla="*/ 4180 h 90144"/>
                <a:gd name="connsiteX2" fmla="*/ 1227 w 56223"/>
                <a:gd name="connsiteY2" fmla="*/ 1226 h 90144"/>
                <a:gd name="connsiteX3" fmla="*/ 4293 w 56223"/>
                <a:gd name="connsiteY3" fmla="*/ 0 h 90144"/>
                <a:gd name="connsiteX4" fmla="*/ 27628 w 56223"/>
                <a:gd name="connsiteY4" fmla="*/ 0 h 90144"/>
                <a:gd name="connsiteX5" fmla="*/ 55869 w 56223"/>
                <a:gd name="connsiteY5" fmla="*/ 25046 h 90144"/>
                <a:gd name="connsiteX6" fmla="*/ 51205 w 56223"/>
                <a:gd name="connsiteY6" fmla="*/ 41377 h 90144"/>
                <a:gd name="connsiteX7" fmla="*/ 38553 w 56223"/>
                <a:gd name="connsiteY7" fmla="*/ 49268 h 90144"/>
                <a:gd name="connsiteX8" fmla="*/ 55740 w 56223"/>
                <a:gd name="connsiteY8" fmla="*/ 81640 h 90144"/>
                <a:gd name="connsiteX9" fmla="*/ 56223 w 56223"/>
                <a:gd name="connsiteY9" fmla="*/ 83480 h 90144"/>
                <a:gd name="connsiteX10" fmla="*/ 53707 w 56223"/>
                <a:gd name="connsiteY10" fmla="*/ 88047 h 90144"/>
                <a:gd name="connsiteX11" fmla="*/ 48365 w 56223"/>
                <a:gd name="connsiteY11" fmla="*/ 90145 h 90144"/>
                <a:gd name="connsiteX12" fmla="*/ 43201 w 56223"/>
                <a:gd name="connsiteY12" fmla="*/ 86320 h 90144"/>
                <a:gd name="connsiteX13" fmla="*/ 25272 w 56223"/>
                <a:gd name="connsiteY13" fmla="*/ 51092 h 90144"/>
                <a:gd name="connsiteX14" fmla="*/ 12862 w 56223"/>
                <a:gd name="connsiteY14" fmla="*/ 51092 h 90144"/>
                <a:gd name="connsiteX15" fmla="*/ 12862 w 56223"/>
                <a:gd name="connsiteY15" fmla="*/ 85465 h 90144"/>
                <a:gd name="connsiteX16" fmla="*/ 10958 w 56223"/>
                <a:gd name="connsiteY16" fmla="*/ 88612 h 90144"/>
                <a:gd name="connsiteX17" fmla="*/ 6358 w 56223"/>
                <a:gd name="connsiteY17" fmla="*/ 89790 h 90144"/>
                <a:gd name="connsiteX18" fmla="*/ 1872 w 56223"/>
                <a:gd name="connsiteY18" fmla="*/ 88628 h 90144"/>
                <a:gd name="connsiteX19" fmla="*/ 0 w 56223"/>
                <a:gd name="connsiteY19" fmla="*/ 85481 h 90144"/>
                <a:gd name="connsiteX20" fmla="*/ 12894 w 56223"/>
                <a:gd name="connsiteY20" fmla="*/ 40780 h 90144"/>
                <a:gd name="connsiteX21" fmla="*/ 27628 w 56223"/>
                <a:gd name="connsiteY21" fmla="*/ 40780 h 90144"/>
                <a:gd name="connsiteX22" fmla="*/ 42862 w 56223"/>
                <a:gd name="connsiteY22" fmla="*/ 26159 h 90144"/>
                <a:gd name="connsiteX23" fmla="*/ 27628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49"/>
                    <a:pt x="1227" y="1226"/>
                  </a:cubicBezTo>
                  <a:cubicBezTo>
                    <a:pt x="2050" y="403"/>
                    <a:pt x="3066" y="0"/>
                    <a:pt x="4293" y="0"/>
                  </a:cubicBezTo>
                  <a:lnTo>
                    <a:pt x="27628" y="0"/>
                  </a:lnTo>
                  <a:cubicBezTo>
                    <a:pt x="46460" y="0"/>
                    <a:pt x="55869" y="8343"/>
                    <a:pt x="55869" y="25046"/>
                  </a:cubicBezTo>
                  <a:cubicBezTo>
                    <a:pt x="55869" y="31969"/>
                    <a:pt x="54320" y="37423"/>
                    <a:pt x="51205" y="41377"/>
                  </a:cubicBezTo>
                  <a:cubicBezTo>
                    <a:pt x="48090" y="45331"/>
                    <a:pt x="43878" y="47961"/>
                    <a:pt x="38553" y="49268"/>
                  </a:cubicBezTo>
                  <a:lnTo>
                    <a:pt x="55740" y="81640"/>
                  </a:lnTo>
                  <a:cubicBezTo>
                    <a:pt x="56063" y="82221"/>
                    <a:pt x="56223" y="82835"/>
                    <a:pt x="56223" y="83480"/>
                  </a:cubicBezTo>
                  <a:cubicBezTo>
                    <a:pt x="56223" y="85126"/>
                    <a:pt x="55384" y="86643"/>
                    <a:pt x="53707" y="88047"/>
                  </a:cubicBezTo>
                  <a:cubicBezTo>
                    <a:pt x="52028" y="89451"/>
                    <a:pt x="50253" y="90145"/>
                    <a:pt x="48365" y="90145"/>
                  </a:cubicBezTo>
                  <a:cubicBezTo>
                    <a:pt x="46234" y="90145"/>
                    <a:pt x="44524" y="88870"/>
                    <a:pt x="43201" y="86320"/>
                  </a:cubicBezTo>
                  <a:lnTo>
                    <a:pt x="25272" y="51092"/>
                  </a:lnTo>
                  <a:lnTo>
                    <a:pt x="12862" y="51092"/>
                  </a:lnTo>
                  <a:lnTo>
                    <a:pt x="12862" y="85465"/>
                  </a:lnTo>
                  <a:cubicBezTo>
                    <a:pt x="12862" y="86772"/>
                    <a:pt x="12232" y="87821"/>
                    <a:pt x="10958" y="88612"/>
                  </a:cubicBezTo>
                  <a:cubicBezTo>
                    <a:pt x="9683" y="89386"/>
                    <a:pt x="8149" y="89790"/>
                    <a:pt x="6358" y="89790"/>
                  </a:cubicBezTo>
                  <a:cubicBezTo>
                    <a:pt x="4632" y="89790"/>
                    <a:pt x="3147" y="89403"/>
                    <a:pt x="1872" y="88628"/>
                  </a:cubicBezTo>
                  <a:cubicBezTo>
                    <a:pt x="630" y="87837"/>
                    <a:pt x="0" y="86788"/>
                    <a:pt x="0" y="85481"/>
                  </a:cubicBezTo>
                  <a:close/>
                  <a:moveTo>
                    <a:pt x="12894" y="40780"/>
                  </a:moveTo>
                  <a:lnTo>
                    <a:pt x="27628" y="40780"/>
                  </a:lnTo>
                  <a:cubicBezTo>
                    <a:pt x="37779" y="40780"/>
                    <a:pt x="42862" y="35906"/>
                    <a:pt x="42862" y="26159"/>
                  </a:cubicBezTo>
                  <a:cubicBezTo>
                    <a:pt x="42862" y="16412"/>
                    <a:pt x="37779"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77" name="Figura a mano libera: forma 276">
              <a:extLst>
                <a:ext uri="{FF2B5EF4-FFF2-40B4-BE49-F238E27FC236}">
                  <a16:creationId xmlns:a16="http://schemas.microsoft.com/office/drawing/2014/main" id="{157AC8B4-EA66-1478-91C3-91413AB44B54}"/>
                </a:ext>
              </a:extLst>
            </p:cNvPr>
            <p:cNvSpPr/>
            <p:nvPr/>
          </p:nvSpPr>
          <p:spPr>
            <a:xfrm>
              <a:off x="8949025" y="1372901"/>
              <a:ext cx="55142" cy="91097"/>
            </a:xfrm>
            <a:custGeom>
              <a:avLst/>
              <a:gdLst>
                <a:gd name="connsiteX0" fmla="*/ 0 w 55142"/>
                <a:gd name="connsiteY0" fmla="*/ 76622 h 91097"/>
                <a:gd name="connsiteX1" fmla="*/ 1711 w 55142"/>
                <a:gd name="connsiteY1" fmla="*/ 71958 h 91097"/>
                <a:gd name="connsiteX2" fmla="*/ 5648 w 55142"/>
                <a:gd name="connsiteY2" fmla="*/ 69618 h 91097"/>
                <a:gd name="connsiteX3" fmla="*/ 8908 w 55142"/>
                <a:gd name="connsiteY3" fmla="*/ 71199 h 91097"/>
                <a:gd name="connsiteX4" fmla="*/ 12652 w 55142"/>
                <a:gd name="connsiteY4" fmla="*/ 74604 h 91097"/>
                <a:gd name="connsiteX5" fmla="*/ 18235 w 55142"/>
                <a:gd name="connsiteY5" fmla="*/ 78009 h 91097"/>
                <a:gd name="connsiteX6" fmla="*/ 26643 w 55142"/>
                <a:gd name="connsiteY6" fmla="*/ 79591 h 91097"/>
                <a:gd name="connsiteX7" fmla="*/ 37875 w 55142"/>
                <a:gd name="connsiteY7" fmla="*/ 76250 h 91097"/>
                <a:gd name="connsiteX8" fmla="*/ 42119 w 55142"/>
                <a:gd name="connsiteY8" fmla="*/ 66487 h 91097"/>
                <a:gd name="connsiteX9" fmla="*/ 38004 w 55142"/>
                <a:gd name="connsiteY9" fmla="*/ 56611 h 91097"/>
                <a:gd name="connsiteX10" fmla="*/ 28063 w 55142"/>
                <a:gd name="connsiteY10" fmla="*/ 50317 h 91097"/>
                <a:gd name="connsiteX11" fmla="*/ 16331 w 55142"/>
                <a:gd name="connsiteY11" fmla="*/ 45250 h 91097"/>
                <a:gd name="connsiteX12" fmla="*/ 6326 w 55142"/>
                <a:gd name="connsiteY12" fmla="*/ 37100 h 91097"/>
                <a:gd name="connsiteX13" fmla="*/ 2210 w 55142"/>
                <a:gd name="connsiteY13" fmla="*/ 23513 h 91097"/>
                <a:gd name="connsiteX14" fmla="*/ 4728 w 55142"/>
                <a:gd name="connsiteY14" fmla="*/ 12248 h 91097"/>
                <a:gd name="connsiteX15" fmla="*/ 11538 w 55142"/>
                <a:gd name="connsiteY15" fmla="*/ 4890 h 91097"/>
                <a:gd name="connsiteX16" fmla="*/ 20559 w 55142"/>
                <a:gd name="connsiteY16" fmla="*/ 1162 h 91097"/>
                <a:gd name="connsiteX17" fmla="*/ 30565 w 55142"/>
                <a:gd name="connsiteY17" fmla="*/ 0 h 91097"/>
                <a:gd name="connsiteX18" fmla="*/ 37504 w 55142"/>
                <a:gd name="connsiteY18" fmla="*/ 420 h 91097"/>
                <a:gd name="connsiteX19" fmla="*/ 44685 w 55142"/>
                <a:gd name="connsiteY19" fmla="*/ 1824 h 91097"/>
                <a:gd name="connsiteX20" fmla="*/ 50575 w 55142"/>
                <a:gd name="connsiteY20" fmla="*/ 4615 h 91097"/>
                <a:gd name="connsiteX21" fmla="*/ 52915 w 55142"/>
                <a:gd name="connsiteY21" fmla="*/ 8747 h 91097"/>
                <a:gd name="connsiteX22" fmla="*/ 51447 w 55142"/>
                <a:gd name="connsiteY22" fmla="*/ 13394 h 91097"/>
                <a:gd name="connsiteX23" fmla="*/ 47509 w 55142"/>
                <a:gd name="connsiteY23" fmla="*/ 15734 h 91097"/>
                <a:gd name="connsiteX24" fmla="*/ 44200 w 55142"/>
                <a:gd name="connsiteY24" fmla="*/ 14556 h 91097"/>
                <a:gd name="connsiteX25" fmla="*/ 38617 w 55142"/>
                <a:gd name="connsiteY25" fmla="*/ 12216 h 91097"/>
                <a:gd name="connsiteX26" fmla="*/ 30580 w 55142"/>
                <a:gd name="connsiteY26" fmla="*/ 11038 h 91097"/>
                <a:gd name="connsiteX27" fmla="*/ 19413 w 55142"/>
                <a:gd name="connsiteY27" fmla="*/ 13814 h 91097"/>
                <a:gd name="connsiteX28" fmla="*/ 15234 w 55142"/>
                <a:gd name="connsiteY28" fmla="*/ 22270 h 91097"/>
                <a:gd name="connsiteX29" fmla="*/ 17445 w 55142"/>
                <a:gd name="connsiteY29" fmla="*/ 28628 h 91097"/>
                <a:gd name="connsiteX30" fmla="*/ 23157 w 55142"/>
                <a:gd name="connsiteY30" fmla="*/ 33018 h 91097"/>
                <a:gd name="connsiteX31" fmla="*/ 30952 w 55142"/>
                <a:gd name="connsiteY31" fmla="*/ 36407 h 91097"/>
                <a:gd name="connsiteX32" fmla="*/ 39488 w 55142"/>
                <a:gd name="connsiteY32" fmla="*/ 40296 h 91097"/>
                <a:gd name="connsiteX33" fmla="*/ 47218 w 55142"/>
                <a:gd name="connsiteY33" fmla="*/ 45428 h 91097"/>
                <a:gd name="connsiteX34" fmla="*/ 52931 w 55142"/>
                <a:gd name="connsiteY34" fmla="*/ 53383 h 91097"/>
                <a:gd name="connsiteX35" fmla="*/ 55142 w 55142"/>
                <a:gd name="connsiteY35" fmla="*/ 65115 h 91097"/>
                <a:gd name="connsiteX36" fmla="*/ 47460 w 55142"/>
                <a:gd name="connsiteY36" fmla="*/ 84448 h 91097"/>
                <a:gd name="connsiteX37" fmla="*/ 27143 w 55142"/>
                <a:gd name="connsiteY37" fmla="*/ 91097 h 91097"/>
                <a:gd name="connsiteX38" fmla="*/ 7923 w 55142"/>
                <a:gd name="connsiteY38" fmla="*/ 86369 h 91097"/>
                <a:gd name="connsiteX39" fmla="*/ 0 w 55142"/>
                <a:gd name="connsiteY39" fmla="*/ 76622 h 9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142" h="91097">
                  <a:moveTo>
                    <a:pt x="0" y="76622"/>
                  </a:moveTo>
                  <a:cubicBezTo>
                    <a:pt x="0" y="75072"/>
                    <a:pt x="564" y="73507"/>
                    <a:pt x="1711" y="71958"/>
                  </a:cubicBezTo>
                  <a:cubicBezTo>
                    <a:pt x="2856" y="70409"/>
                    <a:pt x="4163" y="69618"/>
                    <a:pt x="5648" y="69618"/>
                  </a:cubicBezTo>
                  <a:cubicBezTo>
                    <a:pt x="6552" y="69618"/>
                    <a:pt x="7633" y="70150"/>
                    <a:pt x="8908" y="71199"/>
                  </a:cubicBezTo>
                  <a:cubicBezTo>
                    <a:pt x="10183" y="72248"/>
                    <a:pt x="11425" y="73378"/>
                    <a:pt x="12652" y="74604"/>
                  </a:cubicBezTo>
                  <a:cubicBezTo>
                    <a:pt x="13878" y="75831"/>
                    <a:pt x="15734" y="76960"/>
                    <a:pt x="18235" y="78009"/>
                  </a:cubicBezTo>
                  <a:cubicBezTo>
                    <a:pt x="20736" y="79058"/>
                    <a:pt x="23528" y="79591"/>
                    <a:pt x="26643" y="79591"/>
                  </a:cubicBezTo>
                  <a:cubicBezTo>
                    <a:pt x="31307" y="79591"/>
                    <a:pt x="35051" y="78477"/>
                    <a:pt x="37875" y="76250"/>
                  </a:cubicBezTo>
                  <a:cubicBezTo>
                    <a:pt x="40699" y="74023"/>
                    <a:pt x="42119" y="70780"/>
                    <a:pt x="42119" y="66487"/>
                  </a:cubicBezTo>
                  <a:cubicBezTo>
                    <a:pt x="42119" y="62533"/>
                    <a:pt x="40748" y="59241"/>
                    <a:pt x="38004" y="56611"/>
                  </a:cubicBezTo>
                  <a:cubicBezTo>
                    <a:pt x="35260" y="53980"/>
                    <a:pt x="31936" y="51883"/>
                    <a:pt x="28063" y="50317"/>
                  </a:cubicBezTo>
                  <a:cubicBezTo>
                    <a:pt x="24174" y="48752"/>
                    <a:pt x="20269" y="47074"/>
                    <a:pt x="16331" y="45250"/>
                  </a:cubicBezTo>
                  <a:cubicBezTo>
                    <a:pt x="12393" y="43443"/>
                    <a:pt x="9069" y="40715"/>
                    <a:pt x="6326" y="37100"/>
                  </a:cubicBezTo>
                  <a:cubicBezTo>
                    <a:pt x="3582" y="33486"/>
                    <a:pt x="2210" y="28951"/>
                    <a:pt x="2210" y="23513"/>
                  </a:cubicBezTo>
                  <a:cubicBezTo>
                    <a:pt x="2210" y="19188"/>
                    <a:pt x="3049" y="15428"/>
                    <a:pt x="4728" y="12248"/>
                  </a:cubicBezTo>
                  <a:cubicBezTo>
                    <a:pt x="6406" y="9069"/>
                    <a:pt x="8682" y="6616"/>
                    <a:pt x="11538" y="4890"/>
                  </a:cubicBezTo>
                  <a:cubicBezTo>
                    <a:pt x="14410" y="3179"/>
                    <a:pt x="17413" y="1937"/>
                    <a:pt x="20559" y="1162"/>
                  </a:cubicBezTo>
                  <a:cubicBezTo>
                    <a:pt x="23706" y="387"/>
                    <a:pt x="27046" y="0"/>
                    <a:pt x="30565" y="0"/>
                  </a:cubicBezTo>
                  <a:cubicBezTo>
                    <a:pt x="32776" y="0"/>
                    <a:pt x="35083" y="145"/>
                    <a:pt x="37504" y="420"/>
                  </a:cubicBezTo>
                  <a:cubicBezTo>
                    <a:pt x="39924" y="710"/>
                    <a:pt x="42312" y="1162"/>
                    <a:pt x="44685" y="1824"/>
                  </a:cubicBezTo>
                  <a:cubicBezTo>
                    <a:pt x="47057" y="2469"/>
                    <a:pt x="49026" y="3405"/>
                    <a:pt x="50575" y="4615"/>
                  </a:cubicBezTo>
                  <a:cubicBezTo>
                    <a:pt x="52124" y="5826"/>
                    <a:pt x="52915" y="7214"/>
                    <a:pt x="52915" y="8747"/>
                  </a:cubicBezTo>
                  <a:cubicBezTo>
                    <a:pt x="52915" y="10280"/>
                    <a:pt x="52431" y="11845"/>
                    <a:pt x="51447" y="13394"/>
                  </a:cubicBezTo>
                  <a:cubicBezTo>
                    <a:pt x="50462" y="14943"/>
                    <a:pt x="49155" y="15734"/>
                    <a:pt x="47509" y="15734"/>
                  </a:cubicBezTo>
                  <a:cubicBezTo>
                    <a:pt x="46686" y="15734"/>
                    <a:pt x="45589" y="15347"/>
                    <a:pt x="44200" y="14556"/>
                  </a:cubicBezTo>
                  <a:cubicBezTo>
                    <a:pt x="42813" y="13765"/>
                    <a:pt x="40941" y="12991"/>
                    <a:pt x="38617" y="12216"/>
                  </a:cubicBezTo>
                  <a:cubicBezTo>
                    <a:pt x="36293" y="11442"/>
                    <a:pt x="33598" y="11038"/>
                    <a:pt x="30580" y="11038"/>
                  </a:cubicBezTo>
                  <a:cubicBezTo>
                    <a:pt x="25917" y="11038"/>
                    <a:pt x="22189" y="11958"/>
                    <a:pt x="19413" y="13814"/>
                  </a:cubicBezTo>
                  <a:cubicBezTo>
                    <a:pt x="16621" y="15670"/>
                    <a:pt x="15234" y="18494"/>
                    <a:pt x="15234" y="22270"/>
                  </a:cubicBezTo>
                  <a:cubicBezTo>
                    <a:pt x="15234" y="24739"/>
                    <a:pt x="15976" y="26853"/>
                    <a:pt x="17445" y="28628"/>
                  </a:cubicBezTo>
                  <a:cubicBezTo>
                    <a:pt x="18913" y="30403"/>
                    <a:pt x="20817" y="31856"/>
                    <a:pt x="23157" y="33018"/>
                  </a:cubicBezTo>
                  <a:cubicBezTo>
                    <a:pt x="25497" y="34163"/>
                    <a:pt x="28095" y="35309"/>
                    <a:pt x="30952" y="36407"/>
                  </a:cubicBezTo>
                  <a:cubicBezTo>
                    <a:pt x="33808" y="37504"/>
                    <a:pt x="36664" y="38811"/>
                    <a:pt x="39488" y="40296"/>
                  </a:cubicBezTo>
                  <a:cubicBezTo>
                    <a:pt x="42312" y="41780"/>
                    <a:pt x="44895" y="43491"/>
                    <a:pt x="47218" y="45428"/>
                  </a:cubicBezTo>
                  <a:cubicBezTo>
                    <a:pt x="49559" y="47364"/>
                    <a:pt x="51462" y="50011"/>
                    <a:pt x="52931" y="53383"/>
                  </a:cubicBezTo>
                  <a:cubicBezTo>
                    <a:pt x="54400" y="56756"/>
                    <a:pt x="55142" y="60661"/>
                    <a:pt x="55142" y="65115"/>
                  </a:cubicBezTo>
                  <a:cubicBezTo>
                    <a:pt x="55142" y="73572"/>
                    <a:pt x="52576" y="80027"/>
                    <a:pt x="47460" y="84448"/>
                  </a:cubicBezTo>
                  <a:cubicBezTo>
                    <a:pt x="42345" y="88886"/>
                    <a:pt x="35567" y="91097"/>
                    <a:pt x="27143" y="91097"/>
                  </a:cubicBezTo>
                  <a:cubicBezTo>
                    <a:pt x="19607" y="91097"/>
                    <a:pt x="13200" y="89516"/>
                    <a:pt x="7923" y="86369"/>
                  </a:cubicBezTo>
                  <a:cubicBezTo>
                    <a:pt x="2646" y="83238"/>
                    <a:pt x="0" y="79978"/>
                    <a:pt x="0" y="7662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78" name="Figura a mano libera: forma 277">
              <a:extLst>
                <a:ext uri="{FF2B5EF4-FFF2-40B4-BE49-F238E27FC236}">
                  <a16:creationId xmlns:a16="http://schemas.microsoft.com/office/drawing/2014/main" id="{28CE7BC0-D4D8-BEE9-EEFD-10A190200D98}"/>
                </a:ext>
              </a:extLst>
            </p:cNvPr>
            <p:cNvSpPr/>
            <p:nvPr/>
          </p:nvSpPr>
          <p:spPr>
            <a:xfrm>
              <a:off x="9010057" y="1373256"/>
              <a:ext cx="59564" cy="89773"/>
            </a:xfrm>
            <a:custGeom>
              <a:avLst/>
              <a:gdLst>
                <a:gd name="connsiteX0" fmla="*/ 0 w 59564"/>
                <a:gd name="connsiteY0" fmla="*/ 5971 h 89773"/>
                <a:gd name="connsiteX1" fmla="*/ 1113 w 59564"/>
                <a:gd name="connsiteY1" fmla="*/ 1807 h 89773"/>
                <a:gd name="connsiteX2" fmla="*/ 4309 w 59564"/>
                <a:gd name="connsiteY2" fmla="*/ 0 h 89773"/>
                <a:gd name="connsiteX3" fmla="*/ 55271 w 59564"/>
                <a:gd name="connsiteY3" fmla="*/ 0 h 89773"/>
                <a:gd name="connsiteX4" fmla="*/ 58467 w 59564"/>
                <a:gd name="connsiteY4" fmla="*/ 1743 h 89773"/>
                <a:gd name="connsiteX5" fmla="*/ 59564 w 59564"/>
                <a:gd name="connsiteY5" fmla="*/ 5842 h 89773"/>
                <a:gd name="connsiteX6" fmla="*/ 58402 w 59564"/>
                <a:gd name="connsiteY6" fmla="*/ 10247 h 89773"/>
                <a:gd name="connsiteX7" fmla="*/ 55271 w 59564"/>
                <a:gd name="connsiteY7" fmla="*/ 12039 h 89773"/>
                <a:gd name="connsiteX8" fmla="*/ 36358 w 59564"/>
                <a:gd name="connsiteY8" fmla="*/ 12039 h 89773"/>
                <a:gd name="connsiteX9" fmla="*/ 36358 w 59564"/>
                <a:gd name="connsiteY9" fmla="*/ 85481 h 89773"/>
                <a:gd name="connsiteX10" fmla="*/ 34389 w 59564"/>
                <a:gd name="connsiteY10" fmla="*/ 88612 h 89773"/>
                <a:gd name="connsiteX11" fmla="*/ 29855 w 59564"/>
                <a:gd name="connsiteY11" fmla="*/ 89774 h 89773"/>
                <a:gd name="connsiteX12" fmla="*/ 25255 w 59564"/>
                <a:gd name="connsiteY12" fmla="*/ 88612 h 89773"/>
                <a:gd name="connsiteX13" fmla="*/ 23352 w 59564"/>
                <a:gd name="connsiteY13" fmla="*/ 85481 h 89773"/>
                <a:gd name="connsiteX14" fmla="*/ 23352 w 59564"/>
                <a:gd name="connsiteY14" fmla="*/ 12039 h 89773"/>
                <a:gd name="connsiteX15" fmla="*/ 4325 w 59564"/>
                <a:gd name="connsiteY15" fmla="*/ 12039 h 89773"/>
                <a:gd name="connsiteX16" fmla="*/ 1195 w 59564"/>
                <a:gd name="connsiteY16" fmla="*/ 10247 h 89773"/>
                <a:gd name="connsiteX17" fmla="*/ 0 w 59564"/>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4"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7" y="87837"/>
                    <a:pt x="34389" y="88612"/>
                  </a:cubicBezTo>
                  <a:cubicBezTo>
                    <a:pt x="33082" y="89386"/>
                    <a:pt x="31565" y="89774"/>
                    <a:pt x="29855" y="89774"/>
                  </a:cubicBezTo>
                  <a:cubicBezTo>
                    <a:pt x="28047" y="89774"/>
                    <a:pt x="26514" y="89386"/>
                    <a:pt x="25255" y="88612"/>
                  </a:cubicBezTo>
                  <a:cubicBezTo>
                    <a:pt x="23980" y="87837"/>
                    <a:pt x="23352" y="86788"/>
                    <a:pt x="23352" y="85481"/>
                  </a:cubicBezTo>
                  <a:lnTo>
                    <a:pt x="23352" y="12039"/>
                  </a:lnTo>
                  <a:lnTo>
                    <a:pt x="4325" y="12039"/>
                  </a:lnTo>
                  <a:cubicBezTo>
                    <a:pt x="3018" y="12039"/>
                    <a:pt x="1969" y="11442"/>
                    <a:pt x="1195" y="10247"/>
                  </a:cubicBezTo>
                  <a:cubicBezTo>
                    <a:pt x="419" y="9053"/>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79" name="Figura a mano libera: forma 278">
              <a:extLst>
                <a:ext uri="{FF2B5EF4-FFF2-40B4-BE49-F238E27FC236}">
                  <a16:creationId xmlns:a16="http://schemas.microsoft.com/office/drawing/2014/main" id="{34B489B5-2A53-7036-FE33-A946B8944B5E}"/>
                </a:ext>
              </a:extLst>
            </p:cNvPr>
            <p:cNvSpPr/>
            <p:nvPr/>
          </p:nvSpPr>
          <p:spPr>
            <a:xfrm>
              <a:off x="9103994" y="1373256"/>
              <a:ext cx="55142" cy="89773"/>
            </a:xfrm>
            <a:custGeom>
              <a:avLst/>
              <a:gdLst>
                <a:gd name="connsiteX0" fmla="*/ 0 w 55142"/>
                <a:gd name="connsiteY0" fmla="*/ 85594 h 89773"/>
                <a:gd name="connsiteX1" fmla="*/ 0 w 55142"/>
                <a:gd name="connsiteY1" fmla="*/ 4180 h 89773"/>
                <a:gd name="connsiteX2" fmla="*/ 1663 w 55142"/>
                <a:gd name="connsiteY2" fmla="*/ 1226 h 89773"/>
                <a:gd name="connsiteX3" fmla="*/ 5777 w 55142"/>
                <a:gd name="connsiteY3" fmla="*/ 0 h 89773"/>
                <a:gd name="connsiteX4" fmla="*/ 27514 w 55142"/>
                <a:gd name="connsiteY4" fmla="*/ 0 h 89773"/>
                <a:gd name="connsiteX5" fmla="*/ 47590 w 55142"/>
                <a:gd name="connsiteY5" fmla="*/ 6633 h 89773"/>
                <a:gd name="connsiteX6" fmla="*/ 55142 w 55142"/>
                <a:gd name="connsiteY6" fmla="*/ 27386 h 89773"/>
                <a:gd name="connsiteX7" fmla="*/ 55142 w 55142"/>
                <a:gd name="connsiteY7" fmla="*/ 62388 h 89773"/>
                <a:gd name="connsiteX8" fmla="*/ 47590 w 55142"/>
                <a:gd name="connsiteY8" fmla="*/ 83141 h 89773"/>
                <a:gd name="connsiteX9" fmla="*/ 27514 w 55142"/>
                <a:gd name="connsiteY9" fmla="*/ 89774 h 89773"/>
                <a:gd name="connsiteX10" fmla="*/ 5777 w 55142"/>
                <a:gd name="connsiteY10" fmla="*/ 89774 h 89773"/>
                <a:gd name="connsiteX11" fmla="*/ 1663 w 55142"/>
                <a:gd name="connsiteY11" fmla="*/ 88547 h 89773"/>
                <a:gd name="connsiteX12" fmla="*/ 0 w 55142"/>
                <a:gd name="connsiteY12" fmla="*/ 85594 h 89773"/>
                <a:gd name="connsiteX13" fmla="*/ 13023 w 55142"/>
                <a:gd name="connsiteY13" fmla="*/ 78235 h 89773"/>
                <a:gd name="connsiteX14" fmla="*/ 27514 w 55142"/>
                <a:gd name="connsiteY14" fmla="*/ 78235 h 89773"/>
                <a:gd name="connsiteX15" fmla="*/ 42119 w 55142"/>
                <a:gd name="connsiteY15" fmla="*/ 62388 h 89773"/>
                <a:gd name="connsiteX16" fmla="*/ 42119 w 55142"/>
                <a:gd name="connsiteY16" fmla="*/ 27386 h 89773"/>
                <a:gd name="connsiteX17" fmla="*/ 27514 w 55142"/>
                <a:gd name="connsiteY17" fmla="*/ 11538 h 89773"/>
                <a:gd name="connsiteX18" fmla="*/ 13023 w 55142"/>
                <a:gd name="connsiteY18" fmla="*/ 11538 h 89773"/>
                <a:gd name="connsiteX19" fmla="*/ 13023 w 55142"/>
                <a:gd name="connsiteY19" fmla="*/ 7823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42" h="89773">
                  <a:moveTo>
                    <a:pt x="0" y="85594"/>
                  </a:moveTo>
                  <a:lnTo>
                    <a:pt x="0" y="4180"/>
                  </a:lnTo>
                  <a:cubicBezTo>
                    <a:pt x="0" y="3034"/>
                    <a:pt x="548" y="2049"/>
                    <a:pt x="1663" y="1226"/>
                  </a:cubicBezTo>
                  <a:cubicBezTo>
                    <a:pt x="2776" y="403"/>
                    <a:pt x="4131" y="0"/>
                    <a:pt x="5777" y="0"/>
                  </a:cubicBezTo>
                  <a:lnTo>
                    <a:pt x="27514" y="0"/>
                  </a:lnTo>
                  <a:cubicBezTo>
                    <a:pt x="35858" y="0"/>
                    <a:pt x="42555" y="2211"/>
                    <a:pt x="47590" y="6633"/>
                  </a:cubicBezTo>
                  <a:cubicBezTo>
                    <a:pt x="52625" y="11054"/>
                    <a:pt x="55142" y="17977"/>
                    <a:pt x="55142" y="27386"/>
                  </a:cubicBezTo>
                  <a:lnTo>
                    <a:pt x="55142" y="62388"/>
                  </a:lnTo>
                  <a:cubicBezTo>
                    <a:pt x="55142" y="71796"/>
                    <a:pt x="52625" y="78719"/>
                    <a:pt x="47590" y="83141"/>
                  </a:cubicBezTo>
                  <a:cubicBezTo>
                    <a:pt x="42555" y="87563"/>
                    <a:pt x="35858" y="89774"/>
                    <a:pt x="27514" y="89774"/>
                  </a:cubicBezTo>
                  <a:lnTo>
                    <a:pt x="5777" y="89774"/>
                  </a:lnTo>
                  <a:cubicBezTo>
                    <a:pt x="4131" y="89774"/>
                    <a:pt x="2776" y="89370"/>
                    <a:pt x="1663" y="88547"/>
                  </a:cubicBezTo>
                  <a:cubicBezTo>
                    <a:pt x="565" y="87724"/>
                    <a:pt x="0" y="86756"/>
                    <a:pt x="0" y="85594"/>
                  </a:cubicBezTo>
                  <a:close/>
                  <a:moveTo>
                    <a:pt x="13023" y="78235"/>
                  </a:moveTo>
                  <a:lnTo>
                    <a:pt x="27514" y="78235"/>
                  </a:lnTo>
                  <a:cubicBezTo>
                    <a:pt x="37262" y="78235"/>
                    <a:pt x="42119" y="72958"/>
                    <a:pt x="42119" y="62388"/>
                  </a:cubicBezTo>
                  <a:lnTo>
                    <a:pt x="42119" y="27386"/>
                  </a:lnTo>
                  <a:cubicBezTo>
                    <a:pt x="42119" y="16832"/>
                    <a:pt x="37246" y="11538"/>
                    <a:pt x="27514" y="11538"/>
                  </a:cubicBezTo>
                  <a:lnTo>
                    <a:pt x="13023" y="11538"/>
                  </a:lnTo>
                  <a:lnTo>
                    <a:pt x="13023" y="782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80" name="Figura a mano libera: forma 279">
              <a:extLst>
                <a:ext uri="{FF2B5EF4-FFF2-40B4-BE49-F238E27FC236}">
                  <a16:creationId xmlns:a16="http://schemas.microsoft.com/office/drawing/2014/main" id="{5B5B96B8-83D9-BEDC-4C8B-21EA5626F3E6}"/>
                </a:ext>
              </a:extLst>
            </p:cNvPr>
            <p:cNvSpPr/>
            <p:nvPr/>
          </p:nvSpPr>
          <p:spPr>
            <a:xfrm>
              <a:off x="9174370" y="1373256"/>
              <a:ext cx="56224" cy="90144"/>
            </a:xfrm>
            <a:custGeom>
              <a:avLst/>
              <a:gdLst>
                <a:gd name="connsiteX0" fmla="*/ 0 w 56224"/>
                <a:gd name="connsiteY0" fmla="*/ 85481 h 90144"/>
                <a:gd name="connsiteX1" fmla="*/ 0 w 56224"/>
                <a:gd name="connsiteY1" fmla="*/ 4180 h 90144"/>
                <a:gd name="connsiteX2" fmla="*/ 1227 w 56224"/>
                <a:gd name="connsiteY2" fmla="*/ 1226 h 90144"/>
                <a:gd name="connsiteX3" fmla="*/ 4293 w 56224"/>
                <a:gd name="connsiteY3" fmla="*/ 0 h 90144"/>
                <a:gd name="connsiteX4" fmla="*/ 27628 w 56224"/>
                <a:gd name="connsiteY4" fmla="*/ 0 h 90144"/>
                <a:gd name="connsiteX5" fmla="*/ 55869 w 56224"/>
                <a:gd name="connsiteY5" fmla="*/ 25046 h 90144"/>
                <a:gd name="connsiteX6" fmla="*/ 51205 w 56224"/>
                <a:gd name="connsiteY6" fmla="*/ 41377 h 90144"/>
                <a:gd name="connsiteX7" fmla="*/ 38553 w 56224"/>
                <a:gd name="connsiteY7" fmla="*/ 49268 h 90144"/>
                <a:gd name="connsiteX8" fmla="*/ 55740 w 56224"/>
                <a:gd name="connsiteY8" fmla="*/ 81640 h 90144"/>
                <a:gd name="connsiteX9" fmla="*/ 56224 w 56224"/>
                <a:gd name="connsiteY9" fmla="*/ 83480 h 90144"/>
                <a:gd name="connsiteX10" fmla="*/ 53707 w 56224"/>
                <a:gd name="connsiteY10" fmla="*/ 88047 h 90144"/>
                <a:gd name="connsiteX11" fmla="*/ 48365 w 56224"/>
                <a:gd name="connsiteY11" fmla="*/ 90145 h 90144"/>
                <a:gd name="connsiteX12" fmla="*/ 43201 w 56224"/>
                <a:gd name="connsiteY12" fmla="*/ 86320 h 90144"/>
                <a:gd name="connsiteX13" fmla="*/ 25272 w 56224"/>
                <a:gd name="connsiteY13" fmla="*/ 51092 h 90144"/>
                <a:gd name="connsiteX14" fmla="*/ 12862 w 56224"/>
                <a:gd name="connsiteY14" fmla="*/ 51092 h 90144"/>
                <a:gd name="connsiteX15" fmla="*/ 12862 w 56224"/>
                <a:gd name="connsiteY15" fmla="*/ 85465 h 90144"/>
                <a:gd name="connsiteX16" fmla="*/ 10958 w 56224"/>
                <a:gd name="connsiteY16" fmla="*/ 88612 h 90144"/>
                <a:gd name="connsiteX17" fmla="*/ 6358 w 56224"/>
                <a:gd name="connsiteY17" fmla="*/ 89790 h 90144"/>
                <a:gd name="connsiteX18" fmla="*/ 1872 w 56224"/>
                <a:gd name="connsiteY18" fmla="*/ 88628 h 90144"/>
                <a:gd name="connsiteX19" fmla="*/ 0 w 56224"/>
                <a:gd name="connsiteY19" fmla="*/ 85481 h 90144"/>
                <a:gd name="connsiteX20" fmla="*/ 12894 w 56224"/>
                <a:gd name="connsiteY20" fmla="*/ 40780 h 90144"/>
                <a:gd name="connsiteX21" fmla="*/ 27628 w 56224"/>
                <a:gd name="connsiteY21" fmla="*/ 40780 h 90144"/>
                <a:gd name="connsiteX22" fmla="*/ 42862 w 56224"/>
                <a:gd name="connsiteY22" fmla="*/ 26159 h 90144"/>
                <a:gd name="connsiteX23" fmla="*/ 27628 w 56224"/>
                <a:gd name="connsiteY23" fmla="*/ 11538 h 90144"/>
                <a:gd name="connsiteX24" fmla="*/ 12894 w 56224"/>
                <a:gd name="connsiteY24" fmla="*/ 11538 h 90144"/>
                <a:gd name="connsiteX25" fmla="*/ 12894 w 56224"/>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4" h="90144">
                  <a:moveTo>
                    <a:pt x="0" y="85481"/>
                  </a:moveTo>
                  <a:lnTo>
                    <a:pt x="0" y="4180"/>
                  </a:lnTo>
                  <a:cubicBezTo>
                    <a:pt x="0" y="3034"/>
                    <a:pt x="403" y="2049"/>
                    <a:pt x="1227" y="1226"/>
                  </a:cubicBezTo>
                  <a:cubicBezTo>
                    <a:pt x="2050" y="403"/>
                    <a:pt x="3067" y="0"/>
                    <a:pt x="4293" y="0"/>
                  </a:cubicBezTo>
                  <a:lnTo>
                    <a:pt x="27628" y="0"/>
                  </a:lnTo>
                  <a:cubicBezTo>
                    <a:pt x="46460" y="0"/>
                    <a:pt x="55869" y="8343"/>
                    <a:pt x="55869" y="25046"/>
                  </a:cubicBezTo>
                  <a:cubicBezTo>
                    <a:pt x="55869" y="31969"/>
                    <a:pt x="54320" y="37423"/>
                    <a:pt x="51205" y="41377"/>
                  </a:cubicBezTo>
                  <a:cubicBezTo>
                    <a:pt x="48091" y="45331"/>
                    <a:pt x="43878" y="47961"/>
                    <a:pt x="38553" y="49268"/>
                  </a:cubicBezTo>
                  <a:lnTo>
                    <a:pt x="55740" y="81640"/>
                  </a:lnTo>
                  <a:cubicBezTo>
                    <a:pt x="56063" y="82221"/>
                    <a:pt x="56224" y="82835"/>
                    <a:pt x="56224" y="83480"/>
                  </a:cubicBezTo>
                  <a:cubicBezTo>
                    <a:pt x="56224" y="85126"/>
                    <a:pt x="55385" y="86643"/>
                    <a:pt x="53707" y="88047"/>
                  </a:cubicBezTo>
                  <a:cubicBezTo>
                    <a:pt x="52028" y="89451"/>
                    <a:pt x="50253" y="90145"/>
                    <a:pt x="48365" y="90145"/>
                  </a:cubicBezTo>
                  <a:cubicBezTo>
                    <a:pt x="46235" y="90145"/>
                    <a:pt x="44508" y="88870"/>
                    <a:pt x="43201" y="86320"/>
                  </a:cubicBezTo>
                  <a:lnTo>
                    <a:pt x="25272" y="51092"/>
                  </a:lnTo>
                  <a:lnTo>
                    <a:pt x="12862" y="51092"/>
                  </a:lnTo>
                  <a:lnTo>
                    <a:pt x="12862" y="85465"/>
                  </a:lnTo>
                  <a:cubicBezTo>
                    <a:pt x="12862" y="86772"/>
                    <a:pt x="12232" y="87821"/>
                    <a:pt x="10958" y="88612"/>
                  </a:cubicBezTo>
                  <a:cubicBezTo>
                    <a:pt x="9683" y="89386"/>
                    <a:pt x="8150" y="89790"/>
                    <a:pt x="6358" y="89790"/>
                  </a:cubicBezTo>
                  <a:cubicBezTo>
                    <a:pt x="4632" y="89790"/>
                    <a:pt x="3147" y="89403"/>
                    <a:pt x="1872" y="88628"/>
                  </a:cubicBezTo>
                  <a:cubicBezTo>
                    <a:pt x="630" y="87837"/>
                    <a:pt x="0" y="86788"/>
                    <a:pt x="0" y="85481"/>
                  </a:cubicBezTo>
                  <a:close/>
                  <a:moveTo>
                    <a:pt x="12894" y="40780"/>
                  </a:moveTo>
                  <a:lnTo>
                    <a:pt x="27628" y="40780"/>
                  </a:lnTo>
                  <a:cubicBezTo>
                    <a:pt x="37779" y="40780"/>
                    <a:pt x="42862" y="35906"/>
                    <a:pt x="42862" y="26159"/>
                  </a:cubicBezTo>
                  <a:cubicBezTo>
                    <a:pt x="42862" y="16412"/>
                    <a:pt x="37779"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81" name="Figura a mano libera: forma 280">
              <a:extLst>
                <a:ext uri="{FF2B5EF4-FFF2-40B4-BE49-F238E27FC236}">
                  <a16:creationId xmlns:a16="http://schemas.microsoft.com/office/drawing/2014/main" id="{79BFF9A5-9856-F08F-4288-C0FE12B36212}"/>
                </a:ext>
              </a:extLst>
            </p:cNvPr>
            <p:cNvSpPr/>
            <p:nvPr/>
          </p:nvSpPr>
          <p:spPr>
            <a:xfrm>
              <a:off x="9236662" y="1372529"/>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608 w 66664"/>
                <a:gd name="connsiteY16" fmla="*/ 59919 h 90516"/>
                <a:gd name="connsiteX17" fmla="*/ 44992 w 66664"/>
                <a:gd name="connsiteY17" fmla="*/ 59919 h 90516"/>
                <a:gd name="connsiteX18" fmla="*/ 32679 w 66664"/>
                <a:gd name="connsiteY18" fmla="*/ 17768 h 90516"/>
                <a:gd name="connsiteX19" fmla="*/ 20608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49" y="84255"/>
                    <a:pt x="129" y="84013"/>
                  </a:cubicBezTo>
                  <a:lnTo>
                    <a:pt x="24513" y="4422"/>
                  </a:lnTo>
                  <a:cubicBezTo>
                    <a:pt x="25562" y="1485"/>
                    <a:pt x="28467" y="0"/>
                    <a:pt x="33244" y="0"/>
                  </a:cubicBezTo>
                  <a:cubicBezTo>
                    <a:pt x="38101" y="0"/>
                    <a:pt x="41054" y="1372"/>
                    <a:pt x="42103" y="4115"/>
                  </a:cubicBezTo>
                  <a:lnTo>
                    <a:pt x="66423" y="83690"/>
                  </a:lnTo>
                  <a:cubicBezTo>
                    <a:pt x="66584" y="84206"/>
                    <a:pt x="66665" y="84594"/>
                    <a:pt x="66665" y="84852"/>
                  </a:cubicBezTo>
                  <a:cubicBezTo>
                    <a:pt x="66665" y="86401"/>
                    <a:pt x="65713" y="87724"/>
                    <a:pt x="63808" y="88838"/>
                  </a:cubicBezTo>
                  <a:cubicBezTo>
                    <a:pt x="61904" y="89951"/>
                    <a:pt x="59871" y="90516"/>
                    <a:pt x="57741" y="90516"/>
                  </a:cubicBezTo>
                  <a:cubicBezTo>
                    <a:pt x="55159" y="90516"/>
                    <a:pt x="53545" y="89629"/>
                    <a:pt x="52932" y="87837"/>
                  </a:cubicBezTo>
                  <a:lnTo>
                    <a:pt x="47848" y="70247"/>
                  </a:lnTo>
                  <a:lnTo>
                    <a:pt x="17655" y="70247"/>
                  </a:lnTo>
                  <a:lnTo>
                    <a:pt x="12636" y="87789"/>
                  </a:lnTo>
                  <a:cubicBezTo>
                    <a:pt x="12055" y="89596"/>
                    <a:pt x="10554" y="90500"/>
                    <a:pt x="8101" y="90500"/>
                  </a:cubicBezTo>
                  <a:cubicBezTo>
                    <a:pt x="6149" y="90500"/>
                    <a:pt x="4309" y="89967"/>
                    <a:pt x="2582" y="88902"/>
                  </a:cubicBezTo>
                  <a:cubicBezTo>
                    <a:pt x="871" y="87853"/>
                    <a:pt x="0" y="86579"/>
                    <a:pt x="0" y="85110"/>
                  </a:cubicBezTo>
                  <a:close/>
                  <a:moveTo>
                    <a:pt x="20608" y="59919"/>
                  </a:moveTo>
                  <a:lnTo>
                    <a:pt x="44992" y="59919"/>
                  </a:lnTo>
                  <a:lnTo>
                    <a:pt x="32679" y="17768"/>
                  </a:lnTo>
                  <a:lnTo>
                    <a:pt x="20608"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82" name="Figura a mano libera: forma 281">
              <a:extLst>
                <a:ext uri="{FF2B5EF4-FFF2-40B4-BE49-F238E27FC236}">
                  <a16:creationId xmlns:a16="http://schemas.microsoft.com/office/drawing/2014/main" id="{277EA9C7-FD6A-AA88-06A0-7E6D3026D640}"/>
                </a:ext>
              </a:extLst>
            </p:cNvPr>
            <p:cNvSpPr/>
            <p:nvPr/>
          </p:nvSpPr>
          <p:spPr>
            <a:xfrm>
              <a:off x="9312025" y="1373272"/>
              <a:ext cx="53060" cy="89741"/>
            </a:xfrm>
            <a:custGeom>
              <a:avLst/>
              <a:gdLst>
                <a:gd name="connsiteX0" fmla="*/ 0 w 53060"/>
                <a:gd name="connsiteY0" fmla="*/ 85465 h 89741"/>
                <a:gd name="connsiteX1" fmla="*/ 0 w 53060"/>
                <a:gd name="connsiteY1" fmla="*/ 4293 h 89741"/>
                <a:gd name="connsiteX2" fmla="*/ 1726 w 53060"/>
                <a:gd name="connsiteY2" fmla="*/ 1162 h 89741"/>
                <a:gd name="connsiteX3" fmla="*/ 5777 w 53060"/>
                <a:gd name="connsiteY3" fmla="*/ 0 h 89741"/>
                <a:gd name="connsiteX4" fmla="*/ 48881 w 53060"/>
                <a:gd name="connsiteY4" fmla="*/ 0 h 89741"/>
                <a:gd name="connsiteX5" fmla="*/ 52012 w 53060"/>
                <a:gd name="connsiteY5" fmla="*/ 1662 h 89741"/>
                <a:gd name="connsiteX6" fmla="*/ 53060 w 53060"/>
                <a:gd name="connsiteY6" fmla="*/ 5648 h 89741"/>
                <a:gd name="connsiteX7" fmla="*/ 51963 w 53060"/>
                <a:gd name="connsiteY7" fmla="*/ 9828 h 89741"/>
                <a:gd name="connsiteX8" fmla="*/ 48897 w 53060"/>
                <a:gd name="connsiteY8" fmla="*/ 11555 h 89741"/>
                <a:gd name="connsiteX9" fmla="*/ 13039 w 53060"/>
                <a:gd name="connsiteY9" fmla="*/ 11555 h 89741"/>
                <a:gd name="connsiteX10" fmla="*/ 13039 w 53060"/>
                <a:gd name="connsiteY10" fmla="*/ 39650 h 89741"/>
                <a:gd name="connsiteX11" fmla="*/ 32066 w 53060"/>
                <a:gd name="connsiteY11" fmla="*/ 39650 h 89741"/>
                <a:gd name="connsiteX12" fmla="*/ 35132 w 53060"/>
                <a:gd name="connsiteY12" fmla="*/ 41183 h 89741"/>
                <a:gd name="connsiteX13" fmla="*/ 36229 w 53060"/>
                <a:gd name="connsiteY13" fmla="*/ 44927 h 89741"/>
                <a:gd name="connsiteX14" fmla="*/ 35180 w 53060"/>
                <a:gd name="connsiteY14" fmla="*/ 48429 h 89741"/>
                <a:gd name="connsiteX15" fmla="*/ 32049 w 53060"/>
                <a:gd name="connsiteY15" fmla="*/ 49962 h 89741"/>
                <a:gd name="connsiteX16" fmla="*/ 13023 w 53060"/>
                <a:gd name="connsiteY16" fmla="*/ 49962 h 89741"/>
                <a:gd name="connsiteX17" fmla="*/ 13023 w 53060"/>
                <a:gd name="connsiteY17" fmla="*/ 85449 h 89741"/>
                <a:gd name="connsiteX18" fmla="*/ 11118 w 53060"/>
                <a:gd name="connsiteY18" fmla="*/ 88644 h 89741"/>
                <a:gd name="connsiteX19" fmla="*/ 6520 w 53060"/>
                <a:gd name="connsiteY19" fmla="*/ 89742 h 89741"/>
                <a:gd name="connsiteX20" fmla="*/ 1968 w 53060"/>
                <a:gd name="connsiteY20" fmla="*/ 88644 h 89741"/>
                <a:gd name="connsiteX21" fmla="*/ 0 w 53060"/>
                <a:gd name="connsiteY21" fmla="*/ 8546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60" h="89741">
                  <a:moveTo>
                    <a:pt x="0" y="85465"/>
                  </a:moveTo>
                  <a:lnTo>
                    <a:pt x="0" y="4293"/>
                  </a:lnTo>
                  <a:cubicBezTo>
                    <a:pt x="0" y="2985"/>
                    <a:pt x="565" y="1937"/>
                    <a:pt x="1726" y="1162"/>
                  </a:cubicBezTo>
                  <a:cubicBezTo>
                    <a:pt x="2872" y="387"/>
                    <a:pt x="4228" y="0"/>
                    <a:pt x="5777" y="0"/>
                  </a:cubicBezTo>
                  <a:lnTo>
                    <a:pt x="48881" y="0"/>
                  </a:lnTo>
                  <a:cubicBezTo>
                    <a:pt x="50269" y="0"/>
                    <a:pt x="51317" y="549"/>
                    <a:pt x="52012" y="1662"/>
                  </a:cubicBezTo>
                  <a:cubicBezTo>
                    <a:pt x="52705" y="2776"/>
                    <a:pt x="53060" y="4099"/>
                    <a:pt x="53060" y="5648"/>
                  </a:cubicBezTo>
                  <a:cubicBezTo>
                    <a:pt x="53060" y="7294"/>
                    <a:pt x="52689" y="8682"/>
                    <a:pt x="51963" y="9828"/>
                  </a:cubicBezTo>
                  <a:cubicBezTo>
                    <a:pt x="51221" y="10974"/>
                    <a:pt x="50204" y="11555"/>
                    <a:pt x="48897" y="11555"/>
                  </a:cubicBezTo>
                  <a:lnTo>
                    <a:pt x="13039" y="11555"/>
                  </a:lnTo>
                  <a:lnTo>
                    <a:pt x="13039" y="39650"/>
                  </a:lnTo>
                  <a:lnTo>
                    <a:pt x="32066" y="39650"/>
                  </a:lnTo>
                  <a:cubicBezTo>
                    <a:pt x="33372" y="39650"/>
                    <a:pt x="34405" y="40167"/>
                    <a:pt x="35132" y="41183"/>
                  </a:cubicBezTo>
                  <a:cubicBezTo>
                    <a:pt x="35874" y="42200"/>
                    <a:pt x="36229" y="43459"/>
                    <a:pt x="36229" y="44927"/>
                  </a:cubicBezTo>
                  <a:cubicBezTo>
                    <a:pt x="36229" y="46234"/>
                    <a:pt x="35874" y="47412"/>
                    <a:pt x="35180" y="48429"/>
                  </a:cubicBezTo>
                  <a:cubicBezTo>
                    <a:pt x="34486" y="49462"/>
                    <a:pt x="33437" y="49962"/>
                    <a:pt x="32049" y="49962"/>
                  </a:cubicBezTo>
                  <a:lnTo>
                    <a:pt x="13023" y="49962"/>
                  </a:lnTo>
                  <a:lnTo>
                    <a:pt x="13023" y="85449"/>
                  </a:lnTo>
                  <a:cubicBezTo>
                    <a:pt x="13023" y="86837"/>
                    <a:pt x="12393" y="87902"/>
                    <a:pt x="11118" y="88644"/>
                  </a:cubicBezTo>
                  <a:cubicBezTo>
                    <a:pt x="9844" y="89386"/>
                    <a:pt x="8311" y="89742"/>
                    <a:pt x="6520" y="89742"/>
                  </a:cubicBezTo>
                  <a:cubicBezTo>
                    <a:pt x="4792" y="89742"/>
                    <a:pt x="3292" y="89370"/>
                    <a:pt x="1968" y="88644"/>
                  </a:cubicBezTo>
                  <a:cubicBezTo>
                    <a:pt x="661" y="87918"/>
                    <a:pt x="0" y="86853"/>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83" name="Figura a mano libera: forma 282">
              <a:extLst>
                <a:ext uri="{FF2B5EF4-FFF2-40B4-BE49-F238E27FC236}">
                  <a16:creationId xmlns:a16="http://schemas.microsoft.com/office/drawing/2014/main" id="{A1D546D1-C0AA-0D26-A939-AE8C90FC1305}"/>
                </a:ext>
              </a:extLst>
            </p:cNvPr>
            <p:cNvSpPr/>
            <p:nvPr/>
          </p:nvSpPr>
          <p:spPr>
            <a:xfrm>
              <a:off x="9367296" y="1373256"/>
              <a:ext cx="59547" cy="89773"/>
            </a:xfrm>
            <a:custGeom>
              <a:avLst/>
              <a:gdLst>
                <a:gd name="connsiteX0" fmla="*/ 0 w 59547"/>
                <a:gd name="connsiteY0" fmla="*/ 5971 h 89773"/>
                <a:gd name="connsiteX1" fmla="*/ 1097 w 59547"/>
                <a:gd name="connsiteY1" fmla="*/ 1807 h 89773"/>
                <a:gd name="connsiteX2" fmla="*/ 4292 w 59547"/>
                <a:gd name="connsiteY2" fmla="*/ 0 h 89773"/>
                <a:gd name="connsiteX3" fmla="*/ 55255 w 59547"/>
                <a:gd name="connsiteY3" fmla="*/ 0 h 89773"/>
                <a:gd name="connsiteX4" fmla="*/ 58450 w 59547"/>
                <a:gd name="connsiteY4" fmla="*/ 1743 h 89773"/>
                <a:gd name="connsiteX5" fmla="*/ 59548 w 59547"/>
                <a:gd name="connsiteY5" fmla="*/ 5842 h 89773"/>
                <a:gd name="connsiteX6" fmla="*/ 58386 w 59547"/>
                <a:gd name="connsiteY6" fmla="*/ 10247 h 89773"/>
                <a:gd name="connsiteX7" fmla="*/ 55255 w 59547"/>
                <a:gd name="connsiteY7" fmla="*/ 12039 h 89773"/>
                <a:gd name="connsiteX8" fmla="*/ 36342 w 59547"/>
                <a:gd name="connsiteY8" fmla="*/ 12039 h 89773"/>
                <a:gd name="connsiteX9" fmla="*/ 36342 w 59547"/>
                <a:gd name="connsiteY9" fmla="*/ 85481 h 89773"/>
                <a:gd name="connsiteX10" fmla="*/ 34373 w 59547"/>
                <a:gd name="connsiteY10" fmla="*/ 88612 h 89773"/>
                <a:gd name="connsiteX11" fmla="*/ 29822 w 59547"/>
                <a:gd name="connsiteY11" fmla="*/ 89774 h 89773"/>
                <a:gd name="connsiteX12" fmla="*/ 25223 w 59547"/>
                <a:gd name="connsiteY12" fmla="*/ 88612 h 89773"/>
                <a:gd name="connsiteX13" fmla="*/ 23318 w 59547"/>
                <a:gd name="connsiteY13" fmla="*/ 85481 h 89773"/>
                <a:gd name="connsiteX14" fmla="*/ 23318 w 59547"/>
                <a:gd name="connsiteY14" fmla="*/ 12039 h 89773"/>
                <a:gd name="connsiteX15" fmla="*/ 4292 w 59547"/>
                <a:gd name="connsiteY15" fmla="*/ 12039 h 89773"/>
                <a:gd name="connsiteX16" fmla="*/ 1161 w 59547"/>
                <a:gd name="connsiteY16" fmla="*/ 10247 h 89773"/>
                <a:gd name="connsiteX17" fmla="*/ 0 w 59547"/>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47" h="89773">
                  <a:moveTo>
                    <a:pt x="0" y="5971"/>
                  </a:moveTo>
                  <a:cubicBezTo>
                    <a:pt x="0" y="4406"/>
                    <a:pt x="371" y="3018"/>
                    <a:pt x="1097" y="1807"/>
                  </a:cubicBezTo>
                  <a:cubicBezTo>
                    <a:pt x="1823" y="597"/>
                    <a:pt x="2904" y="0"/>
                    <a:pt x="4292" y="0"/>
                  </a:cubicBezTo>
                  <a:lnTo>
                    <a:pt x="55255" y="0"/>
                  </a:lnTo>
                  <a:cubicBezTo>
                    <a:pt x="56643" y="0"/>
                    <a:pt x="57708" y="581"/>
                    <a:pt x="58450" y="1743"/>
                  </a:cubicBezTo>
                  <a:cubicBezTo>
                    <a:pt x="59192" y="2905"/>
                    <a:pt x="59548" y="4260"/>
                    <a:pt x="59548" y="5842"/>
                  </a:cubicBezTo>
                  <a:cubicBezTo>
                    <a:pt x="59548" y="7585"/>
                    <a:pt x="59160" y="9053"/>
                    <a:pt x="58386" y="10247"/>
                  </a:cubicBezTo>
                  <a:cubicBezTo>
                    <a:pt x="57611" y="11442"/>
                    <a:pt x="56562" y="12039"/>
                    <a:pt x="55255" y="12039"/>
                  </a:cubicBezTo>
                  <a:lnTo>
                    <a:pt x="36342" y="12039"/>
                  </a:lnTo>
                  <a:lnTo>
                    <a:pt x="36342" y="85481"/>
                  </a:lnTo>
                  <a:cubicBezTo>
                    <a:pt x="36342" y="86788"/>
                    <a:pt x="35680" y="87837"/>
                    <a:pt x="34373" y="88612"/>
                  </a:cubicBezTo>
                  <a:cubicBezTo>
                    <a:pt x="33066" y="89386"/>
                    <a:pt x="31549" y="89774"/>
                    <a:pt x="29822" y="89774"/>
                  </a:cubicBezTo>
                  <a:cubicBezTo>
                    <a:pt x="28015" y="89774"/>
                    <a:pt x="26481" y="89386"/>
                    <a:pt x="25223" y="88612"/>
                  </a:cubicBezTo>
                  <a:cubicBezTo>
                    <a:pt x="23948" y="87837"/>
                    <a:pt x="23318" y="86788"/>
                    <a:pt x="23318" y="85481"/>
                  </a:cubicBezTo>
                  <a:lnTo>
                    <a:pt x="23318" y="12039"/>
                  </a:lnTo>
                  <a:lnTo>
                    <a:pt x="4292" y="12039"/>
                  </a:lnTo>
                  <a:cubicBezTo>
                    <a:pt x="2986" y="12039"/>
                    <a:pt x="1936" y="11442"/>
                    <a:pt x="1161" y="10247"/>
                  </a:cubicBezTo>
                  <a:cubicBezTo>
                    <a:pt x="387"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84" name="Figura a mano libera: forma 283">
              <a:extLst>
                <a:ext uri="{FF2B5EF4-FFF2-40B4-BE49-F238E27FC236}">
                  <a16:creationId xmlns:a16="http://schemas.microsoft.com/office/drawing/2014/main" id="{C782EA51-7331-B896-F5CC-34E601AB0CA3}"/>
                </a:ext>
              </a:extLst>
            </p:cNvPr>
            <p:cNvSpPr/>
            <p:nvPr/>
          </p:nvSpPr>
          <p:spPr>
            <a:xfrm>
              <a:off x="8695566" y="1495902"/>
              <a:ext cx="55900" cy="89773"/>
            </a:xfrm>
            <a:custGeom>
              <a:avLst/>
              <a:gdLst>
                <a:gd name="connsiteX0" fmla="*/ 0 w 55900"/>
                <a:gd name="connsiteY0" fmla="*/ 85481 h 89773"/>
                <a:gd name="connsiteX1" fmla="*/ 0 w 55900"/>
                <a:gd name="connsiteY1" fmla="*/ 4180 h 89773"/>
                <a:gd name="connsiteX2" fmla="*/ 1420 w 55900"/>
                <a:gd name="connsiteY2" fmla="*/ 1226 h 89773"/>
                <a:gd name="connsiteX3" fmla="*/ 5051 w 55900"/>
                <a:gd name="connsiteY3" fmla="*/ 0 h 89773"/>
                <a:gd name="connsiteX4" fmla="*/ 28999 w 55900"/>
                <a:gd name="connsiteY4" fmla="*/ 0 h 89773"/>
                <a:gd name="connsiteX5" fmla="*/ 48590 w 55900"/>
                <a:gd name="connsiteY5" fmla="*/ 6503 h 89773"/>
                <a:gd name="connsiteX6" fmla="*/ 55900 w 55900"/>
                <a:gd name="connsiteY6" fmla="*/ 27014 h 89773"/>
                <a:gd name="connsiteX7" fmla="*/ 55900 w 55900"/>
                <a:gd name="connsiteY7" fmla="*/ 27999 h 89773"/>
                <a:gd name="connsiteX8" fmla="*/ 48348 w 55900"/>
                <a:gd name="connsiteY8" fmla="*/ 48574 h 89773"/>
                <a:gd name="connsiteX9" fmla="*/ 28273 w 55900"/>
                <a:gd name="connsiteY9" fmla="*/ 55142 h 89773"/>
                <a:gd name="connsiteX10" fmla="*/ 13039 w 55900"/>
                <a:gd name="connsiteY10" fmla="*/ 55142 h 89773"/>
                <a:gd name="connsiteX11" fmla="*/ 13039 w 55900"/>
                <a:gd name="connsiteY11" fmla="*/ 85481 h 89773"/>
                <a:gd name="connsiteX12" fmla="*/ 11135 w 55900"/>
                <a:gd name="connsiteY12" fmla="*/ 88612 h 89773"/>
                <a:gd name="connsiteX13" fmla="*/ 6535 w 55900"/>
                <a:gd name="connsiteY13" fmla="*/ 89774 h 89773"/>
                <a:gd name="connsiteX14" fmla="*/ 1985 w 55900"/>
                <a:gd name="connsiteY14" fmla="*/ 88612 h 89773"/>
                <a:gd name="connsiteX15" fmla="*/ 0 w 55900"/>
                <a:gd name="connsiteY15" fmla="*/ 85481 h 89773"/>
                <a:gd name="connsiteX16" fmla="*/ 13007 w 55900"/>
                <a:gd name="connsiteY16" fmla="*/ 44830 h 89773"/>
                <a:gd name="connsiteX17" fmla="*/ 28241 w 55900"/>
                <a:gd name="connsiteY17" fmla="*/ 44830 h 89773"/>
                <a:gd name="connsiteX18" fmla="*/ 39053 w 55900"/>
                <a:gd name="connsiteY18" fmla="*/ 40844 h 89773"/>
                <a:gd name="connsiteX19" fmla="*/ 42862 w 55900"/>
                <a:gd name="connsiteY19" fmla="*/ 28870 h 89773"/>
                <a:gd name="connsiteX20" fmla="*/ 42862 w 55900"/>
                <a:gd name="connsiteY20" fmla="*/ 27402 h 89773"/>
                <a:gd name="connsiteX21" fmla="*/ 39053 w 55900"/>
                <a:gd name="connsiteY21" fmla="*/ 15492 h 89773"/>
                <a:gd name="connsiteX22" fmla="*/ 28241 w 55900"/>
                <a:gd name="connsiteY22" fmla="*/ 11555 h 89773"/>
                <a:gd name="connsiteX23" fmla="*/ 13007 w 55900"/>
                <a:gd name="connsiteY23" fmla="*/ 11555 h 89773"/>
                <a:gd name="connsiteX24" fmla="*/ 13007 w 55900"/>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0" h="89773">
                  <a:moveTo>
                    <a:pt x="0" y="85481"/>
                  </a:moveTo>
                  <a:lnTo>
                    <a:pt x="0" y="4180"/>
                  </a:lnTo>
                  <a:cubicBezTo>
                    <a:pt x="0" y="3034"/>
                    <a:pt x="468" y="2049"/>
                    <a:pt x="1420" y="1226"/>
                  </a:cubicBezTo>
                  <a:cubicBezTo>
                    <a:pt x="2356" y="403"/>
                    <a:pt x="3566" y="0"/>
                    <a:pt x="5051" y="0"/>
                  </a:cubicBezTo>
                  <a:lnTo>
                    <a:pt x="28999" y="0"/>
                  </a:lnTo>
                  <a:cubicBezTo>
                    <a:pt x="37181" y="0"/>
                    <a:pt x="43717" y="2162"/>
                    <a:pt x="48590" y="6503"/>
                  </a:cubicBezTo>
                  <a:cubicBezTo>
                    <a:pt x="53464" y="10845"/>
                    <a:pt x="55900" y="17671"/>
                    <a:pt x="55900" y="27014"/>
                  </a:cubicBezTo>
                  <a:lnTo>
                    <a:pt x="55900" y="27999"/>
                  </a:lnTo>
                  <a:cubicBezTo>
                    <a:pt x="55900" y="37326"/>
                    <a:pt x="53383" y="44185"/>
                    <a:pt x="48348" y="48574"/>
                  </a:cubicBezTo>
                  <a:cubicBezTo>
                    <a:pt x="43313" y="52948"/>
                    <a:pt x="36616" y="55142"/>
                    <a:pt x="28273" y="55142"/>
                  </a:cubicBezTo>
                  <a:lnTo>
                    <a:pt x="13039" y="55142"/>
                  </a:lnTo>
                  <a:lnTo>
                    <a:pt x="13039" y="85481"/>
                  </a:lnTo>
                  <a:cubicBezTo>
                    <a:pt x="13039" y="86788"/>
                    <a:pt x="12410" y="87837"/>
                    <a:pt x="11135" y="88612"/>
                  </a:cubicBezTo>
                  <a:cubicBezTo>
                    <a:pt x="9860" y="89386"/>
                    <a:pt x="8326" y="89774"/>
                    <a:pt x="6535" y="89774"/>
                  </a:cubicBezTo>
                  <a:cubicBezTo>
                    <a:pt x="4809" y="89774"/>
                    <a:pt x="3308" y="89386"/>
                    <a:pt x="1985" y="88612"/>
                  </a:cubicBezTo>
                  <a:cubicBezTo>
                    <a:pt x="645" y="87837"/>
                    <a:pt x="0" y="86788"/>
                    <a:pt x="0" y="85481"/>
                  </a:cubicBezTo>
                  <a:close/>
                  <a:moveTo>
                    <a:pt x="13007" y="44830"/>
                  </a:moveTo>
                  <a:lnTo>
                    <a:pt x="28241" y="44830"/>
                  </a:lnTo>
                  <a:cubicBezTo>
                    <a:pt x="32904" y="44830"/>
                    <a:pt x="36504" y="43507"/>
                    <a:pt x="39053" y="40844"/>
                  </a:cubicBezTo>
                  <a:cubicBezTo>
                    <a:pt x="41587" y="38182"/>
                    <a:pt x="42862" y="34196"/>
                    <a:pt x="42862" y="28870"/>
                  </a:cubicBezTo>
                  <a:lnTo>
                    <a:pt x="42862" y="27402"/>
                  </a:lnTo>
                  <a:cubicBezTo>
                    <a:pt x="42862" y="22076"/>
                    <a:pt x="41587" y="18106"/>
                    <a:pt x="39053" y="15492"/>
                  </a:cubicBezTo>
                  <a:cubicBezTo>
                    <a:pt x="36519" y="12878"/>
                    <a:pt x="32921" y="11555"/>
                    <a:pt x="28241" y="11555"/>
                  </a:cubicBezTo>
                  <a:lnTo>
                    <a:pt x="13007" y="11555"/>
                  </a:lnTo>
                  <a:lnTo>
                    <a:pt x="13007"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85" name="Figura a mano libera: forma 284">
              <a:extLst>
                <a:ext uri="{FF2B5EF4-FFF2-40B4-BE49-F238E27FC236}">
                  <a16:creationId xmlns:a16="http://schemas.microsoft.com/office/drawing/2014/main" id="{61253509-21BC-6D71-6B9C-11E03C4F1DAA}"/>
                </a:ext>
              </a:extLst>
            </p:cNvPr>
            <p:cNvSpPr/>
            <p:nvPr/>
          </p:nvSpPr>
          <p:spPr>
            <a:xfrm>
              <a:off x="8751483" y="1495176"/>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0 w 66664"/>
                <a:gd name="connsiteY8" fmla="*/ 90516 h 90516"/>
                <a:gd name="connsiteX9" fmla="*/ 52931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591 w 66664"/>
                <a:gd name="connsiteY16" fmla="*/ 59919 h 90516"/>
                <a:gd name="connsiteX17" fmla="*/ 44976 w 66664"/>
                <a:gd name="connsiteY17" fmla="*/ 59919 h 90516"/>
                <a:gd name="connsiteX18" fmla="*/ 32662 w 66664"/>
                <a:gd name="connsiteY18" fmla="*/ 17768 h 90516"/>
                <a:gd name="connsiteX19" fmla="*/ 20591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48" y="84255"/>
                    <a:pt x="129" y="84013"/>
                  </a:cubicBezTo>
                  <a:lnTo>
                    <a:pt x="24513" y="4422"/>
                  </a:lnTo>
                  <a:cubicBezTo>
                    <a:pt x="25562" y="1485"/>
                    <a:pt x="28467" y="0"/>
                    <a:pt x="33244" y="0"/>
                  </a:cubicBezTo>
                  <a:cubicBezTo>
                    <a:pt x="38101" y="0"/>
                    <a:pt x="41054" y="1372"/>
                    <a:pt x="42103" y="4115"/>
                  </a:cubicBezTo>
                  <a:lnTo>
                    <a:pt x="66423" y="83690"/>
                  </a:lnTo>
                  <a:cubicBezTo>
                    <a:pt x="66584" y="84206"/>
                    <a:pt x="66665" y="84594"/>
                    <a:pt x="66665" y="84852"/>
                  </a:cubicBezTo>
                  <a:cubicBezTo>
                    <a:pt x="66665" y="86401"/>
                    <a:pt x="65713" y="87724"/>
                    <a:pt x="63808" y="88838"/>
                  </a:cubicBezTo>
                  <a:cubicBezTo>
                    <a:pt x="61904" y="89951"/>
                    <a:pt x="59871" y="90516"/>
                    <a:pt x="57740" y="90516"/>
                  </a:cubicBezTo>
                  <a:cubicBezTo>
                    <a:pt x="55159" y="90516"/>
                    <a:pt x="53545" y="89629"/>
                    <a:pt x="52931" y="87837"/>
                  </a:cubicBezTo>
                  <a:lnTo>
                    <a:pt x="47848" y="70247"/>
                  </a:lnTo>
                  <a:lnTo>
                    <a:pt x="17655" y="70247"/>
                  </a:lnTo>
                  <a:lnTo>
                    <a:pt x="12636" y="87789"/>
                  </a:lnTo>
                  <a:cubicBezTo>
                    <a:pt x="12055" y="89596"/>
                    <a:pt x="10554" y="90500"/>
                    <a:pt x="8101" y="90500"/>
                  </a:cubicBezTo>
                  <a:cubicBezTo>
                    <a:pt x="6149" y="90500"/>
                    <a:pt x="4309" y="89967"/>
                    <a:pt x="2582" y="88902"/>
                  </a:cubicBezTo>
                  <a:cubicBezTo>
                    <a:pt x="855" y="87853"/>
                    <a:pt x="0" y="86579"/>
                    <a:pt x="0" y="85110"/>
                  </a:cubicBezTo>
                  <a:close/>
                  <a:moveTo>
                    <a:pt x="20591" y="59919"/>
                  </a:moveTo>
                  <a:lnTo>
                    <a:pt x="44976" y="59919"/>
                  </a:lnTo>
                  <a:lnTo>
                    <a:pt x="32662" y="17768"/>
                  </a:lnTo>
                  <a:lnTo>
                    <a:pt x="20591"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86" name="Figura a mano libera: forma 285">
              <a:extLst>
                <a:ext uri="{FF2B5EF4-FFF2-40B4-BE49-F238E27FC236}">
                  <a16:creationId xmlns:a16="http://schemas.microsoft.com/office/drawing/2014/main" id="{30F4A9E0-8135-0215-C63E-476CB900D1CC}"/>
                </a:ext>
              </a:extLst>
            </p:cNvPr>
            <p:cNvSpPr/>
            <p:nvPr/>
          </p:nvSpPr>
          <p:spPr>
            <a:xfrm>
              <a:off x="8826846" y="1495902"/>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2 w 56223"/>
                <a:gd name="connsiteY3" fmla="*/ 0 h 90144"/>
                <a:gd name="connsiteX4" fmla="*/ 27627 w 56223"/>
                <a:gd name="connsiteY4" fmla="*/ 0 h 90144"/>
                <a:gd name="connsiteX5" fmla="*/ 55868 w 56223"/>
                <a:gd name="connsiteY5" fmla="*/ 25046 h 90144"/>
                <a:gd name="connsiteX6" fmla="*/ 51205 w 56223"/>
                <a:gd name="connsiteY6" fmla="*/ 41377 h 90144"/>
                <a:gd name="connsiteX7" fmla="*/ 38552 w 56223"/>
                <a:gd name="connsiteY7" fmla="*/ 49268 h 90144"/>
                <a:gd name="connsiteX8" fmla="*/ 55739 w 56223"/>
                <a:gd name="connsiteY8" fmla="*/ 81640 h 90144"/>
                <a:gd name="connsiteX9" fmla="*/ 56223 w 56223"/>
                <a:gd name="connsiteY9" fmla="*/ 83480 h 90144"/>
                <a:gd name="connsiteX10" fmla="*/ 53706 w 56223"/>
                <a:gd name="connsiteY10" fmla="*/ 88047 h 90144"/>
                <a:gd name="connsiteX11" fmla="*/ 48364 w 56223"/>
                <a:gd name="connsiteY11" fmla="*/ 90145 h 90144"/>
                <a:gd name="connsiteX12" fmla="*/ 43201 w 56223"/>
                <a:gd name="connsiteY12" fmla="*/ 86320 h 90144"/>
                <a:gd name="connsiteX13" fmla="*/ 25271 w 56223"/>
                <a:gd name="connsiteY13" fmla="*/ 51092 h 90144"/>
                <a:gd name="connsiteX14" fmla="*/ 12861 w 56223"/>
                <a:gd name="connsiteY14" fmla="*/ 51092 h 90144"/>
                <a:gd name="connsiteX15" fmla="*/ 12861 w 56223"/>
                <a:gd name="connsiteY15" fmla="*/ 85465 h 90144"/>
                <a:gd name="connsiteX16" fmla="*/ 10957 w 56223"/>
                <a:gd name="connsiteY16" fmla="*/ 88612 h 90144"/>
                <a:gd name="connsiteX17" fmla="*/ 6358 w 56223"/>
                <a:gd name="connsiteY17" fmla="*/ 89790 h 90144"/>
                <a:gd name="connsiteX18" fmla="*/ 1871 w 56223"/>
                <a:gd name="connsiteY18" fmla="*/ 88628 h 90144"/>
                <a:gd name="connsiteX19" fmla="*/ 0 w 56223"/>
                <a:gd name="connsiteY19" fmla="*/ 85481 h 90144"/>
                <a:gd name="connsiteX20" fmla="*/ 12894 w 56223"/>
                <a:gd name="connsiteY20" fmla="*/ 40780 h 90144"/>
                <a:gd name="connsiteX21" fmla="*/ 27627 w 56223"/>
                <a:gd name="connsiteY21" fmla="*/ 40780 h 90144"/>
                <a:gd name="connsiteX22" fmla="*/ 42861 w 56223"/>
                <a:gd name="connsiteY22" fmla="*/ 26159 h 90144"/>
                <a:gd name="connsiteX23" fmla="*/ 27627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49"/>
                    <a:pt x="1226" y="1226"/>
                  </a:cubicBezTo>
                  <a:cubicBezTo>
                    <a:pt x="2050" y="403"/>
                    <a:pt x="3066" y="0"/>
                    <a:pt x="4292" y="0"/>
                  </a:cubicBezTo>
                  <a:lnTo>
                    <a:pt x="27627" y="0"/>
                  </a:lnTo>
                  <a:cubicBezTo>
                    <a:pt x="46460" y="0"/>
                    <a:pt x="55868" y="8343"/>
                    <a:pt x="55868" y="25046"/>
                  </a:cubicBezTo>
                  <a:cubicBezTo>
                    <a:pt x="55868" y="31969"/>
                    <a:pt x="54319" y="37423"/>
                    <a:pt x="51205" y="41377"/>
                  </a:cubicBezTo>
                  <a:cubicBezTo>
                    <a:pt x="48090" y="45331"/>
                    <a:pt x="43878" y="47961"/>
                    <a:pt x="38552" y="49268"/>
                  </a:cubicBezTo>
                  <a:lnTo>
                    <a:pt x="55739" y="81640"/>
                  </a:lnTo>
                  <a:cubicBezTo>
                    <a:pt x="56062" y="82221"/>
                    <a:pt x="56223" y="82835"/>
                    <a:pt x="56223" y="83480"/>
                  </a:cubicBezTo>
                  <a:cubicBezTo>
                    <a:pt x="56223" y="85126"/>
                    <a:pt x="55384" y="86643"/>
                    <a:pt x="53706" y="88047"/>
                  </a:cubicBezTo>
                  <a:cubicBezTo>
                    <a:pt x="52027" y="89451"/>
                    <a:pt x="50252" y="90145"/>
                    <a:pt x="48364" y="90145"/>
                  </a:cubicBezTo>
                  <a:cubicBezTo>
                    <a:pt x="46234" y="90145"/>
                    <a:pt x="44507" y="88870"/>
                    <a:pt x="43201" y="86320"/>
                  </a:cubicBezTo>
                  <a:lnTo>
                    <a:pt x="25271" y="51092"/>
                  </a:lnTo>
                  <a:lnTo>
                    <a:pt x="12861" y="51092"/>
                  </a:lnTo>
                  <a:lnTo>
                    <a:pt x="12861" y="85465"/>
                  </a:lnTo>
                  <a:cubicBezTo>
                    <a:pt x="12861" y="86772"/>
                    <a:pt x="12232" y="87821"/>
                    <a:pt x="10957" y="88612"/>
                  </a:cubicBezTo>
                  <a:cubicBezTo>
                    <a:pt x="9683" y="89386"/>
                    <a:pt x="8149" y="89790"/>
                    <a:pt x="6358" y="89790"/>
                  </a:cubicBezTo>
                  <a:cubicBezTo>
                    <a:pt x="4631" y="89790"/>
                    <a:pt x="3146" y="89403"/>
                    <a:pt x="1871" y="88628"/>
                  </a:cubicBezTo>
                  <a:cubicBezTo>
                    <a:pt x="629" y="87837"/>
                    <a:pt x="0" y="86788"/>
                    <a:pt x="0" y="85481"/>
                  </a:cubicBezTo>
                  <a:close/>
                  <a:moveTo>
                    <a:pt x="12894" y="40780"/>
                  </a:moveTo>
                  <a:lnTo>
                    <a:pt x="27627" y="40780"/>
                  </a:lnTo>
                  <a:cubicBezTo>
                    <a:pt x="37778" y="40780"/>
                    <a:pt x="42861" y="35906"/>
                    <a:pt x="42861" y="26159"/>
                  </a:cubicBezTo>
                  <a:cubicBezTo>
                    <a:pt x="42861" y="16412"/>
                    <a:pt x="37778" y="11538"/>
                    <a:pt x="27627"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87" name="Figura a mano libera: forma 286">
              <a:extLst>
                <a:ext uri="{FF2B5EF4-FFF2-40B4-BE49-F238E27FC236}">
                  <a16:creationId xmlns:a16="http://schemas.microsoft.com/office/drawing/2014/main" id="{A7352E77-C7BA-F193-82D3-8CF8E9E1C4E7}"/>
                </a:ext>
              </a:extLst>
            </p:cNvPr>
            <p:cNvSpPr/>
            <p:nvPr/>
          </p:nvSpPr>
          <p:spPr>
            <a:xfrm>
              <a:off x="8895480" y="1495902"/>
              <a:ext cx="48881" cy="89789"/>
            </a:xfrm>
            <a:custGeom>
              <a:avLst/>
              <a:gdLst>
                <a:gd name="connsiteX0" fmla="*/ 0 w 48881"/>
                <a:gd name="connsiteY0" fmla="*/ 85481 h 89789"/>
                <a:gd name="connsiteX1" fmla="*/ 0 w 48881"/>
                <a:gd name="connsiteY1" fmla="*/ 4180 h 89789"/>
                <a:gd name="connsiteX2" fmla="*/ 1905 w 48881"/>
                <a:gd name="connsiteY2" fmla="*/ 1049 h 89789"/>
                <a:gd name="connsiteX3" fmla="*/ 6503 w 48881"/>
                <a:gd name="connsiteY3" fmla="*/ 0 h 89789"/>
                <a:gd name="connsiteX4" fmla="*/ 11103 w 48881"/>
                <a:gd name="connsiteY4" fmla="*/ 1049 h 89789"/>
                <a:gd name="connsiteX5" fmla="*/ 13007 w 48881"/>
                <a:gd name="connsiteY5" fmla="*/ 4180 h 89789"/>
                <a:gd name="connsiteX6" fmla="*/ 13007 w 48881"/>
                <a:gd name="connsiteY6" fmla="*/ 78235 h 89789"/>
                <a:gd name="connsiteX7" fmla="*/ 44944 w 48881"/>
                <a:gd name="connsiteY7" fmla="*/ 78235 h 89789"/>
                <a:gd name="connsiteX8" fmla="*/ 47832 w 48881"/>
                <a:gd name="connsiteY8" fmla="*/ 79962 h 89789"/>
                <a:gd name="connsiteX9" fmla="*/ 48881 w 48881"/>
                <a:gd name="connsiteY9" fmla="*/ 84013 h 89789"/>
                <a:gd name="connsiteX10" fmla="*/ 47832 w 48881"/>
                <a:gd name="connsiteY10" fmla="*/ 88063 h 89789"/>
                <a:gd name="connsiteX11" fmla="*/ 44944 w 48881"/>
                <a:gd name="connsiteY11" fmla="*/ 89790 h 89789"/>
                <a:gd name="connsiteX12" fmla="*/ 5761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30" y="1743"/>
                    <a:pt x="1905" y="1049"/>
                  </a:cubicBezTo>
                  <a:cubicBezTo>
                    <a:pt x="3179" y="355"/>
                    <a:pt x="4712" y="0"/>
                    <a:pt x="6503" y="0"/>
                  </a:cubicBezTo>
                  <a:cubicBezTo>
                    <a:pt x="8311" y="0"/>
                    <a:pt x="9844" y="355"/>
                    <a:pt x="11103" y="1049"/>
                  </a:cubicBezTo>
                  <a:cubicBezTo>
                    <a:pt x="12377" y="1743"/>
                    <a:pt x="13007" y="2792"/>
                    <a:pt x="13007" y="4180"/>
                  </a:cubicBezTo>
                  <a:lnTo>
                    <a:pt x="13007" y="78235"/>
                  </a:lnTo>
                  <a:lnTo>
                    <a:pt x="44944" y="78235"/>
                  </a:lnTo>
                  <a:cubicBezTo>
                    <a:pt x="46170" y="78235"/>
                    <a:pt x="47138" y="78816"/>
                    <a:pt x="47832" y="79962"/>
                  </a:cubicBezTo>
                  <a:cubicBezTo>
                    <a:pt x="48526" y="81108"/>
                    <a:pt x="48881" y="82463"/>
                    <a:pt x="48881" y="84013"/>
                  </a:cubicBezTo>
                  <a:cubicBezTo>
                    <a:pt x="48881" y="85562"/>
                    <a:pt x="48526" y="86917"/>
                    <a:pt x="47832" y="88063"/>
                  </a:cubicBezTo>
                  <a:cubicBezTo>
                    <a:pt x="47138" y="89209"/>
                    <a:pt x="46170" y="89790"/>
                    <a:pt x="44944" y="89790"/>
                  </a:cubicBezTo>
                  <a:lnTo>
                    <a:pt x="5761" y="89790"/>
                  </a:lnTo>
                  <a:cubicBezTo>
                    <a:pt x="4212" y="89790"/>
                    <a:pt x="2856" y="89403"/>
                    <a:pt x="1711" y="88628"/>
                  </a:cubicBezTo>
                  <a:cubicBezTo>
                    <a:pt x="581"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88" name="Figura a mano libera: forma 287">
              <a:extLst>
                <a:ext uri="{FF2B5EF4-FFF2-40B4-BE49-F238E27FC236}">
                  <a16:creationId xmlns:a16="http://schemas.microsoft.com/office/drawing/2014/main" id="{2AE9187B-3B81-2970-F85C-2AEA0CC0DA2A}"/>
                </a:ext>
              </a:extLst>
            </p:cNvPr>
            <p:cNvSpPr/>
            <p:nvPr/>
          </p:nvSpPr>
          <p:spPr>
            <a:xfrm>
              <a:off x="8954059" y="1495902"/>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3" y="0"/>
                    <a:pt x="6504" y="0"/>
                  </a:cubicBezTo>
                  <a:cubicBezTo>
                    <a:pt x="8312" y="0"/>
                    <a:pt x="9844" y="355"/>
                    <a:pt x="11103" y="1049"/>
                  </a:cubicBezTo>
                  <a:cubicBezTo>
                    <a:pt x="12378" y="1743"/>
                    <a:pt x="13007" y="2792"/>
                    <a:pt x="13007" y="4180"/>
                  </a:cubicBezTo>
                  <a:lnTo>
                    <a:pt x="13007" y="85481"/>
                  </a:lnTo>
                  <a:cubicBezTo>
                    <a:pt x="13007" y="86788"/>
                    <a:pt x="12378" y="87837"/>
                    <a:pt x="11103" y="88612"/>
                  </a:cubicBezTo>
                  <a:cubicBezTo>
                    <a:pt x="9828" y="89386"/>
                    <a:pt x="8295" y="89774"/>
                    <a:pt x="6504" y="89774"/>
                  </a:cubicBezTo>
                  <a:cubicBezTo>
                    <a:pt x="4777" y="89774"/>
                    <a:pt x="3276" y="89386"/>
                    <a:pt x="1953"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89" name="Figura a mano libera: forma 288">
              <a:extLst>
                <a:ext uri="{FF2B5EF4-FFF2-40B4-BE49-F238E27FC236}">
                  <a16:creationId xmlns:a16="http://schemas.microsoft.com/office/drawing/2014/main" id="{10310D1B-1F3B-75FB-148B-59D9B6CE80EC}"/>
                </a:ext>
              </a:extLst>
            </p:cNvPr>
            <p:cNvSpPr/>
            <p:nvPr/>
          </p:nvSpPr>
          <p:spPr>
            <a:xfrm>
              <a:off x="8976942" y="1495176"/>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0 w 66664"/>
                <a:gd name="connsiteY8" fmla="*/ 90516 h 90516"/>
                <a:gd name="connsiteX9" fmla="*/ 52931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592 w 66664"/>
                <a:gd name="connsiteY16" fmla="*/ 59919 h 90516"/>
                <a:gd name="connsiteX17" fmla="*/ 44976 w 66664"/>
                <a:gd name="connsiteY17" fmla="*/ 59919 h 90516"/>
                <a:gd name="connsiteX18" fmla="*/ 32663 w 66664"/>
                <a:gd name="connsiteY18" fmla="*/ 17768 h 90516"/>
                <a:gd name="connsiteX19" fmla="*/ 20592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4" y="0"/>
                  </a:cubicBezTo>
                  <a:cubicBezTo>
                    <a:pt x="38101" y="0"/>
                    <a:pt x="41054" y="1372"/>
                    <a:pt x="42103" y="4115"/>
                  </a:cubicBezTo>
                  <a:lnTo>
                    <a:pt x="66423" y="83690"/>
                  </a:lnTo>
                  <a:cubicBezTo>
                    <a:pt x="66584" y="84206"/>
                    <a:pt x="66665" y="84594"/>
                    <a:pt x="66665" y="84852"/>
                  </a:cubicBezTo>
                  <a:cubicBezTo>
                    <a:pt x="66665" y="86401"/>
                    <a:pt x="65713" y="87724"/>
                    <a:pt x="63808" y="88838"/>
                  </a:cubicBezTo>
                  <a:cubicBezTo>
                    <a:pt x="61904" y="89951"/>
                    <a:pt x="59871" y="90516"/>
                    <a:pt x="57740" y="90516"/>
                  </a:cubicBezTo>
                  <a:cubicBezTo>
                    <a:pt x="55159" y="90516"/>
                    <a:pt x="53545" y="89629"/>
                    <a:pt x="52931" y="87837"/>
                  </a:cubicBezTo>
                  <a:lnTo>
                    <a:pt x="47848" y="70247"/>
                  </a:lnTo>
                  <a:lnTo>
                    <a:pt x="17655" y="70247"/>
                  </a:lnTo>
                  <a:lnTo>
                    <a:pt x="12636" y="87789"/>
                  </a:lnTo>
                  <a:cubicBezTo>
                    <a:pt x="12071" y="89596"/>
                    <a:pt x="10554" y="90500"/>
                    <a:pt x="8101" y="90500"/>
                  </a:cubicBezTo>
                  <a:cubicBezTo>
                    <a:pt x="6132" y="90500"/>
                    <a:pt x="4309" y="89967"/>
                    <a:pt x="2582" y="88902"/>
                  </a:cubicBezTo>
                  <a:cubicBezTo>
                    <a:pt x="855" y="87853"/>
                    <a:pt x="0" y="86579"/>
                    <a:pt x="0" y="85110"/>
                  </a:cubicBezTo>
                  <a:close/>
                  <a:moveTo>
                    <a:pt x="20592" y="59919"/>
                  </a:moveTo>
                  <a:lnTo>
                    <a:pt x="44976" y="59919"/>
                  </a:lnTo>
                  <a:lnTo>
                    <a:pt x="32663" y="17768"/>
                  </a:lnTo>
                  <a:lnTo>
                    <a:pt x="20592"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90" name="Figura a mano libera: forma 289">
              <a:extLst>
                <a:ext uri="{FF2B5EF4-FFF2-40B4-BE49-F238E27FC236}">
                  <a16:creationId xmlns:a16="http://schemas.microsoft.com/office/drawing/2014/main" id="{0BED36C9-3476-B0D1-0B32-E06F5298C651}"/>
                </a:ext>
              </a:extLst>
            </p:cNvPr>
            <p:cNvSpPr/>
            <p:nvPr/>
          </p:nvSpPr>
          <p:spPr>
            <a:xfrm>
              <a:off x="9052306" y="1495918"/>
              <a:ext cx="68149" cy="89757"/>
            </a:xfrm>
            <a:custGeom>
              <a:avLst/>
              <a:gdLst>
                <a:gd name="connsiteX0" fmla="*/ 0 w 68149"/>
                <a:gd name="connsiteY0" fmla="*/ 85465 h 89757"/>
                <a:gd name="connsiteX1" fmla="*/ 0 w 68149"/>
                <a:gd name="connsiteY1" fmla="*/ 6503 h 89757"/>
                <a:gd name="connsiteX2" fmla="*/ 1839 w 68149"/>
                <a:gd name="connsiteY2" fmla="*/ 1598 h 89757"/>
                <a:gd name="connsiteX3" fmla="*/ 6503 w 68149"/>
                <a:gd name="connsiteY3" fmla="*/ 0 h 89757"/>
                <a:gd name="connsiteX4" fmla="*/ 12329 w 68149"/>
                <a:gd name="connsiteY4" fmla="*/ 1533 h 89757"/>
                <a:gd name="connsiteX5" fmla="*/ 16815 w 68149"/>
                <a:gd name="connsiteY5" fmla="*/ 7375 h 89757"/>
                <a:gd name="connsiteX6" fmla="*/ 34002 w 68149"/>
                <a:gd name="connsiteY6" fmla="*/ 39925 h 89757"/>
                <a:gd name="connsiteX7" fmla="*/ 51447 w 68149"/>
                <a:gd name="connsiteY7" fmla="*/ 7375 h 89757"/>
                <a:gd name="connsiteX8" fmla="*/ 55868 w 68149"/>
                <a:gd name="connsiteY8" fmla="*/ 1533 h 89757"/>
                <a:gd name="connsiteX9" fmla="*/ 61645 w 68149"/>
                <a:gd name="connsiteY9" fmla="*/ 0 h 89757"/>
                <a:gd name="connsiteX10" fmla="*/ 66309 w 68149"/>
                <a:gd name="connsiteY10" fmla="*/ 1598 h 89757"/>
                <a:gd name="connsiteX11" fmla="*/ 68149 w 68149"/>
                <a:gd name="connsiteY11" fmla="*/ 6503 h 89757"/>
                <a:gd name="connsiteX12" fmla="*/ 68149 w 68149"/>
                <a:gd name="connsiteY12" fmla="*/ 85465 h 89757"/>
                <a:gd name="connsiteX13" fmla="*/ 66245 w 68149"/>
                <a:gd name="connsiteY13" fmla="*/ 88596 h 89757"/>
                <a:gd name="connsiteX14" fmla="*/ 61645 w 68149"/>
                <a:gd name="connsiteY14" fmla="*/ 89758 h 89757"/>
                <a:gd name="connsiteX15" fmla="*/ 57095 w 68149"/>
                <a:gd name="connsiteY15" fmla="*/ 88596 h 89757"/>
                <a:gd name="connsiteX16" fmla="*/ 55126 w 68149"/>
                <a:gd name="connsiteY16" fmla="*/ 85465 h 89757"/>
                <a:gd name="connsiteX17" fmla="*/ 55126 w 68149"/>
                <a:gd name="connsiteY17" fmla="*/ 26514 h 89757"/>
                <a:gd name="connsiteX18" fmla="*/ 38666 w 68149"/>
                <a:gd name="connsiteY18" fmla="*/ 56966 h 89757"/>
                <a:gd name="connsiteX19" fmla="*/ 33873 w 68149"/>
                <a:gd name="connsiteY19" fmla="*/ 59919 h 89757"/>
                <a:gd name="connsiteX20" fmla="*/ 29451 w 68149"/>
                <a:gd name="connsiteY20" fmla="*/ 56966 h 89757"/>
                <a:gd name="connsiteX21" fmla="*/ 12990 w 68149"/>
                <a:gd name="connsiteY21" fmla="*/ 25772 h 89757"/>
                <a:gd name="connsiteX22" fmla="*/ 12990 w 68149"/>
                <a:gd name="connsiteY22" fmla="*/ 85449 h 89757"/>
                <a:gd name="connsiteX23" fmla="*/ 11086 w 68149"/>
                <a:gd name="connsiteY23" fmla="*/ 88580 h 89757"/>
                <a:gd name="connsiteX24" fmla="*/ 6487 w 68149"/>
                <a:gd name="connsiteY24" fmla="*/ 89742 h 89757"/>
                <a:gd name="connsiteX25" fmla="*/ 1936 w 68149"/>
                <a:gd name="connsiteY25" fmla="*/ 88580 h 89757"/>
                <a:gd name="connsiteX26" fmla="*/ 0 w 68149"/>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49" h="89757">
                  <a:moveTo>
                    <a:pt x="0" y="85465"/>
                  </a:moveTo>
                  <a:lnTo>
                    <a:pt x="0" y="6503"/>
                  </a:lnTo>
                  <a:cubicBezTo>
                    <a:pt x="0" y="4293"/>
                    <a:pt x="613" y="2663"/>
                    <a:pt x="1839" y="1598"/>
                  </a:cubicBezTo>
                  <a:cubicBezTo>
                    <a:pt x="3066" y="533"/>
                    <a:pt x="4615" y="0"/>
                    <a:pt x="6503" y="0"/>
                  </a:cubicBezTo>
                  <a:cubicBezTo>
                    <a:pt x="8876" y="0"/>
                    <a:pt x="10812" y="516"/>
                    <a:pt x="12329" y="1533"/>
                  </a:cubicBezTo>
                  <a:cubicBezTo>
                    <a:pt x="13845" y="2566"/>
                    <a:pt x="15331" y="4502"/>
                    <a:pt x="16815" y="7375"/>
                  </a:cubicBezTo>
                  <a:lnTo>
                    <a:pt x="34002" y="39925"/>
                  </a:lnTo>
                  <a:lnTo>
                    <a:pt x="51447" y="7375"/>
                  </a:lnTo>
                  <a:cubicBezTo>
                    <a:pt x="52915" y="4502"/>
                    <a:pt x="54400" y="2566"/>
                    <a:pt x="55868" y="1533"/>
                  </a:cubicBezTo>
                  <a:cubicBezTo>
                    <a:pt x="57337" y="516"/>
                    <a:pt x="59257" y="0"/>
                    <a:pt x="61645" y="0"/>
                  </a:cubicBezTo>
                  <a:cubicBezTo>
                    <a:pt x="63533" y="0"/>
                    <a:pt x="65083" y="533"/>
                    <a:pt x="66309" y="1598"/>
                  </a:cubicBezTo>
                  <a:cubicBezTo>
                    <a:pt x="67535" y="2663"/>
                    <a:pt x="68149" y="4293"/>
                    <a:pt x="68149" y="6503"/>
                  </a:cubicBezTo>
                  <a:lnTo>
                    <a:pt x="68149" y="85465"/>
                  </a:lnTo>
                  <a:cubicBezTo>
                    <a:pt x="68149" y="86772"/>
                    <a:pt x="67520" y="87821"/>
                    <a:pt x="66245" y="88596"/>
                  </a:cubicBezTo>
                  <a:cubicBezTo>
                    <a:pt x="64970" y="89370"/>
                    <a:pt x="63437" y="89758"/>
                    <a:pt x="61645" y="89758"/>
                  </a:cubicBezTo>
                  <a:cubicBezTo>
                    <a:pt x="59919" y="89758"/>
                    <a:pt x="58402" y="89370"/>
                    <a:pt x="57095" y="88596"/>
                  </a:cubicBezTo>
                  <a:cubicBezTo>
                    <a:pt x="55788" y="87821"/>
                    <a:pt x="55126" y="86772"/>
                    <a:pt x="55126" y="85465"/>
                  </a:cubicBezTo>
                  <a:lnTo>
                    <a:pt x="55126" y="26514"/>
                  </a:lnTo>
                  <a:lnTo>
                    <a:pt x="38666" y="56966"/>
                  </a:lnTo>
                  <a:cubicBezTo>
                    <a:pt x="37439" y="58935"/>
                    <a:pt x="35842" y="59919"/>
                    <a:pt x="33873" y="59919"/>
                  </a:cubicBezTo>
                  <a:cubicBezTo>
                    <a:pt x="31904" y="59919"/>
                    <a:pt x="30435" y="58935"/>
                    <a:pt x="29451" y="56966"/>
                  </a:cubicBezTo>
                  <a:lnTo>
                    <a:pt x="12990" y="25772"/>
                  </a:lnTo>
                  <a:lnTo>
                    <a:pt x="12990" y="85449"/>
                  </a:lnTo>
                  <a:cubicBezTo>
                    <a:pt x="12990" y="86756"/>
                    <a:pt x="12361" y="87805"/>
                    <a:pt x="11086" y="88580"/>
                  </a:cubicBezTo>
                  <a:cubicBezTo>
                    <a:pt x="9811" y="89354"/>
                    <a:pt x="8278" y="89742"/>
                    <a:pt x="6487" y="89742"/>
                  </a:cubicBezTo>
                  <a:cubicBezTo>
                    <a:pt x="4760" y="89742"/>
                    <a:pt x="3243" y="89354"/>
                    <a:pt x="1936" y="88580"/>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91" name="Figura a mano libera: forma 290">
              <a:extLst>
                <a:ext uri="{FF2B5EF4-FFF2-40B4-BE49-F238E27FC236}">
                  <a16:creationId xmlns:a16="http://schemas.microsoft.com/office/drawing/2014/main" id="{E9CBEF7E-B822-6BE9-1232-4AA1A0A23342}"/>
                </a:ext>
              </a:extLst>
            </p:cNvPr>
            <p:cNvSpPr/>
            <p:nvPr/>
          </p:nvSpPr>
          <p:spPr>
            <a:xfrm>
              <a:off x="9136673" y="1495918"/>
              <a:ext cx="53770" cy="89822"/>
            </a:xfrm>
            <a:custGeom>
              <a:avLst/>
              <a:gdLst>
                <a:gd name="connsiteX0" fmla="*/ 0 w 53770"/>
                <a:gd name="connsiteY0" fmla="*/ 85465 h 89822"/>
                <a:gd name="connsiteX1" fmla="*/ 0 w 53770"/>
                <a:gd name="connsiteY1" fmla="*/ 4293 h 89822"/>
                <a:gd name="connsiteX2" fmla="*/ 1711 w 53770"/>
                <a:gd name="connsiteY2" fmla="*/ 1162 h 89822"/>
                <a:gd name="connsiteX3" fmla="*/ 5761 w 53770"/>
                <a:gd name="connsiteY3" fmla="*/ 0 h 89822"/>
                <a:gd name="connsiteX4" fmla="*/ 49478 w 53770"/>
                <a:gd name="connsiteY4" fmla="*/ 0 h 89822"/>
                <a:gd name="connsiteX5" fmla="*/ 52674 w 53770"/>
                <a:gd name="connsiteY5" fmla="*/ 1727 h 89822"/>
                <a:gd name="connsiteX6" fmla="*/ 53770 w 53770"/>
                <a:gd name="connsiteY6" fmla="*/ 5664 h 89822"/>
                <a:gd name="connsiteX7" fmla="*/ 52609 w 53770"/>
                <a:gd name="connsiteY7" fmla="*/ 9844 h 89822"/>
                <a:gd name="connsiteX8" fmla="*/ 49478 w 53770"/>
                <a:gd name="connsiteY8" fmla="*/ 11571 h 89822"/>
                <a:gd name="connsiteX9" fmla="*/ 13007 w 53770"/>
                <a:gd name="connsiteY9" fmla="*/ 11571 h 89822"/>
                <a:gd name="connsiteX10" fmla="*/ 13007 w 53770"/>
                <a:gd name="connsiteY10" fmla="*/ 39699 h 89822"/>
                <a:gd name="connsiteX11" fmla="*/ 31921 w 53770"/>
                <a:gd name="connsiteY11" fmla="*/ 39699 h 89822"/>
                <a:gd name="connsiteX12" fmla="*/ 35051 w 53770"/>
                <a:gd name="connsiteY12" fmla="*/ 41232 h 89822"/>
                <a:gd name="connsiteX13" fmla="*/ 36213 w 53770"/>
                <a:gd name="connsiteY13" fmla="*/ 44976 h 89822"/>
                <a:gd name="connsiteX14" fmla="*/ 35116 w 53770"/>
                <a:gd name="connsiteY14" fmla="*/ 48478 h 89822"/>
                <a:gd name="connsiteX15" fmla="*/ 31921 w 53770"/>
                <a:gd name="connsiteY15" fmla="*/ 50011 h 89822"/>
                <a:gd name="connsiteX16" fmla="*/ 13007 w 53770"/>
                <a:gd name="connsiteY16" fmla="*/ 50011 h 89822"/>
                <a:gd name="connsiteX17" fmla="*/ 13007 w 53770"/>
                <a:gd name="connsiteY17" fmla="*/ 78251 h 89822"/>
                <a:gd name="connsiteX18" fmla="*/ 49478 w 53770"/>
                <a:gd name="connsiteY18" fmla="*/ 78251 h 89822"/>
                <a:gd name="connsiteX19" fmla="*/ 52609 w 53770"/>
                <a:gd name="connsiteY19" fmla="*/ 79978 h 89822"/>
                <a:gd name="connsiteX20" fmla="*/ 53770 w 53770"/>
                <a:gd name="connsiteY20" fmla="*/ 84158 h 89822"/>
                <a:gd name="connsiteX21" fmla="*/ 52674 w 53770"/>
                <a:gd name="connsiteY21" fmla="*/ 88095 h 89822"/>
                <a:gd name="connsiteX22" fmla="*/ 49478 w 53770"/>
                <a:gd name="connsiteY22" fmla="*/ 89822 h 89822"/>
                <a:gd name="connsiteX23" fmla="*/ 5761 w 53770"/>
                <a:gd name="connsiteY23" fmla="*/ 89822 h 89822"/>
                <a:gd name="connsiteX24" fmla="*/ 1711 w 53770"/>
                <a:gd name="connsiteY24" fmla="*/ 88660 h 89822"/>
                <a:gd name="connsiteX25" fmla="*/ 0 w 53770"/>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70" h="89822">
                  <a:moveTo>
                    <a:pt x="0" y="85465"/>
                  </a:moveTo>
                  <a:lnTo>
                    <a:pt x="0" y="4293"/>
                  </a:lnTo>
                  <a:cubicBezTo>
                    <a:pt x="0" y="2985"/>
                    <a:pt x="565" y="1937"/>
                    <a:pt x="1711" y="1162"/>
                  </a:cubicBezTo>
                  <a:cubicBezTo>
                    <a:pt x="2856" y="387"/>
                    <a:pt x="4212" y="0"/>
                    <a:pt x="5761" y="0"/>
                  </a:cubicBezTo>
                  <a:lnTo>
                    <a:pt x="49478" y="0"/>
                  </a:lnTo>
                  <a:cubicBezTo>
                    <a:pt x="50866" y="0"/>
                    <a:pt x="51931" y="581"/>
                    <a:pt x="52674" y="1727"/>
                  </a:cubicBezTo>
                  <a:cubicBezTo>
                    <a:pt x="53416" y="2873"/>
                    <a:pt x="53770" y="4180"/>
                    <a:pt x="53770" y="5664"/>
                  </a:cubicBezTo>
                  <a:cubicBezTo>
                    <a:pt x="53770" y="7310"/>
                    <a:pt x="53383" y="8698"/>
                    <a:pt x="52609" y="9844"/>
                  </a:cubicBezTo>
                  <a:cubicBezTo>
                    <a:pt x="51834" y="10990"/>
                    <a:pt x="50786" y="11571"/>
                    <a:pt x="49478" y="11571"/>
                  </a:cubicBezTo>
                  <a:lnTo>
                    <a:pt x="13007" y="11571"/>
                  </a:lnTo>
                  <a:lnTo>
                    <a:pt x="13007" y="39699"/>
                  </a:lnTo>
                  <a:lnTo>
                    <a:pt x="31921" y="39699"/>
                  </a:lnTo>
                  <a:cubicBezTo>
                    <a:pt x="33227" y="39699"/>
                    <a:pt x="34277" y="40215"/>
                    <a:pt x="35051" y="41232"/>
                  </a:cubicBezTo>
                  <a:cubicBezTo>
                    <a:pt x="35826" y="42248"/>
                    <a:pt x="36213" y="43507"/>
                    <a:pt x="36213" y="44976"/>
                  </a:cubicBezTo>
                  <a:cubicBezTo>
                    <a:pt x="36213" y="46283"/>
                    <a:pt x="35842" y="47461"/>
                    <a:pt x="35116" y="48478"/>
                  </a:cubicBezTo>
                  <a:cubicBezTo>
                    <a:pt x="34373" y="49510"/>
                    <a:pt x="33308" y="50011"/>
                    <a:pt x="31921" y="50011"/>
                  </a:cubicBezTo>
                  <a:lnTo>
                    <a:pt x="13007" y="50011"/>
                  </a:lnTo>
                  <a:lnTo>
                    <a:pt x="13007" y="78251"/>
                  </a:lnTo>
                  <a:lnTo>
                    <a:pt x="49478" y="78251"/>
                  </a:lnTo>
                  <a:cubicBezTo>
                    <a:pt x="50786" y="78251"/>
                    <a:pt x="51834" y="78832"/>
                    <a:pt x="52609" y="79978"/>
                  </a:cubicBezTo>
                  <a:cubicBezTo>
                    <a:pt x="53383" y="81124"/>
                    <a:pt x="53770" y="82512"/>
                    <a:pt x="53770" y="84158"/>
                  </a:cubicBezTo>
                  <a:cubicBezTo>
                    <a:pt x="53770" y="85626"/>
                    <a:pt x="53399" y="86950"/>
                    <a:pt x="52674" y="88095"/>
                  </a:cubicBezTo>
                  <a:cubicBezTo>
                    <a:pt x="51931" y="89241"/>
                    <a:pt x="50866" y="89822"/>
                    <a:pt x="49478" y="89822"/>
                  </a:cubicBezTo>
                  <a:lnTo>
                    <a:pt x="5761" y="89822"/>
                  </a:lnTo>
                  <a:cubicBezTo>
                    <a:pt x="4212" y="89822"/>
                    <a:pt x="2856" y="89435"/>
                    <a:pt x="1711"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92" name="Figura a mano libera: forma 291">
              <a:extLst>
                <a:ext uri="{FF2B5EF4-FFF2-40B4-BE49-F238E27FC236}">
                  <a16:creationId xmlns:a16="http://schemas.microsoft.com/office/drawing/2014/main" id="{866EB8AC-AE30-B233-788A-B600281DB8AB}"/>
                </a:ext>
              </a:extLst>
            </p:cNvPr>
            <p:cNvSpPr/>
            <p:nvPr/>
          </p:nvSpPr>
          <p:spPr>
            <a:xfrm>
              <a:off x="9200901" y="1495918"/>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3 w 56578"/>
                <a:gd name="connsiteY3" fmla="*/ 1533 h 89773"/>
                <a:gd name="connsiteX4" fmla="*/ 16316 w 56578"/>
                <a:gd name="connsiteY4" fmla="*/ 7375 h 89773"/>
                <a:gd name="connsiteX5" fmla="*/ 43572 w 56578"/>
                <a:gd name="connsiteY5" fmla="*/ 60548 h 89773"/>
                <a:gd name="connsiteX6" fmla="*/ 43572 w 56578"/>
                <a:gd name="connsiteY6" fmla="*/ 4180 h 89773"/>
                <a:gd name="connsiteX7" fmla="*/ 45476 w 56578"/>
                <a:gd name="connsiteY7" fmla="*/ 1049 h 89773"/>
                <a:gd name="connsiteX8" fmla="*/ 50076 w 56578"/>
                <a:gd name="connsiteY8" fmla="*/ 0 h 89773"/>
                <a:gd name="connsiteX9" fmla="*/ 54675 w 56578"/>
                <a:gd name="connsiteY9" fmla="*/ 1049 h 89773"/>
                <a:gd name="connsiteX10" fmla="*/ 56579 w 56578"/>
                <a:gd name="connsiteY10" fmla="*/ 4180 h 89773"/>
                <a:gd name="connsiteX11" fmla="*/ 56579 w 56578"/>
                <a:gd name="connsiteY11" fmla="*/ 85481 h 89773"/>
                <a:gd name="connsiteX12" fmla="*/ 54675 w 56578"/>
                <a:gd name="connsiteY12" fmla="*/ 88612 h 89773"/>
                <a:gd name="connsiteX13" fmla="*/ 50076 w 56578"/>
                <a:gd name="connsiteY13" fmla="*/ 89774 h 89773"/>
                <a:gd name="connsiteX14" fmla="*/ 42346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3" y="0"/>
                    <a:pt x="6504" y="0"/>
                  </a:cubicBezTo>
                  <a:cubicBezTo>
                    <a:pt x="8795" y="0"/>
                    <a:pt x="10635" y="516"/>
                    <a:pt x="12023" y="1533"/>
                  </a:cubicBezTo>
                  <a:cubicBezTo>
                    <a:pt x="13410" y="2566"/>
                    <a:pt x="14847" y="4502"/>
                    <a:pt x="16316" y="7375"/>
                  </a:cubicBezTo>
                  <a:lnTo>
                    <a:pt x="43572" y="60548"/>
                  </a:lnTo>
                  <a:lnTo>
                    <a:pt x="43572" y="4180"/>
                  </a:lnTo>
                  <a:cubicBezTo>
                    <a:pt x="43572" y="2792"/>
                    <a:pt x="44201" y="1743"/>
                    <a:pt x="45476" y="1049"/>
                  </a:cubicBezTo>
                  <a:cubicBezTo>
                    <a:pt x="46751" y="355"/>
                    <a:pt x="48285" y="0"/>
                    <a:pt x="50076" y="0"/>
                  </a:cubicBezTo>
                  <a:cubicBezTo>
                    <a:pt x="51867" y="0"/>
                    <a:pt x="53416" y="355"/>
                    <a:pt x="54675" y="1049"/>
                  </a:cubicBezTo>
                  <a:cubicBezTo>
                    <a:pt x="55950" y="1743"/>
                    <a:pt x="56579" y="2792"/>
                    <a:pt x="56579" y="4180"/>
                  </a:cubicBezTo>
                  <a:lnTo>
                    <a:pt x="56579" y="85481"/>
                  </a:lnTo>
                  <a:cubicBezTo>
                    <a:pt x="56579" y="86788"/>
                    <a:pt x="55950" y="87837"/>
                    <a:pt x="54675" y="88612"/>
                  </a:cubicBezTo>
                  <a:cubicBezTo>
                    <a:pt x="53400" y="89386"/>
                    <a:pt x="51867" y="89774"/>
                    <a:pt x="50076" y="89774"/>
                  </a:cubicBezTo>
                  <a:cubicBezTo>
                    <a:pt x="46638" y="89774"/>
                    <a:pt x="44056" y="88176"/>
                    <a:pt x="42346" y="84981"/>
                  </a:cubicBezTo>
                  <a:lnTo>
                    <a:pt x="12991" y="29096"/>
                  </a:lnTo>
                  <a:lnTo>
                    <a:pt x="12991" y="85465"/>
                  </a:lnTo>
                  <a:cubicBezTo>
                    <a:pt x="12991" y="86772"/>
                    <a:pt x="12362" y="87821"/>
                    <a:pt x="11087" y="88596"/>
                  </a:cubicBezTo>
                  <a:cubicBezTo>
                    <a:pt x="9812" y="89370"/>
                    <a:pt x="8279" y="89758"/>
                    <a:pt x="6487" y="89758"/>
                  </a:cubicBezTo>
                  <a:cubicBezTo>
                    <a:pt x="4761" y="89758"/>
                    <a:pt x="3244" y="89370"/>
                    <a:pt x="1937" y="88596"/>
                  </a:cubicBezTo>
                  <a:cubicBezTo>
                    <a:pt x="646"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93" name="Figura a mano libera: forma 292">
              <a:extLst>
                <a:ext uri="{FF2B5EF4-FFF2-40B4-BE49-F238E27FC236}">
                  <a16:creationId xmlns:a16="http://schemas.microsoft.com/office/drawing/2014/main" id="{32389B2C-035A-EBC8-ADE8-81660D659F39}"/>
                </a:ext>
              </a:extLst>
            </p:cNvPr>
            <p:cNvSpPr/>
            <p:nvPr/>
          </p:nvSpPr>
          <p:spPr>
            <a:xfrm>
              <a:off x="9267340" y="1495902"/>
              <a:ext cx="59547" cy="89773"/>
            </a:xfrm>
            <a:custGeom>
              <a:avLst/>
              <a:gdLst>
                <a:gd name="connsiteX0" fmla="*/ 0 w 59547"/>
                <a:gd name="connsiteY0" fmla="*/ 5971 h 89773"/>
                <a:gd name="connsiteX1" fmla="*/ 1097 w 59547"/>
                <a:gd name="connsiteY1" fmla="*/ 1807 h 89773"/>
                <a:gd name="connsiteX2" fmla="*/ 4292 w 59547"/>
                <a:gd name="connsiteY2" fmla="*/ 0 h 89773"/>
                <a:gd name="connsiteX3" fmla="*/ 55255 w 59547"/>
                <a:gd name="connsiteY3" fmla="*/ 0 h 89773"/>
                <a:gd name="connsiteX4" fmla="*/ 58450 w 59547"/>
                <a:gd name="connsiteY4" fmla="*/ 1743 h 89773"/>
                <a:gd name="connsiteX5" fmla="*/ 59548 w 59547"/>
                <a:gd name="connsiteY5" fmla="*/ 5842 h 89773"/>
                <a:gd name="connsiteX6" fmla="*/ 58386 w 59547"/>
                <a:gd name="connsiteY6" fmla="*/ 10247 h 89773"/>
                <a:gd name="connsiteX7" fmla="*/ 55255 w 59547"/>
                <a:gd name="connsiteY7" fmla="*/ 12039 h 89773"/>
                <a:gd name="connsiteX8" fmla="*/ 36342 w 59547"/>
                <a:gd name="connsiteY8" fmla="*/ 12039 h 89773"/>
                <a:gd name="connsiteX9" fmla="*/ 36342 w 59547"/>
                <a:gd name="connsiteY9" fmla="*/ 85481 h 89773"/>
                <a:gd name="connsiteX10" fmla="*/ 34373 w 59547"/>
                <a:gd name="connsiteY10" fmla="*/ 88612 h 89773"/>
                <a:gd name="connsiteX11" fmla="*/ 29822 w 59547"/>
                <a:gd name="connsiteY11" fmla="*/ 89774 h 89773"/>
                <a:gd name="connsiteX12" fmla="*/ 25223 w 59547"/>
                <a:gd name="connsiteY12" fmla="*/ 88612 h 89773"/>
                <a:gd name="connsiteX13" fmla="*/ 23318 w 59547"/>
                <a:gd name="connsiteY13" fmla="*/ 85481 h 89773"/>
                <a:gd name="connsiteX14" fmla="*/ 23318 w 59547"/>
                <a:gd name="connsiteY14" fmla="*/ 12039 h 89773"/>
                <a:gd name="connsiteX15" fmla="*/ 4292 w 59547"/>
                <a:gd name="connsiteY15" fmla="*/ 12039 h 89773"/>
                <a:gd name="connsiteX16" fmla="*/ 1161 w 59547"/>
                <a:gd name="connsiteY16" fmla="*/ 10247 h 89773"/>
                <a:gd name="connsiteX17" fmla="*/ 0 w 59547"/>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47" h="89773">
                  <a:moveTo>
                    <a:pt x="0" y="5971"/>
                  </a:moveTo>
                  <a:cubicBezTo>
                    <a:pt x="0" y="4406"/>
                    <a:pt x="371" y="3018"/>
                    <a:pt x="1097" y="1807"/>
                  </a:cubicBezTo>
                  <a:cubicBezTo>
                    <a:pt x="1839" y="613"/>
                    <a:pt x="2904" y="0"/>
                    <a:pt x="4292" y="0"/>
                  </a:cubicBezTo>
                  <a:lnTo>
                    <a:pt x="55255" y="0"/>
                  </a:lnTo>
                  <a:cubicBezTo>
                    <a:pt x="56643" y="0"/>
                    <a:pt x="57708" y="581"/>
                    <a:pt x="58450" y="1743"/>
                  </a:cubicBezTo>
                  <a:cubicBezTo>
                    <a:pt x="59192" y="2905"/>
                    <a:pt x="59548" y="4260"/>
                    <a:pt x="59548" y="5842"/>
                  </a:cubicBezTo>
                  <a:cubicBezTo>
                    <a:pt x="59548" y="7585"/>
                    <a:pt x="59160" y="9053"/>
                    <a:pt x="58386" y="10247"/>
                  </a:cubicBezTo>
                  <a:cubicBezTo>
                    <a:pt x="57611" y="11442"/>
                    <a:pt x="56562" y="12039"/>
                    <a:pt x="55255" y="12039"/>
                  </a:cubicBezTo>
                  <a:lnTo>
                    <a:pt x="36342" y="12039"/>
                  </a:lnTo>
                  <a:lnTo>
                    <a:pt x="36342" y="85481"/>
                  </a:lnTo>
                  <a:cubicBezTo>
                    <a:pt x="36342" y="86788"/>
                    <a:pt x="35680" y="87837"/>
                    <a:pt x="34373" y="88612"/>
                  </a:cubicBezTo>
                  <a:cubicBezTo>
                    <a:pt x="33066" y="89386"/>
                    <a:pt x="31549" y="89774"/>
                    <a:pt x="29822" y="89774"/>
                  </a:cubicBezTo>
                  <a:cubicBezTo>
                    <a:pt x="28015" y="89774"/>
                    <a:pt x="26481" y="89386"/>
                    <a:pt x="25223" y="88612"/>
                  </a:cubicBezTo>
                  <a:cubicBezTo>
                    <a:pt x="23948" y="87837"/>
                    <a:pt x="23318" y="86788"/>
                    <a:pt x="23318" y="85481"/>
                  </a:cubicBezTo>
                  <a:lnTo>
                    <a:pt x="23318" y="12039"/>
                  </a:lnTo>
                  <a:lnTo>
                    <a:pt x="4292" y="12039"/>
                  </a:lnTo>
                  <a:cubicBezTo>
                    <a:pt x="2985" y="12039"/>
                    <a:pt x="1936" y="11442"/>
                    <a:pt x="1161" y="10247"/>
                  </a:cubicBezTo>
                  <a:cubicBezTo>
                    <a:pt x="387"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94" name="Figura a mano libera: forma 293">
              <a:extLst>
                <a:ext uri="{FF2B5EF4-FFF2-40B4-BE49-F238E27FC236}">
                  <a16:creationId xmlns:a16="http://schemas.microsoft.com/office/drawing/2014/main" id="{681938B9-E7DA-825B-B7B8-0CD14D8B15E3}"/>
                </a:ext>
              </a:extLst>
            </p:cNvPr>
            <p:cNvSpPr/>
            <p:nvPr/>
          </p:nvSpPr>
          <p:spPr>
            <a:xfrm>
              <a:off x="9323369" y="1495176"/>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4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592 w 66664"/>
                <a:gd name="connsiteY16" fmla="*/ 59919 h 90516"/>
                <a:gd name="connsiteX17" fmla="*/ 44976 w 66664"/>
                <a:gd name="connsiteY17" fmla="*/ 59919 h 90516"/>
                <a:gd name="connsiteX18" fmla="*/ 32663 w 66664"/>
                <a:gd name="connsiteY18" fmla="*/ 17768 h 90516"/>
                <a:gd name="connsiteX19" fmla="*/ 20592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3" y="1485"/>
                    <a:pt x="28467" y="0"/>
                    <a:pt x="33244" y="0"/>
                  </a:cubicBezTo>
                  <a:cubicBezTo>
                    <a:pt x="38101" y="0"/>
                    <a:pt x="41054" y="1372"/>
                    <a:pt x="42104" y="4115"/>
                  </a:cubicBezTo>
                  <a:lnTo>
                    <a:pt x="66423" y="83690"/>
                  </a:lnTo>
                  <a:cubicBezTo>
                    <a:pt x="66584" y="84206"/>
                    <a:pt x="66665" y="84594"/>
                    <a:pt x="66665" y="84852"/>
                  </a:cubicBezTo>
                  <a:cubicBezTo>
                    <a:pt x="66665" y="86401"/>
                    <a:pt x="65713" y="87724"/>
                    <a:pt x="63808" y="88838"/>
                  </a:cubicBezTo>
                  <a:cubicBezTo>
                    <a:pt x="61904" y="89951"/>
                    <a:pt x="59871" y="90516"/>
                    <a:pt x="57741" y="90516"/>
                  </a:cubicBezTo>
                  <a:cubicBezTo>
                    <a:pt x="55159" y="90516"/>
                    <a:pt x="53545" y="89629"/>
                    <a:pt x="52932" y="87837"/>
                  </a:cubicBezTo>
                  <a:lnTo>
                    <a:pt x="47848" y="70247"/>
                  </a:lnTo>
                  <a:lnTo>
                    <a:pt x="17655" y="70247"/>
                  </a:lnTo>
                  <a:lnTo>
                    <a:pt x="12636" y="87789"/>
                  </a:lnTo>
                  <a:cubicBezTo>
                    <a:pt x="12071" y="89596"/>
                    <a:pt x="10554" y="90500"/>
                    <a:pt x="8101" y="90500"/>
                  </a:cubicBezTo>
                  <a:cubicBezTo>
                    <a:pt x="6133" y="90500"/>
                    <a:pt x="4309" y="89967"/>
                    <a:pt x="2582" y="88902"/>
                  </a:cubicBezTo>
                  <a:cubicBezTo>
                    <a:pt x="856" y="87853"/>
                    <a:pt x="0" y="86579"/>
                    <a:pt x="0" y="85110"/>
                  </a:cubicBezTo>
                  <a:close/>
                  <a:moveTo>
                    <a:pt x="20592" y="59919"/>
                  </a:moveTo>
                  <a:lnTo>
                    <a:pt x="44976" y="59919"/>
                  </a:lnTo>
                  <a:lnTo>
                    <a:pt x="32663" y="17768"/>
                  </a:lnTo>
                  <a:lnTo>
                    <a:pt x="20592"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95" name="Figura a mano libera: forma 294">
              <a:extLst>
                <a:ext uri="{FF2B5EF4-FFF2-40B4-BE49-F238E27FC236}">
                  <a16:creationId xmlns:a16="http://schemas.microsoft.com/office/drawing/2014/main" id="{79625B04-74F7-5532-07B5-1AC6318D3D75}"/>
                </a:ext>
              </a:extLst>
            </p:cNvPr>
            <p:cNvSpPr/>
            <p:nvPr/>
          </p:nvSpPr>
          <p:spPr>
            <a:xfrm>
              <a:off x="9398733" y="1495902"/>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2 w 56223"/>
                <a:gd name="connsiteY3" fmla="*/ 0 h 90144"/>
                <a:gd name="connsiteX4" fmla="*/ 27628 w 56223"/>
                <a:gd name="connsiteY4" fmla="*/ 0 h 90144"/>
                <a:gd name="connsiteX5" fmla="*/ 55869 w 56223"/>
                <a:gd name="connsiteY5" fmla="*/ 25046 h 90144"/>
                <a:gd name="connsiteX6" fmla="*/ 51205 w 56223"/>
                <a:gd name="connsiteY6" fmla="*/ 41377 h 90144"/>
                <a:gd name="connsiteX7" fmla="*/ 38553 w 56223"/>
                <a:gd name="connsiteY7" fmla="*/ 49268 h 90144"/>
                <a:gd name="connsiteX8" fmla="*/ 55740 w 56223"/>
                <a:gd name="connsiteY8" fmla="*/ 81640 h 90144"/>
                <a:gd name="connsiteX9" fmla="*/ 56223 w 56223"/>
                <a:gd name="connsiteY9" fmla="*/ 83480 h 90144"/>
                <a:gd name="connsiteX10" fmla="*/ 53706 w 56223"/>
                <a:gd name="connsiteY10" fmla="*/ 88047 h 90144"/>
                <a:gd name="connsiteX11" fmla="*/ 48364 w 56223"/>
                <a:gd name="connsiteY11" fmla="*/ 90145 h 90144"/>
                <a:gd name="connsiteX12" fmla="*/ 43201 w 56223"/>
                <a:gd name="connsiteY12" fmla="*/ 86320 h 90144"/>
                <a:gd name="connsiteX13" fmla="*/ 25271 w 56223"/>
                <a:gd name="connsiteY13" fmla="*/ 51092 h 90144"/>
                <a:gd name="connsiteX14" fmla="*/ 12861 w 56223"/>
                <a:gd name="connsiteY14" fmla="*/ 51092 h 90144"/>
                <a:gd name="connsiteX15" fmla="*/ 12861 w 56223"/>
                <a:gd name="connsiteY15" fmla="*/ 85465 h 90144"/>
                <a:gd name="connsiteX16" fmla="*/ 10958 w 56223"/>
                <a:gd name="connsiteY16" fmla="*/ 88612 h 90144"/>
                <a:gd name="connsiteX17" fmla="*/ 6358 w 56223"/>
                <a:gd name="connsiteY17" fmla="*/ 89790 h 90144"/>
                <a:gd name="connsiteX18" fmla="*/ 1871 w 56223"/>
                <a:gd name="connsiteY18" fmla="*/ 88628 h 90144"/>
                <a:gd name="connsiteX19" fmla="*/ 0 w 56223"/>
                <a:gd name="connsiteY19" fmla="*/ 85481 h 90144"/>
                <a:gd name="connsiteX20" fmla="*/ 12894 w 56223"/>
                <a:gd name="connsiteY20" fmla="*/ 40780 h 90144"/>
                <a:gd name="connsiteX21" fmla="*/ 27628 w 56223"/>
                <a:gd name="connsiteY21" fmla="*/ 40780 h 90144"/>
                <a:gd name="connsiteX22" fmla="*/ 42862 w 56223"/>
                <a:gd name="connsiteY22" fmla="*/ 26159 h 90144"/>
                <a:gd name="connsiteX23" fmla="*/ 27628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49"/>
                    <a:pt x="1226" y="1226"/>
                  </a:cubicBezTo>
                  <a:cubicBezTo>
                    <a:pt x="2050" y="403"/>
                    <a:pt x="3066" y="0"/>
                    <a:pt x="4292" y="0"/>
                  </a:cubicBezTo>
                  <a:lnTo>
                    <a:pt x="27628" y="0"/>
                  </a:lnTo>
                  <a:cubicBezTo>
                    <a:pt x="46460" y="0"/>
                    <a:pt x="55869" y="8343"/>
                    <a:pt x="55869" y="25046"/>
                  </a:cubicBezTo>
                  <a:cubicBezTo>
                    <a:pt x="55869" y="31969"/>
                    <a:pt x="54319" y="37423"/>
                    <a:pt x="51205" y="41377"/>
                  </a:cubicBezTo>
                  <a:cubicBezTo>
                    <a:pt x="48090" y="45331"/>
                    <a:pt x="43878" y="47961"/>
                    <a:pt x="38553" y="49268"/>
                  </a:cubicBezTo>
                  <a:lnTo>
                    <a:pt x="55740" y="81640"/>
                  </a:lnTo>
                  <a:cubicBezTo>
                    <a:pt x="56062" y="82221"/>
                    <a:pt x="56223" y="82835"/>
                    <a:pt x="56223" y="83480"/>
                  </a:cubicBezTo>
                  <a:cubicBezTo>
                    <a:pt x="56223" y="85126"/>
                    <a:pt x="55384" y="86643"/>
                    <a:pt x="53706" y="88047"/>
                  </a:cubicBezTo>
                  <a:cubicBezTo>
                    <a:pt x="52027" y="89451"/>
                    <a:pt x="50253" y="90145"/>
                    <a:pt x="48364" y="90145"/>
                  </a:cubicBezTo>
                  <a:cubicBezTo>
                    <a:pt x="46234" y="90145"/>
                    <a:pt x="44508" y="88870"/>
                    <a:pt x="43201" y="86320"/>
                  </a:cubicBezTo>
                  <a:lnTo>
                    <a:pt x="25271" y="51092"/>
                  </a:lnTo>
                  <a:lnTo>
                    <a:pt x="12861" y="51092"/>
                  </a:lnTo>
                  <a:lnTo>
                    <a:pt x="12861" y="85465"/>
                  </a:lnTo>
                  <a:cubicBezTo>
                    <a:pt x="12861" y="86772"/>
                    <a:pt x="12232" y="87821"/>
                    <a:pt x="10958" y="88612"/>
                  </a:cubicBezTo>
                  <a:cubicBezTo>
                    <a:pt x="9683" y="89386"/>
                    <a:pt x="8149" y="89790"/>
                    <a:pt x="6358" y="89790"/>
                  </a:cubicBezTo>
                  <a:cubicBezTo>
                    <a:pt x="4632" y="89790"/>
                    <a:pt x="3146" y="89403"/>
                    <a:pt x="1871" y="88628"/>
                  </a:cubicBezTo>
                  <a:cubicBezTo>
                    <a:pt x="630" y="87837"/>
                    <a:pt x="0" y="86788"/>
                    <a:pt x="0" y="85481"/>
                  </a:cubicBezTo>
                  <a:close/>
                  <a:moveTo>
                    <a:pt x="12894" y="40780"/>
                  </a:moveTo>
                  <a:lnTo>
                    <a:pt x="27628" y="40780"/>
                  </a:lnTo>
                  <a:cubicBezTo>
                    <a:pt x="37778" y="40780"/>
                    <a:pt x="42862" y="35906"/>
                    <a:pt x="42862" y="26159"/>
                  </a:cubicBezTo>
                  <a:cubicBezTo>
                    <a:pt x="42862" y="16412"/>
                    <a:pt x="37778"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96" name="Figura a mano libera: forma 295">
              <a:extLst>
                <a:ext uri="{FF2B5EF4-FFF2-40B4-BE49-F238E27FC236}">
                  <a16:creationId xmlns:a16="http://schemas.microsoft.com/office/drawing/2014/main" id="{AF409AD7-FC15-2121-F38C-70219A551336}"/>
                </a:ext>
              </a:extLst>
            </p:cNvPr>
            <p:cNvSpPr/>
            <p:nvPr/>
          </p:nvSpPr>
          <p:spPr>
            <a:xfrm>
              <a:off x="9460136" y="1495902"/>
              <a:ext cx="65309" cy="89757"/>
            </a:xfrm>
            <a:custGeom>
              <a:avLst/>
              <a:gdLst>
                <a:gd name="connsiteX0" fmla="*/ 0 w 65309"/>
                <a:gd name="connsiteY0" fmla="*/ 5406 h 89757"/>
                <a:gd name="connsiteX1" fmla="*/ 2695 w 65309"/>
                <a:gd name="connsiteY1" fmla="*/ 1598 h 89757"/>
                <a:gd name="connsiteX2" fmla="*/ 8215 w 65309"/>
                <a:gd name="connsiteY2" fmla="*/ 0 h 89757"/>
                <a:gd name="connsiteX3" fmla="*/ 12507 w 65309"/>
                <a:gd name="connsiteY3" fmla="*/ 2953 h 89757"/>
                <a:gd name="connsiteX4" fmla="*/ 32776 w 65309"/>
                <a:gd name="connsiteY4" fmla="*/ 41877 h 89757"/>
                <a:gd name="connsiteX5" fmla="*/ 52915 w 65309"/>
                <a:gd name="connsiteY5" fmla="*/ 2953 h 89757"/>
                <a:gd name="connsiteX6" fmla="*/ 57208 w 65309"/>
                <a:gd name="connsiteY6" fmla="*/ 0 h 89757"/>
                <a:gd name="connsiteX7" fmla="*/ 62679 w 65309"/>
                <a:gd name="connsiteY7" fmla="*/ 1598 h 89757"/>
                <a:gd name="connsiteX8" fmla="*/ 65309 w 65309"/>
                <a:gd name="connsiteY8" fmla="*/ 5406 h 89757"/>
                <a:gd name="connsiteX9" fmla="*/ 64938 w 65309"/>
                <a:gd name="connsiteY9" fmla="*/ 7246 h 89757"/>
                <a:gd name="connsiteX10" fmla="*/ 39522 w 65309"/>
                <a:gd name="connsiteY10" fmla="*/ 53044 h 89757"/>
                <a:gd name="connsiteX11" fmla="*/ 39280 w 65309"/>
                <a:gd name="connsiteY11" fmla="*/ 54400 h 89757"/>
                <a:gd name="connsiteX12" fmla="*/ 39280 w 65309"/>
                <a:gd name="connsiteY12" fmla="*/ 85465 h 89757"/>
                <a:gd name="connsiteX13" fmla="*/ 37310 w 65309"/>
                <a:gd name="connsiteY13" fmla="*/ 88596 h 89757"/>
                <a:gd name="connsiteX14" fmla="*/ 32760 w 65309"/>
                <a:gd name="connsiteY14" fmla="*/ 89758 h 89757"/>
                <a:gd name="connsiteX15" fmla="*/ 28161 w 65309"/>
                <a:gd name="connsiteY15" fmla="*/ 88596 h 89757"/>
                <a:gd name="connsiteX16" fmla="*/ 26256 w 65309"/>
                <a:gd name="connsiteY16" fmla="*/ 85465 h 89757"/>
                <a:gd name="connsiteX17" fmla="*/ 26256 w 65309"/>
                <a:gd name="connsiteY17" fmla="*/ 54400 h 89757"/>
                <a:gd name="connsiteX18" fmla="*/ 25885 w 65309"/>
                <a:gd name="connsiteY18" fmla="*/ 53044 h 89757"/>
                <a:gd name="connsiteX19" fmla="*/ 468 w 65309"/>
                <a:gd name="connsiteY19" fmla="*/ 7246 h 89757"/>
                <a:gd name="connsiteX20" fmla="*/ 0 w 65309"/>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09" h="89757">
                  <a:moveTo>
                    <a:pt x="0" y="5406"/>
                  </a:moveTo>
                  <a:cubicBezTo>
                    <a:pt x="0" y="3938"/>
                    <a:pt x="904" y="2663"/>
                    <a:pt x="2695" y="1598"/>
                  </a:cubicBezTo>
                  <a:cubicBezTo>
                    <a:pt x="4502" y="533"/>
                    <a:pt x="6342" y="0"/>
                    <a:pt x="8215" y="0"/>
                  </a:cubicBezTo>
                  <a:cubicBezTo>
                    <a:pt x="10021" y="0"/>
                    <a:pt x="11442" y="984"/>
                    <a:pt x="12507" y="2953"/>
                  </a:cubicBezTo>
                  <a:lnTo>
                    <a:pt x="32776" y="41877"/>
                  </a:lnTo>
                  <a:lnTo>
                    <a:pt x="52915" y="2953"/>
                  </a:lnTo>
                  <a:cubicBezTo>
                    <a:pt x="53900" y="984"/>
                    <a:pt x="55336" y="0"/>
                    <a:pt x="57208" y="0"/>
                  </a:cubicBezTo>
                  <a:cubicBezTo>
                    <a:pt x="59096" y="0"/>
                    <a:pt x="60904" y="533"/>
                    <a:pt x="62679" y="1598"/>
                  </a:cubicBezTo>
                  <a:cubicBezTo>
                    <a:pt x="64438" y="2663"/>
                    <a:pt x="65309" y="3938"/>
                    <a:pt x="65309" y="5406"/>
                  </a:cubicBezTo>
                  <a:cubicBezTo>
                    <a:pt x="65309" y="6148"/>
                    <a:pt x="65180" y="6762"/>
                    <a:pt x="64938" y="7246"/>
                  </a:cubicBezTo>
                  <a:lnTo>
                    <a:pt x="39522" y="53044"/>
                  </a:lnTo>
                  <a:cubicBezTo>
                    <a:pt x="39360" y="53529"/>
                    <a:pt x="39280" y="53980"/>
                    <a:pt x="39280" y="54400"/>
                  </a:cubicBezTo>
                  <a:lnTo>
                    <a:pt x="39280" y="85465"/>
                  </a:lnTo>
                  <a:cubicBezTo>
                    <a:pt x="39280" y="86772"/>
                    <a:pt x="38618" y="87821"/>
                    <a:pt x="37310" y="88596"/>
                  </a:cubicBezTo>
                  <a:cubicBezTo>
                    <a:pt x="36003" y="89370"/>
                    <a:pt x="34486" y="89758"/>
                    <a:pt x="32760" y="89758"/>
                  </a:cubicBezTo>
                  <a:cubicBezTo>
                    <a:pt x="30952" y="89758"/>
                    <a:pt x="29419" y="89370"/>
                    <a:pt x="28161" y="88596"/>
                  </a:cubicBezTo>
                  <a:cubicBezTo>
                    <a:pt x="26886" y="87821"/>
                    <a:pt x="26256" y="86772"/>
                    <a:pt x="26256" y="85465"/>
                  </a:cubicBezTo>
                  <a:lnTo>
                    <a:pt x="26256" y="54400"/>
                  </a:lnTo>
                  <a:cubicBezTo>
                    <a:pt x="26256" y="54239"/>
                    <a:pt x="26127" y="53787"/>
                    <a:pt x="25885" y="53044"/>
                  </a:cubicBezTo>
                  <a:lnTo>
                    <a:pt x="468" y="7246"/>
                  </a:lnTo>
                  <a:cubicBezTo>
                    <a:pt x="162"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97" name="Figura a mano libera: forma 296">
              <a:extLst>
                <a:ext uri="{FF2B5EF4-FFF2-40B4-BE49-F238E27FC236}">
                  <a16:creationId xmlns:a16="http://schemas.microsoft.com/office/drawing/2014/main" id="{B2268706-1039-1B78-527F-508A0A4A063E}"/>
                </a:ext>
              </a:extLst>
            </p:cNvPr>
            <p:cNvSpPr/>
            <p:nvPr/>
          </p:nvSpPr>
          <p:spPr>
            <a:xfrm>
              <a:off x="8921155" y="1618564"/>
              <a:ext cx="68165" cy="89757"/>
            </a:xfrm>
            <a:custGeom>
              <a:avLst/>
              <a:gdLst>
                <a:gd name="connsiteX0" fmla="*/ 0 w 68165"/>
                <a:gd name="connsiteY0" fmla="*/ 85465 h 89757"/>
                <a:gd name="connsiteX1" fmla="*/ 0 w 68165"/>
                <a:gd name="connsiteY1" fmla="*/ 6503 h 89757"/>
                <a:gd name="connsiteX2" fmla="*/ 1839 w 68165"/>
                <a:gd name="connsiteY2" fmla="*/ 1598 h 89757"/>
                <a:gd name="connsiteX3" fmla="*/ 6503 w 68165"/>
                <a:gd name="connsiteY3" fmla="*/ 0 h 89757"/>
                <a:gd name="connsiteX4" fmla="*/ 12345 w 68165"/>
                <a:gd name="connsiteY4" fmla="*/ 1533 h 89757"/>
                <a:gd name="connsiteX5" fmla="*/ 16831 w 68165"/>
                <a:gd name="connsiteY5" fmla="*/ 7375 h 89757"/>
                <a:gd name="connsiteX6" fmla="*/ 34018 w 68165"/>
                <a:gd name="connsiteY6" fmla="*/ 39925 h 89757"/>
                <a:gd name="connsiteX7" fmla="*/ 51462 w 68165"/>
                <a:gd name="connsiteY7" fmla="*/ 7375 h 89757"/>
                <a:gd name="connsiteX8" fmla="*/ 55885 w 68165"/>
                <a:gd name="connsiteY8" fmla="*/ 1533 h 89757"/>
                <a:gd name="connsiteX9" fmla="*/ 61662 w 68165"/>
                <a:gd name="connsiteY9" fmla="*/ 0 h 89757"/>
                <a:gd name="connsiteX10" fmla="*/ 66325 w 68165"/>
                <a:gd name="connsiteY10" fmla="*/ 1598 h 89757"/>
                <a:gd name="connsiteX11" fmla="*/ 68165 w 68165"/>
                <a:gd name="connsiteY11" fmla="*/ 6503 h 89757"/>
                <a:gd name="connsiteX12" fmla="*/ 68165 w 68165"/>
                <a:gd name="connsiteY12" fmla="*/ 85465 h 89757"/>
                <a:gd name="connsiteX13" fmla="*/ 66261 w 68165"/>
                <a:gd name="connsiteY13" fmla="*/ 88596 h 89757"/>
                <a:gd name="connsiteX14" fmla="*/ 61662 w 68165"/>
                <a:gd name="connsiteY14" fmla="*/ 89758 h 89757"/>
                <a:gd name="connsiteX15" fmla="*/ 57111 w 68165"/>
                <a:gd name="connsiteY15" fmla="*/ 88596 h 89757"/>
                <a:gd name="connsiteX16" fmla="*/ 55142 w 68165"/>
                <a:gd name="connsiteY16" fmla="*/ 85465 h 89757"/>
                <a:gd name="connsiteX17" fmla="*/ 55142 w 68165"/>
                <a:gd name="connsiteY17" fmla="*/ 26514 h 89757"/>
                <a:gd name="connsiteX18" fmla="*/ 38682 w 68165"/>
                <a:gd name="connsiteY18" fmla="*/ 56966 h 89757"/>
                <a:gd name="connsiteX19" fmla="*/ 33889 w 68165"/>
                <a:gd name="connsiteY19" fmla="*/ 59919 h 89757"/>
                <a:gd name="connsiteX20" fmla="*/ 29467 w 68165"/>
                <a:gd name="connsiteY20" fmla="*/ 56966 h 89757"/>
                <a:gd name="connsiteX21" fmla="*/ 13007 w 68165"/>
                <a:gd name="connsiteY21" fmla="*/ 25772 h 89757"/>
                <a:gd name="connsiteX22" fmla="*/ 13007 w 68165"/>
                <a:gd name="connsiteY22" fmla="*/ 85449 h 89757"/>
                <a:gd name="connsiteX23" fmla="*/ 11103 w 68165"/>
                <a:gd name="connsiteY23" fmla="*/ 88580 h 89757"/>
                <a:gd name="connsiteX24" fmla="*/ 6503 w 68165"/>
                <a:gd name="connsiteY24" fmla="*/ 89741 h 89757"/>
                <a:gd name="connsiteX25" fmla="*/ 1953 w 68165"/>
                <a:gd name="connsiteY25" fmla="*/ 88580 h 89757"/>
                <a:gd name="connsiteX26" fmla="*/ 0 w 68165"/>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65" h="89757">
                  <a:moveTo>
                    <a:pt x="0" y="85465"/>
                  </a:moveTo>
                  <a:lnTo>
                    <a:pt x="0" y="6503"/>
                  </a:lnTo>
                  <a:cubicBezTo>
                    <a:pt x="0" y="4293"/>
                    <a:pt x="613" y="2663"/>
                    <a:pt x="1839" y="1598"/>
                  </a:cubicBezTo>
                  <a:cubicBezTo>
                    <a:pt x="3066" y="533"/>
                    <a:pt x="4615" y="0"/>
                    <a:pt x="6503" y="0"/>
                  </a:cubicBezTo>
                  <a:cubicBezTo>
                    <a:pt x="8876" y="0"/>
                    <a:pt x="10828" y="516"/>
                    <a:pt x="12345" y="1533"/>
                  </a:cubicBezTo>
                  <a:cubicBezTo>
                    <a:pt x="13862" y="2566"/>
                    <a:pt x="15347" y="4502"/>
                    <a:pt x="16831" y="7375"/>
                  </a:cubicBezTo>
                  <a:lnTo>
                    <a:pt x="34018" y="39925"/>
                  </a:lnTo>
                  <a:lnTo>
                    <a:pt x="51462" y="7375"/>
                  </a:lnTo>
                  <a:cubicBezTo>
                    <a:pt x="52931" y="4502"/>
                    <a:pt x="54416" y="2566"/>
                    <a:pt x="55885" y="1533"/>
                  </a:cubicBezTo>
                  <a:cubicBezTo>
                    <a:pt x="57353" y="516"/>
                    <a:pt x="59274" y="0"/>
                    <a:pt x="61662" y="0"/>
                  </a:cubicBezTo>
                  <a:cubicBezTo>
                    <a:pt x="63550" y="0"/>
                    <a:pt x="65099" y="533"/>
                    <a:pt x="66325" y="1598"/>
                  </a:cubicBezTo>
                  <a:cubicBezTo>
                    <a:pt x="67552" y="2663"/>
                    <a:pt x="68165" y="4293"/>
                    <a:pt x="68165" y="6503"/>
                  </a:cubicBezTo>
                  <a:lnTo>
                    <a:pt x="68165" y="85465"/>
                  </a:lnTo>
                  <a:cubicBezTo>
                    <a:pt x="68165" y="86772"/>
                    <a:pt x="67535" y="87821"/>
                    <a:pt x="66261" y="88596"/>
                  </a:cubicBezTo>
                  <a:cubicBezTo>
                    <a:pt x="64986" y="89370"/>
                    <a:pt x="63453" y="89758"/>
                    <a:pt x="61662" y="89758"/>
                  </a:cubicBezTo>
                  <a:cubicBezTo>
                    <a:pt x="59935" y="89758"/>
                    <a:pt x="58434" y="89370"/>
                    <a:pt x="57111" y="88596"/>
                  </a:cubicBezTo>
                  <a:cubicBezTo>
                    <a:pt x="55804" y="87821"/>
                    <a:pt x="55142" y="86772"/>
                    <a:pt x="55142" y="85465"/>
                  </a:cubicBezTo>
                  <a:lnTo>
                    <a:pt x="55142" y="26514"/>
                  </a:lnTo>
                  <a:lnTo>
                    <a:pt x="38682" y="56966"/>
                  </a:lnTo>
                  <a:cubicBezTo>
                    <a:pt x="37455" y="58935"/>
                    <a:pt x="35857" y="59919"/>
                    <a:pt x="33889" y="59919"/>
                  </a:cubicBezTo>
                  <a:cubicBezTo>
                    <a:pt x="31920" y="59919"/>
                    <a:pt x="30451" y="58935"/>
                    <a:pt x="29467" y="56966"/>
                  </a:cubicBezTo>
                  <a:lnTo>
                    <a:pt x="13007" y="25772"/>
                  </a:lnTo>
                  <a:lnTo>
                    <a:pt x="13007" y="85449"/>
                  </a:lnTo>
                  <a:cubicBezTo>
                    <a:pt x="13007" y="86756"/>
                    <a:pt x="12377" y="87805"/>
                    <a:pt x="11103" y="88580"/>
                  </a:cubicBezTo>
                  <a:cubicBezTo>
                    <a:pt x="9828" y="89354"/>
                    <a:pt x="8294" y="89741"/>
                    <a:pt x="6503" y="89741"/>
                  </a:cubicBezTo>
                  <a:cubicBezTo>
                    <a:pt x="4777" y="89741"/>
                    <a:pt x="3276" y="89354"/>
                    <a:pt x="1953" y="88580"/>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98" name="Figura a mano libera: forma 297">
              <a:extLst>
                <a:ext uri="{FF2B5EF4-FFF2-40B4-BE49-F238E27FC236}">
                  <a16:creationId xmlns:a16="http://schemas.microsoft.com/office/drawing/2014/main" id="{5E008407-C136-5CC1-89C9-F2ED5E0C76EA}"/>
                </a:ext>
              </a:extLst>
            </p:cNvPr>
            <p:cNvSpPr/>
            <p:nvPr/>
          </p:nvSpPr>
          <p:spPr>
            <a:xfrm>
              <a:off x="9004651" y="1618564"/>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24 w 55126"/>
                <a:gd name="connsiteY11" fmla="*/ 63114 h 90499"/>
                <a:gd name="connsiteX12" fmla="*/ 27515 w 55126"/>
                <a:gd name="connsiteY12" fmla="*/ 78962 h 90499"/>
                <a:gd name="connsiteX13" fmla="*/ 38327 w 55126"/>
                <a:gd name="connsiteY13" fmla="*/ 75024 h 90499"/>
                <a:gd name="connsiteX14" fmla="*/ 42135 w 55126"/>
                <a:gd name="connsiteY14" fmla="*/ 63114 h 90499"/>
                <a:gd name="connsiteX15" fmla="*/ 42135 w 55126"/>
                <a:gd name="connsiteY15" fmla="*/ 27386 h 90499"/>
                <a:gd name="connsiteX16" fmla="*/ 38327 w 55126"/>
                <a:gd name="connsiteY16" fmla="*/ 15476 h 90499"/>
                <a:gd name="connsiteX17" fmla="*/ 27515 w 55126"/>
                <a:gd name="connsiteY17" fmla="*/ 11538 h 90499"/>
                <a:gd name="connsiteX18" fmla="*/ 13024 w 55126"/>
                <a:gd name="connsiteY18" fmla="*/ 27386 h 90499"/>
                <a:gd name="connsiteX19" fmla="*/ 13024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2"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2" y="79446"/>
                    <a:pt x="0" y="72523"/>
                    <a:pt x="0" y="63114"/>
                  </a:cubicBezTo>
                  <a:close/>
                  <a:moveTo>
                    <a:pt x="13024" y="63114"/>
                  </a:moveTo>
                  <a:cubicBezTo>
                    <a:pt x="13024" y="73668"/>
                    <a:pt x="17848" y="78962"/>
                    <a:pt x="27515" y="78962"/>
                  </a:cubicBezTo>
                  <a:cubicBezTo>
                    <a:pt x="32178" y="78962"/>
                    <a:pt x="35777" y="77654"/>
                    <a:pt x="38327" y="75024"/>
                  </a:cubicBezTo>
                  <a:cubicBezTo>
                    <a:pt x="40861" y="72410"/>
                    <a:pt x="42135" y="68440"/>
                    <a:pt x="42135" y="63114"/>
                  </a:cubicBezTo>
                  <a:lnTo>
                    <a:pt x="42135" y="27386"/>
                  </a:lnTo>
                  <a:cubicBezTo>
                    <a:pt x="42135" y="22060"/>
                    <a:pt x="40861" y="18090"/>
                    <a:pt x="38327" y="15476"/>
                  </a:cubicBezTo>
                  <a:cubicBezTo>
                    <a:pt x="35794" y="12862"/>
                    <a:pt x="32195" y="11538"/>
                    <a:pt x="27515" y="11538"/>
                  </a:cubicBezTo>
                  <a:cubicBezTo>
                    <a:pt x="17848" y="11538"/>
                    <a:pt x="13024" y="16815"/>
                    <a:pt x="13024" y="27386"/>
                  </a:cubicBezTo>
                  <a:lnTo>
                    <a:pt x="13024"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299" name="Figura a mano libera: forma 298">
              <a:extLst>
                <a:ext uri="{FF2B5EF4-FFF2-40B4-BE49-F238E27FC236}">
                  <a16:creationId xmlns:a16="http://schemas.microsoft.com/office/drawing/2014/main" id="{B5CB63F7-A740-4066-0DBA-13AE7F76EDB6}"/>
                </a:ext>
              </a:extLst>
            </p:cNvPr>
            <p:cNvSpPr/>
            <p:nvPr/>
          </p:nvSpPr>
          <p:spPr>
            <a:xfrm>
              <a:off x="9068636" y="1618548"/>
              <a:ext cx="59580" cy="89773"/>
            </a:xfrm>
            <a:custGeom>
              <a:avLst/>
              <a:gdLst>
                <a:gd name="connsiteX0" fmla="*/ 0 w 59580"/>
                <a:gd name="connsiteY0" fmla="*/ 5971 h 89773"/>
                <a:gd name="connsiteX1" fmla="*/ 1114 w 59580"/>
                <a:gd name="connsiteY1" fmla="*/ 1807 h 89773"/>
                <a:gd name="connsiteX2" fmla="*/ 4309 w 59580"/>
                <a:gd name="connsiteY2" fmla="*/ 0 h 89773"/>
                <a:gd name="connsiteX3" fmla="*/ 55271 w 59580"/>
                <a:gd name="connsiteY3" fmla="*/ 0 h 89773"/>
                <a:gd name="connsiteX4" fmla="*/ 58467 w 59580"/>
                <a:gd name="connsiteY4" fmla="*/ 1743 h 89773"/>
                <a:gd name="connsiteX5" fmla="*/ 59581 w 59580"/>
                <a:gd name="connsiteY5" fmla="*/ 5842 h 89773"/>
                <a:gd name="connsiteX6" fmla="*/ 58419 w 59580"/>
                <a:gd name="connsiteY6" fmla="*/ 10247 h 89773"/>
                <a:gd name="connsiteX7" fmla="*/ 55288 w 59580"/>
                <a:gd name="connsiteY7" fmla="*/ 12039 h 89773"/>
                <a:gd name="connsiteX8" fmla="*/ 36374 w 59580"/>
                <a:gd name="connsiteY8" fmla="*/ 12039 h 89773"/>
                <a:gd name="connsiteX9" fmla="*/ 36374 w 59580"/>
                <a:gd name="connsiteY9" fmla="*/ 85481 h 89773"/>
                <a:gd name="connsiteX10" fmla="*/ 34406 w 59580"/>
                <a:gd name="connsiteY10" fmla="*/ 88612 h 89773"/>
                <a:gd name="connsiteX11" fmla="*/ 29855 w 59580"/>
                <a:gd name="connsiteY11" fmla="*/ 89774 h 89773"/>
                <a:gd name="connsiteX12" fmla="*/ 25256 w 59580"/>
                <a:gd name="connsiteY12" fmla="*/ 88612 h 89773"/>
                <a:gd name="connsiteX13" fmla="*/ 23352 w 59580"/>
                <a:gd name="connsiteY13" fmla="*/ 85481 h 89773"/>
                <a:gd name="connsiteX14" fmla="*/ 23352 w 59580"/>
                <a:gd name="connsiteY14" fmla="*/ 12039 h 89773"/>
                <a:gd name="connsiteX15" fmla="*/ 4325 w 59580"/>
                <a:gd name="connsiteY15" fmla="*/ 12039 h 89773"/>
                <a:gd name="connsiteX16" fmla="*/ 1195 w 59580"/>
                <a:gd name="connsiteY16" fmla="*/ 10247 h 89773"/>
                <a:gd name="connsiteX17" fmla="*/ 0 w 59580"/>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80" h="89773">
                  <a:moveTo>
                    <a:pt x="0" y="5971"/>
                  </a:moveTo>
                  <a:cubicBezTo>
                    <a:pt x="0" y="4406"/>
                    <a:pt x="371" y="3018"/>
                    <a:pt x="1114" y="1807"/>
                  </a:cubicBezTo>
                  <a:cubicBezTo>
                    <a:pt x="1856" y="597"/>
                    <a:pt x="2921" y="0"/>
                    <a:pt x="4309" y="0"/>
                  </a:cubicBezTo>
                  <a:lnTo>
                    <a:pt x="55271" y="0"/>
                  </a:lnTo>
                  <a:cubicBezTo>
                    <a:pt x="56660" y="0"/>
                    <a:pt x="57724" y="581"/>
                    <a:pt x="58467" y="1743"/>
                  </a:cubicBezTo>
                  <a:cubicBezTo>
                    <a:pt x="59210" y="2905"/>
                    <a:pt x="59581" y="4260"/>
                    <a:pt x="59581" y="5842"/>
                  </a:cubicBezTo>
                  <a:cubicBezTo>
                    <a:pt x="59581" y="7585"/>
                    <a:pt x="59193" y="9053"/>
                    <a:pt x="58419" y="10247"/>
                  </a:cubicBezTo>
                  <a:cubicBezTo>
                    <a:pt x="57644" y="11442"/>
                    <a:pt x="56595" y="12039"/>
                    <a:pt x="55288" y="12039"/>
                  </a:cubicBezTo>
                  <a:lnTo>
                    <a:pt x="36374" y="12039"/>
                  </a:lnTo>
                  <a:lnTo>
                    <a:pt x="36374" y="85481"/>
                  </a:lnTo>
                  <a:cubicBezTo>
                    <a:pt x="36374" y="86788"/>
                    <a:pt x="35713" y="87837"/>
                    <a:pt x="34406" y="88612"/>
                  </a:cubicBezTo>
                  <a:cubicBezTo>
                    <a:pt x="33099" y="89387"/>
                    <a:pt x="31582" y="89774"/>
                    <a:pt x="29855" y="89774"/>
                  </a:cubicBezTo>
                  <a:cubicBezTo>
                    <a:pt x="28048" y="89774"/>
                    <a:pt x="26514" y="89387"/>
                    <a:pt x="25256" y="88612"/>
                  </a:cubicBezTo>
                  <a:cubicBezTo>
                    <a:pt x="23981" y="87837"/>
                    <a:pt x="23352" y="86788"/>
                    <a:pt x="23352" y="85481"/>
                  </a:cubicBezTo>
                  <a:lnTo>
                    <a:pt x="23352" y="12039"/>
                  </a:lnTo>
                  <a:lnTo>
                    <a:pt x="4325" y="12039"/>
                  </a:lnTo>
                  <a:cubicBezTo>
                    <a:pt x="3018" y="12039"/>
                    <a:pt x="1969" y="11442"/>
                    <a:pt x="1195" y="10247"/>
                  </a:cubicBezTo>
                  <a:cubicBezTo>
                    <a:pt x="420" y="9053"/>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00" name="Figura a mano libera: forma 299">
              <a:extLst>
                <a:ext uri="{FF2B5EF4-FFF2-40B4-BE49-F238E27FC236}">
                  <a16:creationId xmlns:a16="http://schemas.microsoft.com/office/drawing/2014/main" id="{C44BB289-CEE1-ADD3-6FD8-591E795E0D64}"/>
                </a:ext>
              </a:extLst>
            </p:cNvPr>
            <p:cNvSpPr/>
            <p:nvPr/>
          </p:nvSpPr>
          <p:spPr>
            <a:xfrm>
              <a:off x="9138012" y="1618548"/>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3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3 w 13007"/>
                <a:gd name="connsiteY8" fmla="*/ 89774 h 89773"/>
                <a:gd name="connsiteX9" fmla="*/ 1968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2" y="0"/>
                    <a:pt x="6503"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7"/>
                    <a:pt x="8295" y="89774"/>
                    <a:pt x="6503" y="89774"/>
                  </a:cubicBezTo>
                  <a:cubicBezTo>
                    <a:pt x="4792" y="89774"/>
                    <a:pt x="3276" y="89387"/>
                    <a:pt x="1968"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01" name="Figura a mano libera: forma 300">
              <a:extLst>
                <a:ext uri="{FF2B5EF4-FFF2-40B4-BE49-F238E27FC236}">
                  <a16:creationId xmlns:a16="http://schemas.microsoft.com/office/drawing/2014/main" id="{44669AD6-8B67-0A85-B92F-C0A1AB24940D}"/>
                </a:ext>
              </a:extLst>
            </p:cNvPr>
            <p:cNvSpPr/>
            <p:nvPr/>
          </p:nvSpPr>
          <p:spPr>
            <a:xfrm>
              <a:off x="9166383" y="1618564"/>
              <a:ext cx="55125" cy="90499"/>
            </a:xfrm>
            <a:custGeom>
              <a:avLst/>
              <a:gdLst>
                <a:gd name="connsiteX0" fmla="*/ 0 w 55125"/>
                <a:gd name="connsiteY0" fmla="*/ 63114 h 90499"/>
                <a:gd name="connsiteX1" fmla="*/ 0 w 55125"/>
                <a:gd name="connsiteY1" fmla="*/ 27386 h 90499"/>
                <a:gd name="connsiteX2" fmla="*/ 7487 w 55125"/>
                <a:gd name="connsiteY2" fmla="*/ 6633 h 90499"/>
                <a:gd name="connsiteX3" fmla="*/ 27499 w 55125"/>
                <a:gd name="connsiteY3" fmla="*/ 0 h 90499"/>
                <a:gd name="connsiteX4" fmla="*/ 47574 w 55125"/>
                <a:gd name="connsiteY4" fmla="*/ 6633 h 90499"/>
                <a:gd name="connsiteX5" fmla="*/ 55126 w 55125"/>
                <a:gd name="connsiteY5" fmla="*/ 27386 h 90499"/>
                <a:gd name="connsiteX6" fmla="*/ 55126 w 55125"/>
                <a:gd name="connsiteY6" fmla="*/ 63114 h 90499"/>
                <a:gd name="connsiteX7" fmla="*/ 47574 w 55125"/>
                <a:gd name="connsiteY7" fmla="*/ 83867 h 90499"/>
                <a:gd name="connsiteX8" fmla="*/ 27499 w 55125"/>
                <a:gd name="connsiteY8" fmla="*/ 90500 h 90499"/>
                <a:gd name="connsiteX9" fmla="*/ 7487 w 55125"/>
                <a:gd name="connsiteY9" fmla="*/ 83867 h 90499"/>
                <a:gd name="connsiteX10" fmla="*/ 0 w 55125"/>
                <a:gd name="connsiteY10" fmla="*/ 63114 h 90499"/>
                <a:gd name="connsiteX11" fmla="*/ 13023 w 55125"/>
                <a:gd name="connsiteY11" fmla="*/ 63114 h 90499"/>
                <a:gd name="connsiteX12" fmla="*/ 27514 w 55125"/>
                <a:gd name="connsiteY12" fmla="*/ 78962 h 90499"/>
                <a:gd name="connsiteX13" fmla="*/ 38327 w 55125"/>
                <a:gd name="connsiteY13" fmla="*/ 75024 h 90499"/>
                <a:gd name="connsiteX14" fmla="*/ 42135 w 55125"/>
                <a:gd name="connsiteY14" fmla="*/ 63114 h 90499"/>
                <a:gd name="connsiteX15" fmla="*/ 42135 w 55125"/>
                <a:gd name="connsiteY15" fmla="*/ 27386 h 90499"/>
                <a:gd name="connsiteX16" fmla="*/ 38327 w 55125"/>
                <a:gd name="connsiteY16" fmla="*/ 15476 h 90499"/>
                <a:gd name="connsiteX17" fmla="*/ 27514 w 55125"/>
                <a:gd name="connsiteY17" fmla="*/ 11538 h 90499"/>
                <a:gd name="connsiteX18" fmla="*/ 13023 w 55125"/>
                <a:gd name="connsiteY18" fmla="*/ 27386 h 90499"/>
                <a:gd name="connsiteX19" fmla="*/ 13023 w 55125"/>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5" h="90499">
                  <a:moveTo>
                    <a:pt x="0" y="63114"/>
                  </a:moveTo>
                  <a:lnTo>
                    <a:pt x="0" y="27386"/>
                  </a:lnTo>
                  <a:cubicBezTo>
                    <a:pt x="0" y="17977"/>
                    <a:pt x="2501" y="11054"/>
                    <a:pt x="7487"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7" y="83867"/>
                  </a:cubicBezTo>
                  <a:cubicBezTo>
                    <a:pt x="2501" y="79446"/>
                    <a:pt x="0" y="72523"/>
                    <a:pt x="0" y="63114"/>
                  </a:cubicBezTo>
                  <a:close/>
                  <a:moveTo>
                    <a:pt x="13023" y="63114"/>
                  </a:moveTo>
                  <a:cubicBezTo>
                    <a:pt x="13023" y="73668"/>
                    <a:pt x="17848" y="78962"/>
                    <a:pt x="27514" y="78962"/>
                  </a:cubicBezTo>
                  <a:cubicBezTo>
                    <a:pt x="32178" y="78962"/>
                    <a:pt x="35777" y="77654"/>
                    <a:pt x="38327" y="75024"/>
                  </a:cubicBezTo>
                  <a:cubicBezTo>
                    <a:pt x="40860" y="72410"/>
                    <a:pt x="42135" y="68440"/>
                    <a:pt x="42135" y="63114"/>
                  </a:cubicBezTo>
                  <a:lnTo>
                    <a:pt x="42135" y="27386"/>
                  </a:lnTo>
                  <a:cubicBezTo>
                    <a:pt x="42135" y="22060"/>
                    <a:pt x="40860" y="18090"/>
                    <a:pt x="38327" y="15476"/>
                  </a:cubicBezTo>
                  <a:cubicBezTo>
                    <a:pt x="35793" y="12862"/>
                    <a:pt x="32194" y="11538"/>
                    <a:pt x="27514" y="11538"/>
                  </a:cubicBezTo>
                  <a:cubicBezTo>
                    <a:pt x="17848" y="11538"/>
                    <a:pt x="13023" y="16815"/>
                    <a:pt x="13023" y="27386"/>
                  </a:cubicBezTo>
                  <a:lnTo>
                    <a:pt x="13023"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02" name="Figura a mano libera: forma 301">
              <a:extLst>
                <a:ext uri="{FF2B5EF4-FFF2-40B4-BE49-F238E27FC236}">
                  <a16:creationId xmlns:a16="http://schemas.microsoft.com/office/drawing/2014/main" id="{8FA29296-B1F3-4159-C0FE-B77E25CB7C85}"/>
                </a:ext>
              </a:extLst>
            </p:cNvPr>
            <p:cNvSpPr/>
            <p:nvPr/>
          </p:nvSpPr>
          <p:spPr>
            <a:xfrm>
              <a:off x="9236759" y="1618564"/>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3 w 56578"/>
                <a:gd name="connsiteY3" fmla="*/ 1533 h 89773"/>
                <a:gd name="connsiteX4" fmla="*/ 16315 w 56578"/>
                <a:gd name="connsiteY4" fmla="*/ 7375 h 89773"/>
                <a:gd name="connsiteX5" fmla="*/ 43572 w 56578"/>
                <a:gd name="connsiteY5" fmla="*/ 60548 h 89773"/>
                <a:gd name="connsiteX6" fmla="*/ 43572 w 56578"/>
                <a:gd name="connsiteY6" fmla="*/ 4180 h 89773"/>
                <a:gd name="connsiteX7" fmla="*/ 45476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6 w 56578"/>
                <a:gd name="connsiteY14" fmla="*/ 84981 h 89773"/>
                <a:gd name="connsiteX15" fmla="*/ 12990 w 56578"/>
                <a:gd name="connsiteY15" fmla="*/ 29096 h 89773"/>
                <a:gd name="connsiteX16" fmla="*/ 12990 w 56578"/>
                <a:gd name="connsiteY16" fmla="*/ 85465 h 89773"/>
                <a:gd name="connsiteX17" fmla="*/ 11087 w 56578"/>
                <a:gd name="connsiteY17" fmla="*/ 88596 h 89773"/>
                <a:gd name="connsiteX18" fmla="*/ 6487 w 56578"/>
                <a:gd name="connsiteY18" fmla="*/ 89758 h 89773"/>
                <a:gd name="connsiteX19" fmla="*/ 1953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6"/>
                    <a:pt x="12023" y="1533"/>
                  </a:cubicBezTo>
                  <a:cubicBezTo>
                    <a:pt x="13410" y="2566"/>
                    <a:pt x="14847" y="4502"/>
                    <a:pt x="16315" y="7375"/>
                  </a:cubicBezTo>
                  <a:lnTo>
                    <a:pt x="43572" y="60548"/>
                  </a:lnTo>
                  <a:lnTo>
                    <a:pt x="43572" y="4180"/>
                  </a:lnTo>
                  <a:cubicBezTo>
                    <a:pt x="43572" y="2792"/>
                    <a:pt x="44201" y="1743"/>
                    <a:pt x="45476" y="1049"/>
                  </a:cubicBezTo>
                  <a:cubicBezTo>
                    <a:pt x="46751"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6"/>
                    <a:pt x="51867" y="89774"/>
                    <a:pt x="50075" y="89774"/>
                  </a:cubicBezTo>
                  <a:cubicBezTo>
                    <a:pt x="46638" y="89774"/>
                    <a:pt x="44055" y="88176"/>
                    <a:pt x="42346" y="84981"/>
                  </a:cubicBezTo>
                  <a:lnTo>
                    <a:pt x="12990" y="29096"/>
                  </a:lnTo>
                  <a:lnTo>
                    <a:pt x="12990" y="85465"/>
                  </a:lnTo>
                  <a:cubicBezTo>
                    <a:pt x="12990" y="86772"/>
                    <a:pt x="12362" y="87821"/>
                    <a:pt x="11087" y="88596"/>
                  </a:cubicBezTo>
                  <a:cubicBezTo>
                    <a:pt x="9812" y="89370"/>
                    <a:pt x="8278" y="89758"/>
                    <a:pt x="6487" y="89758"/>
                  </a:cubicBezTo>
                  <a:cubicBezTo>
                    <a:pt x="4777" y="89758"/>
                    <a:pt x="3260" y="89370"/>
                    <a:pt x="1953"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03" name="Figura a mano libera: forma 302">
              <a:extLst>
                <a:ext uri="{FF2B5EF4-FFF2-40B4-BE49-F238E27FC236}">
                  <a16:creationId xmlns:a16="http://schemas.microsoft.com/office/drawing/2014/main" id="{9BE1BC36-DD1C-9E60-E66B-DAE51CC0AEF2}"/>
                </a:ext>
              </a:extLst>
            </p:cNvPr>
            <p:cNvSpPr/>
            <p:nvPr/>
          </p:nvSpPr>
          <p:spPr>
            <a:xfrm>
              <a:off x="8830703" y="1741210"/>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24 w 55126"/>
                <a:gd name="connsiteY11" fmla="*/ 63114 h 90499"/>
                <a:gd name="connsiteX12" fmla="*/ 27515 w 55126"/>
                <a:gd name="connsiteY12" fmla="*/ 78962 h 90499"/>
                <a:gd name="connsiteX13" fmla="*/ 38327 w 55126"/>
                <a:gd name="connsiteY13" fmla="*/ 75024 h 90499"/>
                <a:gd name="connsiteX14" fmla="*/ 42136 w 55126"/>
                <a:gd name="connsiteY14" fmla="*/ 63114 h 90499"/>
                <a:gd name="connsiteX15" fmla="*/ 42136 w 55126"/>
                <a:gd name="connsiteY15" fmla="*/ 27386 h 90499"/>
                <a:gd name="connsiteX16" fmla="*/ 38327 w 55126"/>
                <a:gd name="connsiteY16" fmla="*/ 15476 h 90499"/>
                <a:gd name="connsiteX17" fmla="*/ 27515 w 55126"/>
                <a:gd name="connsiteY17" fmla="*/ 11538 h 90499"/>
                <a:gd name="connsiteX18" fmla="*/ 13024 w 55126"/>
                <a:gd name="connsiteY18" fmla="*/ 27386 h 90499"/>
                <a:gd name="connsiteX19" fmla="*/ 13024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2" y="11054"/>
                    <a:pt x="7488" y="6633"/>
                  </a:cubicBezTo>
                  <a:cubicBezTo>
                    <a:pt x="12474" y="2211"/>
                    <a:pt x="19156" y="0"/>
                    <a:pt x="27499" y="0"/>
                  </a:cubicBezTo>
                  <a:cubicBezTo>
                    <a:pt x="35858"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2" y="79446"/>
                    <a:pt x="0" y="72523"/>
                    <a:pt x="0" y="63114"/>
                  </a:cubicBezTo>
                  <a:close/>
                  <a:moveTo>
                    <a:pt x="13024" y="63114"/>
                  </a:moveTo>
                  <a:cubicBezTo>
                    <a:pt x="13024" y="73668"/>
                    <a:pt x="17848" y="78962"/>
                    <a:pt x="27515" y="78962"/>
                  </a:cubicBezTo>
                  <a:cubicBezTo>
                    <a:pt x="32178" y="78962"/>
                    <a:pt x="35777" y="77654"/>
                    <a:pt x="38327" y="75024"/>
                  </a:cubicBezTo>
                  <a:cubicBezTo>
                    <a:pt x="40861" y="72410"/>
                    <a:pt x="42136" y="68440"/>
                    <a:pt x="42136" y="63114"/>
                  </a:cubicBezTo>
                  <a:lnTo>
                    <a:pt x="42136" y="27386"/>
                  </a:lnTo>
                  <a:cubicBezTo>
                    <a:pt x="42136" y="22060"/>
                    <a:pt x="40861" y="18090"/>
                    <a:pt x="38327" y="15476"/>
                  </a:cubicBezTo>
                  <a:cubicBezTo>
                    <a:pt x="35794" y="12862"/>
                    <a:pt x="32195" y="11538"/>
                    <a:pt x="27515" y="11538"/>
                  </a:cubicBezTo>
                  <a:cubicBezTo>
                    <a:pt x="17848" y="11538"/>
                    <a:pt x="13024" y="16815"/>
                    <a:pt x="13024" y="27386"/>
                  </a:cubicBezTo>
                  <a:lnTo>
                    <a:pt x="13024"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04" name="Figura a mano libera: forma 303">
              <a:extLst>
                <a:ext uri="{FF2B5EF4-FFF2-40B4-BE49-F238E27FC236}">
                  <a16:creationId xmlns:a16="http://schemas.microsoft.com/office/drawing/2014/main" id="{7993CEBC-1C3C-F078-96A8-07A97822CEBA}"/>
                </a:ext>
              </a:extLst>
            </p:cNvPr>
            <p:cNvSpPr/>
            <p:nvPr/>
          </p:nvSpPr>
          <p:spPr>
            <a:xfrm>
              <a:off x="8901080" y="1741210"/>
              <a:ext cx="56577" cy="89773"/>
            </a:xfrm>
            <a:custGeom>
              <a:avLst/>
              <a:gdLst>
                <a:gd name="connsiteX0" fmla="*/ 0 w 56577"/>
                <a:gd name="connsiteY0" fmla="*/ 85465 h 89773"/>
                <a:gd name="connsiteX1" fmla="*/ 0 w 56577"/>
                <a:gd name="connsiteY1" fmla="*/ 4293 h 89773"/>
                <a:gd name="connsiteX2" fmla="*/ 6503 w 56577"/>
                <a:gd name="connsiteY2" fmla="*/ 0 h 89773"/>
                <a:gd name="connsiteX3" fmla="*/ 12022 w 56577"/>
                <a:gd name="connsiteY3" fmla="*/ 1533 h 89773"/>
                <a:gd name="connsiteX4" fmla="*/ 16315 w 56577"/>
                <a:gd name="connsiteY4" fmla="*/ 7375 h 89773"/>
                <a:gd name="connsiteX5" fmla="*/ 43572 w 56577"/>
                <a:gd name="connsiteY5" fmla="*/ 60548 h 89773"/>
                <a:gd name="connsiteX6" fmla="*/ 43572 w 56577"/>
                <a:gd name="connsiteY6" fmla="*/ 4180 h 89773"/>
                <a:gd name="connsiteX7" fmla="*/ 45475 w 56577"/>
                <a:gd name="connsiteY7" fmla="*/ 1049 h 89773"/>
                <a:gd name="connsiteX8" fmla="*/ 50075 w 56577"/>
                <a:gd name="connsiteY8" fmla="*/ 0 h 89773"/>
                <a:gd name="connsiteX9" fmla="*/ 54674 w 56577"/>
                <a:gd name="connsiteY9" fmla="*/ 1049 h 89773"/>
                <a:gd name="connsiteX10" fmla="*/ 56578 w 56577"/>
                <a:gd name="connsiteY10" fmla="*/ 4180 h 89773"/>
                <a:gd name="connsiteX11" fmla="*/ 56578 w 56577"/>
                <a:gd name="connsiteY11" fmla="*/ 85481 h 89773"/>
                <a:gd name="connsiteX12" fmla="*/ 54674 w 56577"/>
                <a:gd name="connsiteY12" fmla="*/ 88612 h 89773"/>
                <a:gd name="connsiteX13" fmla="*/ 50075 w 56577"/>
                <a:gd name="connsiteY13" fmla="*/ 89774 h 89773"/>
                <a:gd name="connsiteX14" fmla="*/ 42345 w 56577"/>
                <a:gd name="connsiteY14" fmla="*/ 84981 h 89773"/>
                <a:gd name="connsiteX15" fmla="*/ 12990 w 56577"/>
                <a:gd name="connsiteY15" fmla="*/ 29096 h 89773"/>
                <a:gd name="connsiteX16" fmla="*/ 12990 w 56577"/>
                <a:gd name="connsiteY16" fmla="*/ 85465 h 89773"/>
                <a:gd name="connsiteX17" fmla="*/ 11086 w 56577"/>
                <a:gd name="connsiteY17" fmla="*/ 88596 h 89773"/>
                <a:gd name="connsiteX18" fmla="*/ 6487 w 56577"/>
                <a:gd name="connsiteY18" fmla="*/ 89758 h 89773"/>
                <a:gd name="connsiteX19" fmla="*/ 1936 w 56577"/>
                <a:gd name="connsiteY19" fmla="*/ 88596 h 89773"/>
                <a:gd name="connsiteX20" fmla="*/ 0 w 56577"/>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7" h="89773">
                  <a:moveTo>
                    <a:pt x="0" y="85465"/>
                  </a:moveTo>
                  <a:lnTo>
                    <a:pt x="0" y="4293"/>
                  </a:lnTo>
                  <a:cubicBezTo>
                    <a:pt x="0" y="1420"/>
                    <a:pt x="2162" y="0"/>
                    <a:pt x="6503" y="0"/>
                  </a:cubicBezTo>
                  <a:cubicBezTo>
                    <a:pt x="8795" y="0"/>
                    <a:pt x="10634" y="516"/>
                    <a:pt x="12022" y="1533"/>
                  </a:cubicBezTo>
                  <a:cubicBezTo>
                    <a:pt x="13410" y="2566"/>
                    <a:pt x="14846" y="4502"/>
                    <a:pt x="16315" y="7375"/>
                  </a:cubicBezTo>
                  <a:lnTo>
                    <a:pt x="43572" y="60548"/>
                  </a:lnTo>
                  <a:lnTo>
                    <a:pt x="43572" y="4180"/>
                  </a:lnTo>
                  <a:cubicBezTo>
                    <a:pt x="43572" y="2792"/>
                    <a:pt x="44200" y="1743"/>
                    <a:pt x="45475" y="1049"/>
                  </a:cubicBezTo>
                  <a:cubicBezTo>
                    <a:pt x="46750" y="355"/>
                    <a:pt x="48284" y="0"/>
                    <a:pt x="50075" y="0"/>
                  </a:cubicBezTo>
                  <a:cubicBezTo>
                    <a:pt x="51866" y="0"/>
                    <a:pt x="53415" y="355"/>
                    <a:pt x="54674" y="1049"/>
                  </a:cubicBezTo>
                  <a:cubicBezTo>
                    <a:pt x="55949" y="1743"/>
                    <a:pt x="56578" y="2792"/>
                    <a:pt x="56578" y="4180"/>
                  </a:cubicBezTo>
                  <a:lnTo>
                    <a:pt x="56578" y="85481"/>
                  </a:lnTo>
                  <a:cubicBezTo>
                    <a:pt x="56578" y="86788"/>
                    <a:pt x="55949" y="87837"/>
                    <a:pt x="54674" y="88612"/>
                  </a:cubicBezTo>
                  <a:cubicBezTo>
                    <a:pt x="53399" y="89386"/>
                    <a:pt x="51866" y="89774"/>
                    <a:pt x="50075" y="89774"/>
                  </a:cubicBezTo>
                  <a:cubicBezTo>
                    <a:pt x="46638" y="89774"/>
                    <a:pt x="44055" y="88176"/>
                    <a:pt x="42345" y="84981"/>
                  </a:cubicBezTo>
                  <a:lnTo>
                    <a:pt x="12990" y="29096"/>
                  </a:lnTo>
                  <a:lnTo>
                    <a:pt x="12990" y="85465"/>
                  </a:lnTo>
                  <a:cubicBezTo>
                    <a:pt x="12990" y="86772"/>
                    <a:pt x="12361" y="87821"/>
                    <a:pt x="11086" y="88596"/>
                  </a:cubicBezTo>
                  <a:cubicBezTo>
                    <a:pt x="9811" y="89370"/>
                    <a:pt x="8278" y="89758"/>
                    <a:pt x="6487" y="89758"/>
                  </a:cubicBezTo>
                  <a:cubicBezTo>
                    <a:pt x="4760" y="89758"/>
                    <a:pt x="3243" y="89370"/>
                    <a:pt x="1936"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05" name="Figura a mano libera: forma 304">
              <a:extLst>
                <a:ext uri="{FF2B5EF4-FFF2-40B4-BE49-F238E27FC236}">
                  <a16:creationId xmlns:a16="http://schemas.microsoft.com/office/drawing/2014/main" id="{339ACF85-9FF8-E9DF-6B9D-D3445C7E1BDA}"/>
                </a:ext>
              </a:extLst>
            </p:cNvPr>
            <p:cNvSpPr/>
            <p:nvPr/>
          </p:nvSpPr>
          <p:spPr>
            <a:xfrm>
              <a:off x="8997598" y="1741210"/>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07 w 55126"/>
                <a:gd name="connsiteY11" fmla="*/ 63114 h 90499"/>
                <a:gd name="connsiteX12" fmla="*/ 27499 w 55126"/>
                <a:gd name="connsiteY12" fmla="*/ 78962 h 90499"/>
                <a:gd name="connsiteX13" fmla="*/ 38311 w 55126"/>
                <a:gd name="connsiteY13" fmla="*/ 75024 h 90499"/>
                <a:gd name="connsiteX14" fmla="*/ 42119 w 55126"/>
                <a:gd name="connsiteY14" fmla="*/ 63114 h 90499"/>
                <a:gd name="connsiteX15" fmla="*/ 42119 w 55126"/>
                <a:gd name="connsiteY15" fmla="*/ 27386 h 90499"/>
                <a:gd name="connsiteX16" fmla="*/ 38311 w 55126"/>
                <a:gd name="connsiteY16" fmla="*/ 15476 h 90499"/>
                <a:gd name="connsiteX17" fmla="*/ 27499 w 55126"/>
                <a:gd name="connsiteY17" fmla="*/ 11538 h 90499"/>
                <a:gd name="connsiteX18" fmla="*/ 13007 w 55126"/>
                <a:gd name="connsiteY18" fmla="*/ 27386 h 90499"/>
                <a:gd name="connsiteX19" fmla="*/ 13007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2"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2" y="79446"/>
                    <a:pt x="0" y="72523"/>
                    <a:pt x="0" y="63114"/>
                  </a:cubicBezTo>
                  <a:close/>
                  <a:moveTo>
                    <a:pt x="13007" y="63114"/>
                  </a:moveTo>
                  <a:cubicBezTo>
                    <a:pt x="13007" y="73668"/>
                    <a:pt x="17833" y="78962"/>
                    <a:pt x="27499" y="78962"/>
                  </a:cubicBezTo>
                  <a:cubicBezTo>
                    <a:pt x="32163" y="78962"/>
                    <a:pt x="35761" y="77654"/>
                    <a:pt x="38311" y="75024"/>
                  </a:cubicBezTo>
                  <a:cubicBezTo>
                    <a:pt x="40845" y="72410"/>
                    <a:pt x="42119" y="68440"/>
                    <a:pt x="42119" y="63114"/>
                  </a:cubicBezTo>
                  <a:lnTo>
                    <a:pt x="42119" y="27386"/>
                  </a:lnTo>
                  <a:cubicBezTo>
                    <a:pt x="42119" y="22060"/>
                    <a:pt x="40845" y="18090"/>
                    <a:pt x="38311" y="15476"/>
                  </a:cubicBezTo>
                  <a:cubicBezTo>
                    <a:pt x="35778" y="12862"/>
                    <a:pt x="32163" y="11538"/>
                    <a:pt x="27499" y="11538"/>
                  </a:cubicBezTo>
                  <a:cubicBezTo>
                    <a:pt x="17833" y="11538"/>
                    <a:pt x="13007" y="16815"/>
                    <a:pt x="13007" y="27386"/>
                  </a:cubicBezTo>
                  <a:lnTo>
                    <a:pt x="13007"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06" name="Figura a mano libera: forma 305">
              <a:extLst>
                <a:ext uri="{FF2B5EF4-FFF2-40B4-BE49-F238E27FC236}">
                  <a16:creationId xmlns:a16="http://schemas.microsoft.com/office/drawing/2014/main" id="{7508747E-1439-9BB3-FE2E-4CD3A601917F}"/>
                </a:ext>
              </a:extLst>
            </p:cNvPr>
            <p:cNvSpPr/>
            <p:nvPr/>
          </p:nvSpPr>
          <p:spPr>
            <a:xfrm>
              <a:off x="9067959" y="1741194"/>
              <a:ext cx="55158" cy="89773"/>
            </a:xfrm>
            <a:custGeom>
              <a:avLst/>
              <a:gdLst>
                <a:gd name="connsiteX0" fmla="*/ 0 w 55158"/>
                <a:gd name="connsiteY0" fmla="*/ 85594 h 89773"/>
                <a:gd name="connsiteX1" fmla="*/ 0 w 55158"/>
                <a:gd name="connsiteY1" fmla="*/ 4293 h 89773"/>
                <a:gd name="connsiteX2" fmla="*/ 1727 w 55158"/>
                <a:gd name="connsiteY2" fmla="*/ 1162 h 89773"/>
                <a:gd name="connsiteX3" fmla="*/ 5777 w 55158"/>
                <a:gd name="connsiteY3" fmla="*/ 0 h 89773"/>
                <a:gd name="connsiteX4" fmla="*/ 28128 w 55158"/>
                <a:gd name="connsiteY4" fmla="*/ 0 h 89773"/>
                <a:gd name="connsiteX5" fmla="*/ 46186 w 55158"/>
                <a:gd name="connsiteY5" fmla="*/ 4664 h 89773"/>
                <a:gd name="connsiteX6" fmla="*/ 52948 w 55158"/>
                <a:gd name="connsiteY6" fmla="*/ 21237 h 89773"/>
                <a:gd name="connsiteX7" fmla="*/ 42507 w 55158"/>
                <a:gd name="connsiteY7" fmla="*/ 41135 h 89773"/>
                <a:gd name="connsiteX8" fmla="*/ 51964 w 55158"/>
                <a:gd name="connsiteY8" fmla="*/ 48203 h 89773"/>
                <a:gd name="connsiteX9" fmla="*/ 55159 w 55158"/>
                <a:gd name="connsiteY9" fmla="*/ 61646 h 89773"/>
                <a:gd name="connsiteX10" fmla="*/ 55159 w 55158"/>
                <a:gd name="connsiteY10" fmla="*/ 63986 h 89773"/>
                <a:gd name="connsiteX11" fmla="*/ 48526 w 55158"/>
                <a:gd name="connsiteY11" fmla="*/ 83642 h 89773"/>
                <a:gd name="connsiteX12" fmla="*/ 30726 w 55158"/>
                <a:gd name="connsiteY12" fmla="*/ 89774 h 89773"/>
                <a:gd name="connsiteX13" fmla="*/ 5794 w 55158"/>
                <a:gd name="connsiteY13" fmla="*/ 89774 h 89773"/>
                <a:gd name="connsiteX14" fmla="*/ 1614 w 55158"/>
                <a:gd name="connsiteY14" fmla="*/ 88547 h 89773"/>
                <a:gd name="connsiteX15" fmla="*/ 0 w 55158"/>
                <a:gd name="connsiteY15" fmla="*/ 85594 h 89773"/>
                <a:gd name="connsiteX16" fmla="*/ 12894 w 55158"/>
                <a:gd name="connsiteY16" fmla="*/ 35987 h 89773"/>
                <a:gd name="connsiteX17" fmla="*/ 27515 w 55158"/>
                <a:gd name="connsiteY17" fmla="*/ 35987 h 89773"/>
                <a:gd name="connsiteX18" fmla="*/ 39925 w 55158"/>
                <a:gd name="connsiteY18" fmla="*/ 23335 h 89773"/>
                <a:gd name="connsiteX19" fmla="*/ 27272 w 55158"/>
                <a:gd name="connsiteY19" fmla="*/ 11538 h 89773"/>
                <a:gd name="connsiteX20" fmla="*/ 12910 w 55158"/>
                <a:gd name="connsiteY20" fmla="*/ 11538 h 89773"/>
                <a:gd name="connsiteX21" fmla="*/ 12910 w 55158"/>
                <a:gd name="connsiteY21" fmla="*/ 35987 h 89773"/>
                <a:gd name="connsiteX22" fmla="*/ 12894 w 55158"/>
                <a:gd name="connsiteY22" fmla="*/ 78235 h 89773"/>
                <a:gd name="connsiteX23" fmla="*/ 28241 w 55158"/>
                <a:gd name="connsiteY23" fmla="*/ 78235 h 89773"/>
                <a:gd name="connsiteX24" fmla="*/ 42119 w 55158"/>
                <a:gd name="connsiteY24" fmla="*/ 63001 h 89773"/>
                <a:gd name="connsiteX25" fmla="*/ 42119 w 55158"/>
                <a:gd name="connsiteY25" fmla="*/ 61033 h 89773"/>
                <a:gd name="connsiteX26" fmla="*/ 38618 w 55158"/>
                <a:gd name="connsiteY26" fmla="*/ 49736 h 89773"/>
                <a:gd name="connsiteX27" fmla="*/ 28241 w 55158"/>
                <a:gd name="connsiteY27" fmla="*/ 46299 h 89773"/>
                <a:gd name="connsiteX28" fmla="*/ 12894 w 55158"/>
                <a:gd name="connsiteY28" fmla="*/ 46299 h 89773"/>
                <a:gd name="connsiteX29" fmla="*/ 12894 w 55158"/>
                <a:gd name="connsiteY29" fmla="*/ 7823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58" h="89773">
                  <a:moveTo>
                    <a:pt x="0" y="85594"/>
                  </a:moveTo>
                  <a:lnTo>
                    <a:pt x="0" y="4293"/>
                  </a:lnTo>
                  <a:cubicBezTo>
                    <a:pt x="0" y="2985"/>
                    <a:pt x="565" y="1937"/>
                    <a:pt x="1727" y="1162"/>
                  </a:cubicBezTo>
                  <a:cubicBezTo>
                    <a:pt x="2873" y="387"/>
                    <a:pt x="4228" y="0"/>
                    <a:pt x="5777" y="0"/>
                  </a:cubicBezTo>
                  <a:lnTo>
                    <a:pt x="28128" y="0"/>
                  </a:lnTo>
                  <a:cubicBezTo>
                    <a:pt x="35664" y="0"/>
                    <a:pt x="41684" y="1549"/>
                    <a:pt x="46186" y="4664"/>
                  </a:cubicBezTo>
                  <a:cubicBezTo>
                    <a:pt x="50689" y="7778"/>
                    <a:pt x="52948" y="13297"/>
                    <a:pt x="52948" y="21237"/>
                  </a:cubicBezTo>
                  <a:cubicBezTo>
                    <a:pt x="52948" y="31388"/>
                    <a:pt x="49462" y="38020"/>
                    <a:pt x="42507" y="41135"/>
                  </a:cubicBezTo>
                  <a:cubicBezTo>
                    <a:pt x="46687" y="42781"/>
                    <a:pt x="49833" y="45121"/>
                    <a:pt x="51964" y="48203"/>
                  </a:cubicBezTo>
                  <a:cubicBezTo>
                    <a:pt x="54093" y="51285"/>
                    <a:pt x="55159" y="55756"/>
                    <a:pt x="55159" y="61646"/>
                  </a:cubicBezTo>
                  <a:lnTo>
                    <a:pt x="55159" y="63986"/>
                  </a:lnTo>
                  <a:cubicBezTo>
                    <a:pt x="55159" y="72991"/>
                    <a:pt x="52948" y="79543"/>
                    <a:pt x="48526" y="83642"/>
                  </a:cubicBezTo>
                  <a:cubicBezTo>
                    <a:pt x="44104" y="87740"/>
                    <a:pt x="38165" y="89774"/>
                    <a:pt x="30726" y="89774"/>
                  </a:cubicBezTo>
                  <a:lnTo>
                    <a:pt x="5794" y="89774"/>
                  </a:lnTo>
                  <a:cubicBezTo>
                    <a:pt x="4067" y="89774"/>
                    <a:pt x="2679" y="89370"/>
                    <a:pt x="1614" y="88547"/>
                  </a:cubicBezTo>
                  <a:cubicBezTo>
                    <a:pt x="533" y="87724"/>
                    <a:pt x="0" y="86756"/>
                    <a:pt x="0" y="85594"/>
                  </a:cubicBezTo>
                  <a:close/>
                  <a:moveTo>
                    <a:pt x="12894" y="35987"/>
                  </a:moveTo>
                  <a:lnTo>
                    <a:pt x="27515" y="35987"/>
                  </a:lnTo>
                  <a:cubicBezTo>
                    <a:pt x="35777" y="35987"/>
                    <a:pt x="39925" y="31775"/>
                    <a:pt x="39925" y="23335"/>
                  </a:cubicBezTo>
                  <a:cubicBezTo>
                    <a:pt x="39925" y="15476"/>
                    <a:pt x="35712" y="11538"/>
                    <a:pt x="27272" y="11538"/>
                  </a:cubicBezTo>
                  <a:lnTo>
                    <a:pt x="12910" y="11538"/>
                  </a:lnTo>
                  <a:lnTo>
                    <a:pt x="12910" y="35987"/>
                  </a:lnTo>
                  <a:close/>
                  <a:moveTo>
                    <a:pt x="12894" y="78235"/>
                  </a:moveTo>
                  <a:lnTo>
                    <a:pt x="28241" y="78235"/>
                  </a:lnTo>
                  <a:cubicBezTo>
                    <a:pt x="37488" y="78235"/>
                    <a:pt x="42119" y="73168"/>
                    <a:pt x="42119" y="63001"/>
                  </a:cubicBezTo>
                  <a:lnTo>
                    <a:pt x="42119" y="61033"/>
                  </a:lnTo>
                  <a:cubicBezTo>
                    <a:pt x="42119" y="55788"/>
                    <a:pt x="40957" y="52028"/>
                    <a:pt x="38618" y="49736"/>
                  </a:cubicBezTo>
                  <a:cubicBezTo>
                    <a:pt x="36277" y="47445"/>
                    <a:pt x="32825" y="46299"/>
                    <a:pt x="28241" y="46299"/>
                  </a:cubicBezTo>
                  <a:lnTo>
                    <a:pt x="12894" y="46299"/>
                  </a:lnTo>
                  <a:lnTo>
                    <a:pt x="12894" y="782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07" name="Figura a mano libera: forma 306">
              <a:extLst>
                <a:ext uri="{FF2B5EF4-FFF2-40B4-BE49-F238E27FC236}">
                  <a16:creationId xmlns:a16="http://schemas.microsoft.com/office/drawing/2014/main" id="{C492C025-984A-5D9B-F40C-54DCC18DE222}"/>
                </a:ext>
              </a:extLst>
            </p:cNvPr>
            <p:cNvSpPr/>
            <p:nvPr/>
          </p:nvSpPr>
          <p:spPr>
            <a:xfrm>
              <a:off x="9135866" y="1741210"/>
              <a:ext cx="53802" cy="89822"/>
            </a:xfrm>
            <a:custGeom>
              <a:avLst/>
              <a:gdLst>
                <a:gd name="connsiteX0" fmla="*/ 0 w 53802"/>
                <a:gd name="connsiteY0" fmla="*/ 85465 h 89822"/>
                <a:gd name="connsiteX1" fmla="*/ 0 w 53802"/>
                <a:gd name="connsiteY1" fmla="*/ 4293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1 w 53802"/>
                <a:gd name="connsiteY7" fmla="*/ 9844 h 89822"/>
                <a:gd name="connsiteX8" fmla="*/ 49511 w 53802"/>
                <a:gd name="connsiteY8" fmla="*/ 11571 h 89822"/>
                <a:gd name="connsiteX9" fmla="*/ 13039 w 53802"/>
                <a:gd name="connsiteY9" fmla="*/ 11571 h 89822"/>
                <a:gd name="connsiteX10" fmla="*/ 13039 w 53802"/>
                <a:gd name="connsiteY10" fmla="*/ 39699 h 89822"/>
                <a:gd name="connsiteX11" fmla="*/ 31936 w 53802"/>
                <a:gd name="connsiteY11" fmla="*/ 39699 h 89822"/>
                <a:gd name="connsiteX12" fmla="*/ 35067 w 53802"/>
                <a:gd name="connsiteY12" fmla="*/ 41232 h 89822"/>
                <a:gd name="connsiteX13" fmla="*/ 36229 w 53802"/>
                <a:gd name="connsiteY13" fmla="*/ 44976 h 89822"/>
                <a:gd name="connsiteX14" fmla="*/ 35132 w 53802"/>
                <a:gd name="connsiteY14" fmla="*/ 48478 h 89822"/>
                <a:gd name="connsiteX15" fmla="*/ 31936 w 53802"/>
                <a:gd name="connsiteY15" fmla="*/ 50011 h 89822"/>
                <a:gd name="connsiteX16" fmla="*/ 13023 w 53802"/>
                <a:gd name="connsiteY16" fmla="*/ 50011 h 89822"/>
                <a:gd name="connsiteX17" fmla="*/ 13023 w 53802"/>
                <a:gd name="connsiteY17" fmla="*/ 78251 h 89822"/>
                <a:gd name="connsiteX18" fmla="*/ 49494 w 53802"/>
                <a:gd name="connsiteY18" fmla="*/ 78251 h 89822"/>
                <a:gd name="connsiteX19" fmla="*/ 52625 w 53802"/>
                <a:gd name="connsiteY19" fmla="*/ 79978 h 89822"/>
                <a:gd name="connsiteX20" fmla="*/ 53787 w 53802"/>
                <a:gd name="connsiteY20" fmla="*/ 84158 h 89822"/>
                <a:gd name="connsiteX21" fmla="*/ 52674 w 53802"/>
                <a:gd name="connsiteY21" fmla="*/ 88095 h 89822"/>
                <a:gd name="connsiteX22" fmla="*/ 49478 w 53802"/>
                <a:gd name="connsiteY22" fmla="*/ 89822 h 89822"/>
                <a:gd name="connsiteX23" fmla="*/ 5761 w 53802"/>
                <a:gd name="connsiteY23" fmla="*/ 89822 h 89822"/>
                <a:gd name="connsiteX24" fmla="*/ 1711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3"/>
                  </a:lnTo>
                  <a:cubicBezTo>
                    <a:pt x="0" y="2985"/>
                    <a:pt x="581" y="1936"/>
                    <a:pt x="1726" y="1162"/>
                  </a:cubicBezTo>
                  <a:cubicBezTo>
                    <a:pt x="2873"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7" y="10990"/>
                    <a:pt x="50818" y="11571"/>
                    <a:pt x="49511" y="11571"/>
                  </a:cubicBezTo>
                  <a:lnTo>
                    <a:pt x="13039" y="11571"/>
                  </a:lnTo>
                  <a:lnTo>
                    <a:pt x="13039" y="39699"/>
                  </a:lnTo>
                  <a:lnTo>
                    <a:pt x="31936" y="39699"/>
                  </a:lnTo>
                  <a:cubicBezTo>
                    <a:pt x="33244" y="39699"/>
                    <a:pt x="34293" y="40215"/>
                    <a:pt x="35067" y="41232"/>
                  </a:cubicBezTo>
                  <a:cubicBezTo>
                    <a:pt x="35842" y="42248"/>
                    <a:pt x="36229" y="43507"/>
                    <a:pt x="36229" y="44976"/>
                  </a:cubicBezTo>
                  <a:cubicBezTo>
                    <a:pt x="36229" y="46283"/>
                    <a:pt x="35858" y="47461"/>
                    <a:pt x="35132" y="48478"/>
                  </a:cubicBezTo>
                  <a:cubicBezTo>
                    <a:pt x="34389" y="49510"/>
                    <a:pt x="33324" y="50011"/>
                    <a:pt x="31936" y="50011"/>
                  </a:cubicBezTo>
                  <a:lnTo>
                    <a:pt x="13023" y="50011"/>
                  </a:lnTo>
                  <a:lnTo>
                    <a:pt x="13023" y="78251"/>
                  </a:lnTo>
                  <a:lnTo>
                    <a:pt x="49494" y="78251"/>
                  </a:lnTo>
                  <a:cubicBezTo>
                    <a:pt x="50801" y="78251"/>
                    <a:pt x="51850" y="78832"/>
                    <a:pt x="52625" y="79978"/>
                  </a:cubicBezTo>
                  <a:cubicBezTo>
                    <a:pt x="53399" y="81124"/>
                    <a:pt x="53787" y="82512"/>
                    <a:pt x="53787" y="84158"/>
                  </a:cubicBezTo>
                  <a:cubicBezTo>
                    <a:pt x="53787" y="85626"/>
                    <a:pt x="53416" y="86950"/>
                    <a:pt x="52674" y="88095"/>
                  </a:cubicBezTo>
                  <a:cubicBezTo>
                    <a:pt x="51931" y="89241"/>
                    <a:pt x="50866" y="89822"/>
                    <a:pt x="49478" y="89822"/>
                  </a:cubicBezTo>
                  <a:lnTo>
                    <a:pt x="5761" y="89822"/>
                  </a:lnTo>
                  <a:cubicBezTo>
                    <a:pt x="4212" y="89822"/>
                    <a:pt x="2856" y="89435"/>
                    <a:pt x="1711"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08" name="Figura a mano libera: forma 307">
              <a:extLst>
                <a:ext uri="{FF2B5EF4-FFF2-40B4-BE49-F238E27FC236}">
                  <a16:creationId xmlns:a16="http://schemas.microsoft.com/office/drawing/2014/main" id="{5BD89E5D-C3F2-53FB-F5BE-D9126B7F5E8B}"/>
                </a:ext>
              </a:extLst>
            </p:cNvPr>
            <p:cNvSpPr/>
            <p:nvPr/>
          </p:nvSpPr>
          <p:spPr>
            <a:xfrm>
              <a:off x="9195560" y="1740839"/>
              <a:ext cx="55142" cy="91097"/>
            </a:xfrm>
            <a:custGeom>
              <a:avLst/>
              <a:gdLst>
                <a:gd name="connsiteX0" fmla="*/ 0 w 55142"/>
                <a:gd name="connsiteY0" fmla="*/ 76622 h 91097"/>
                <a:gd name="connsiteX1" fmla="*/ 1710 w 55142"/>
                <a:gd name="connsiteY1" fmla="*/ 71958 h 91097"/>
                <a:gd name="connsiteX2" fmla="*/ 5648 w 55142"/>
                <a:gd name="connsiteY2" fmla="*/ 69618 h 91097"/>
                <a:gd name="connsiteX3" fmla="*/ 8908 w 55142"/>
                <a:gd name="connsiteY3" fmla="*/ 71199 h 91097"/>
                <a:gd name="connsiteX4" fmla="*/ 12652 w 55142"/>
                <a:gd name="connsiteY4" fmla="*/ 74604 h 91097"/>
                <a:gd name="connsiteX5" fmla="*/ 18235 w 55142"/>
                <a:gd name="connsiteY5" fmla="*/ 78009 h 91097"/>
                <a:gd name="connsiteX6" fmla="*/ 26643 w 55142"/>
                <a:gd name="connsiteY6" fmla="*/ 79591 h 91097"/>
                <a:gd name="connsiteX7" fmla="*/ 37875 w 55142"/>
                <a:gd name="connsiteY7" fmla="*/ 76250 h 91097"/>
                <a:gd name="connsiteX8" fmla="*/ 42119 w 55142"/>
                <a:gd name="connsiteY8" fmla="*/ 66487 h 91097"/>
                <a:gd name="connsiteX9" fmla="*/ 38004 w 55142"/>
                <a:gd name="connsiteY9" fmla="*/ 56611 h 91097"/>
                <a:gd name="connsiteX10" fmla="*/ 28063 w 55142"/>
                <a:gd name="connsiteY10" fmla="*/ 50317 h 91097"/>
                <a:gd name="connsiteX11" fmla="*/ 16331 w 55142"/>
                <a:gd name="connsiteY11" fmla="*/ 45250 h 91097"/>
                <a:gd name="connsiteX12" fmla="*/ 6326 w 55142"/>
                <a:gd name="connsiteY12" fmla="*/ 37101 h 91097"/>
                <a:gd name="connsiteX13" fmla="*/ 2210 w 55142"/>
                <a:gd name="connsiteY13" fmla="*/ 23513 h 91097"/>
                <a:gd name="connsiteX14" fmla="*/ 4728 w 55142"/>
                <a:gd name="connsiteY14" fmla="*/ 12248 h 91097"/>
                <a:gd name="connsiteX15" fmla="*/ 11538 w 55142"/>
                <a:gd name="connsiteY15" fmla="*/ 4890 h 91097"/>
                <a:gd name="connsiteX16" fmla="*/ 20559 w 55142"/>
                <a:gd name="connsiteY16" fmla="*/ 1162 h 91097"/>
                <a:gd name="connsiteX17" fmla="*/ 30565 w 55142"/>
                <a:gd name="connsiteY17" fmla="*/ 0 h 91097"/>
                <a:gd name="connsiteX18" fmla="*/ 37504 w 55142"/>
                <a:gd name="connsiteY18" fmla="*/ 420 h 91097"/>
                <a:gd name="connsiteX19" fmla="*/ 44685 w 55142"/>
                <a:gd name="connsiteY19" fmla="*/ 1824 h 91097"/>
                <a:gd name="connsiteX20" fmla="*/ 50575 w 55142"/>
                <a:gd name="connsiteY20" fmla="*/ 4615 h 91097"/>
                <a:gd name="connsiteX21" fmla="*/ 52915 w 55142"/>
                <a:gd name="connsiteY21" fmla="*/ 8747 h 91097"/>
                <a:gd name="connsiteX22" fmla="*/ 51447 w 55142"/>
                <a:gd name="connsiteY22" fmla="*/ 13394 h 91097"/>
                <a:gd name="connsiteX23" fmla="*/ 47509 w 55142"/>
                <a:gd name="connsiteY23" fmla="*/ 15734 h 91097"/>
                <a:gd name="connsiteX24" fmla="*/ 44200 w 55142"/>
                <a:gd name="connsiteY24" fmla="*/ 14556 h 91097"/>
                <a:gd name="connsiteX25" fmla="*/ 38617 w 55142"/>
                <a:gd name="connsiteY25" fmla="*/ 12216 h 91097"/>
                <a:gd name="connsiteX26" fmla="*/ 30580 w 55142"/>
                <a:gd name="connsiteY26" fmla="*/ 11038 h 91097"/>
                <a:gd name="connsiteX27" fmla="*/ 19413 w 55142"/>
                <a:gd name="connsiteY27" fmla="*/ 13814 h 91097"/>
                <a:gd name="connsiteX28" fmla="*/ 15234 w 55142"/>
                <a:gd name="connsiteY28" fmla="*/ 22270 h 91097"/>
                <a:gd name="connsiteX29" fmla="*/ 17444 w 55142"/>
                <a:gd name="connsiteY29" fmla="*/ 28628 h 91097"/>
                <a:gd name="connsiteX30" fmla="*/ 23157 w 55142"/>
                <a:gd name="connsiteY30" fmla="*/ 33018 h 91097"/>
                <a:gd name="connsiteX31" fmla="*/ 30952 w 55142"/>
                <a:gd name="connsiteY31" fmla="*/ 36407 h 91097"/>
                <a:gd name="connsiteX32" fmla="*/ 39488 w 55142"/>
                <a:gd name="connsiteY32" fmla="*/ 40296 h 91097"/>
                <a:gd name="connsiteX33" fmla="*/ 47218 w 55142"/>
                <a:gd name="connsiteY33" fmla="*/ 45427 h 91097"/>
                <a:gd name="connsiteX34" fmla="*/ 52931 w 55142"/>
                <a:gd name="connsiteY34" fmla="*/ 53383 h 91097"/>
                <a:gd name="connsiteX35" fmla="*/ 55142 w 55142"/>
                <a:gd name="connsiteY35" fmla="*/ 65115 h 91097"/>
                <a:gd name="connsiteX36" fmla="*/ 47460 w 55142"/>
                <a:gd name="connsiteY36" fmla="*/ 84448 h 91097"/>
                <a:gd name="connsiteX37" fmla="*/ 27143 w 55142"/>
                <a:gd name="connsiteY37" fmla="*/ 91097 h 91097"/>
                <a:gd name="connsiteX38" fmla="*/ 7923 w 55142"/>
                <a:gd name="connsiteY38" fmla="*/ 86369 h 91097"/>
                <a:gd name="connsiteX39" fmla="*/ 0 w 55142"/>
                <a:gd name="connsiteY39" fmla="*/ 76622 h 9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142" h="91097">
                  <a:moveTo>
                    <a:pt x="0" y="76622"/>
                  </a:moveTo>
                  <a:cubicBezTo>
                    <a:pt x="0" y="75072"/>
                    <a:pt x="564" y="73507"/>
                    <a:pt x="1710" y="71958"/>
                  </a:cubicBezTo>
                  <a:cubicBezTo>
                    <a:pt x="2856" y="70409"/>
                    <a:pt x="4163" y="69618"/>
                    <a:pt x="5648" y="69618"/>
                  </a:cubicBezTo>
                  <a:cubicBezTo>
                    <a:pt x="6551" y="69618"/>
                    <a:pt x="7633" y="70150"/>
                    <a:pt x="8908" y="71199"/>
                  </a:cubicBezTo>
                  <a:cubicBezTo>
                    <a:pt x="10182" y="72248"/>
                    <a:pt x="11425" y="73378"/>
                    <a:pt x="12652" y="74604"/>
                  </a:cubicBezTo>
                  <a:cubicBezTo>
                    <a:pt x="13878" y="75831"/>
                    <a:pt x="15734" y="76960"/>
                    <a:pt x="18235" y="78009"/>
                  </a:cubicBezTo>
                  <a:cubicBezTo>
                    <a:pt x="20736" y="79058"/>
                    <a:pt x="23528" y="79591"/>
                    <a:pt x="26643" y="79591"/>
                  </a:cubicBezTo>
                  <a:cubicBezTo>
                    <a:pt x="31307" y="79591"/>
                    <a:pt x="35051" y="78477"/>
                    <a:pt x="37875" y="76250"/>
                  </a:cubicBezTo>
                  <a:cubicBezTo>
                    <a:pt x="40699" y="74023"/>
                    <a:pt x="42119" y="70780"/>
                    <a:pt x="42119" y="66487"/>
                  </a:cubicBezTo>
                  <a:cubicBezTo>
                    <a:pt x="42119" y="62533"/>
                    <a:pt x="40748" y="59241"/>
                    <a:pt x="38004" y="56611"/>
                  </a:cubicBezTo>
                  <a:cubicBezTo>
                    <a:pt x="35260" y="53980"/>
                    <a:pt x="31936" y="51883"/>
                    <a:pt x="28063" y="50317"/>
                  </a:cubicBezTo>
                  <a:cubicBezTo>
                    <a:pt x="24174" y="48752"/>
                    <a:pt x="20268" y="47074"/>
                    <a:pt x="16331" y="45250"/>
                  </a:cubicBezTo>
                  <a:cubicBezTo>
                    <a:pt x="12393" y="43443"/>
                    <a:pt x="9069" y="40715"/>
                    <a:pt x="6326" y="37101"/>
                  </a:cubicBezTo>
                  <a:cubicBezTo>
                    <a:pt x="3582" y="33486"/>
                    <a:pt x="2210" y="28951"/>
                    <a:pt x="2210" y="23513"/>
                  </a:cubicBezTo>
                  <a:cubicBezTo>
                    <a:pt x="2210" y="19188"/>
                    <a:pt x="3049" y="15428"/>
                    <a:pt x="4728" y="12248"/>
                  </a:cubicBezTo>
                  <a:cubicBezTo>
                    <a:pt x="6406" y="9069"/>
                    <a:pt x="8682" y="6616"/>
                    <a:pt x="11538" y="4890"/>
                  </a:cubicBezTo>
                  <a:cubicBezTo>
                    <a:pt x="14410" y="3179"/>
                    <a:pt x="17413" y="1937"/>
                    <a:pt x="20559" y="1162"/>
                  </a:cubicBezTo>
                  <a:cubicBezTo>
                    <a:pt x="23706" y="387"/>
                    <a:pt x="27046" y="0"/>
                    <a:pt x="30565" y="0"/>
                  </a:cubicBezTo>
                  <a:cubicBezTo>
                    <a:pt x="32775" y="0"/>
                    <a:pt x="35083" y="145"/>
                    <a:pt x="37504" y="420"/>
                  </a:cubicBezTo>
                  <a:cubicBezTo>
                    <a:pt x="39924" y="710"/>
                    <a:pt x="42312" y="1162"/>
                    <a:pt x="44685" y="1824"/>
                  </a:cubicBezTo>
                  <a:cubicBezTo>
                    <a:pt x="47057" y="2469"/>
                    <a:pt x="49026" y="3405"/>
                    <a:pt x="50575" y="4615"/>
                  </a:cubicBezTo>
                  <a:cubicBezTo>
                    <a:pt x="52124" y="5826"/>
                    <a:pt x="52915" y="7214"/>
                    <a:pt x="52915" y="8747"/>
                  </a:cubicBezTo>
                  <a:cubicBezTo>
                    <a:pt x="52915" y="10280"/>
                    <a:pt x="52431" y="11845"/>
                    <a:pt x="51447" y="13394"/>
                  </a:cubicBezTo>
                  <a:cubicBezTo>
                    <a:pt x="50462" y="14943"/>
                    <a:pt x="49155" y="15734"/>
                    <a:pt x="47509" y="15734"/>
                  </a:cubicBezTo>
                  <a:cubicBezTo>
                    <a:pt x="46686" y="15734"/>
                    <a:pt x="45589" y="15347"/>
                    <a:pt x="44200" y="14556"/>
                  </a:cubicBezTo>
                  <a:cubicBezTo>
                    <a:pt x="42813" y="13765"/>
                    <a:pt x="40941" y="12991"/>
                    <a:pt x="38617" y="12216"/>
                  </a:cubicBezTo>
                  <a:cubicBezTo>
                    <a:pt x="36293" y="11442"/>
                    <a:pt x="33598" y="11038"/>
                    <a:pt x="30580" y="11038"/>
                  </a:cubicBezTo>
                  <a:cubicBezTo>
                    <a:pt x="25916" y="11038"/>
                    <a:pt x="22189" y="11958"/>
                    <a:pt x="19413" y="13814"/>
                  </a:cubicBezTo>
                  <a:cubicBezTo>
                    <a:pt x="16621" y="15670"/>
                    <a:pt x="15234" y="18494"/>
                    <a:pt x="15234" y="22270"/>
                  </a:cubicBezTo>
                  <a:cubicBezTo>
                    <a:pt x="15234" y="24739"/>
                    <a:pt x="15976" y="26853"/>
                    <a:pt x="17444" y="28628"/>
                  </a:cubicBezTo>
                  <a:cubicBezTo>
                    <a:pt x="18913" y="30403"/>
                    <a:pt x="20817" y="31856"/>
                    <a:pt x="23157" y="33018"/>
                  </a:cubicBezTo>
                  <a:cubicBezTo>
                    <a:pt x="25497" y="34163"/>
                    <a:pt x="28095" y="35309"/>
                    <a:pt x="30952" y="36407"/>
                  </a:cubicBezTo>
                  <a:cubicBezTo>
                    <a:pt x="33808" y="37504"/>
                    <a:pt x="36664" y="38811"/>
                    <a:pt x="39488" y="40296"/>
                  </a:cubicBezTo>
                  <a:cubicBezTo>
                    <a:pt x="42312" y="41780"/>
                    <a:pt x="44895" y="43491"/>
                    <a:pt x="47218" y="45427"/>
                  </a:cubicBezTo>
                  <a:cubicBezTo>
                    <a:pt x="49559" y="47364"/>
                    <a:pt x="51462" y="50011"/>
                    <a:pt x="52931" y="53383"/>
                  </a:cubicBezTo>
                  <a:cubicBezTo>
                    <a:pt x="54400" y="56756"/>
                    <a:pt x="55142" y="60661"/>
                    <a:pt x="55142" y="65115"/>
                  </a:cubicBezTo>
                  <a:cubicBezTo>
                    <a:pt x="55142" y="73572"/>
                    <a:pt x="52576" y="80027"/>
                    <a:pt x="47460" y="84448"/>
                  </a:cubicBezTo>
                  <a:cubicBezTo>
                    <a:pt x="42345" y="88886"/>
                    <a:pt x="35567" y="91097"/>
                    <a:pt x="27143" y="91097"/>
                  </a:cubicBezTo>
                  <a:cubicBezTo>
                    <a:pt x="19607" y="91097"/>
                    <a:pt x="13200" y="89516"/>
                    <a:pt x="7923" y="86369"/>
                  </a:cubicBezTo>
                  <a:cubicBezTo>
                    <a:pt x="2630" y="83238"/>
                    <a:pt x="0" y="79978"/>
                    <a:pt x="0" y="7662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09" name="Figura a mano libera: forma 308">
              <a:extLst>
                <a:ext uri="{FF2B5EF4-FFF2-40B4-BE49-F238E27FC236}">
                  <a16:creationId xmlns:a16="http://schemas.microsoft.com/office/drawing/2014/main" id="{B6DEBA89-3BEF-5C8F-CAF0-B437C892538A}"/>
                </a:ext>
              </a:extLst>
            </p:cNvPr>
            <p:cNvSpPr/>
            <p:nvPr/>
          </p:nvSpPr>
          <p:spPr>
            <a:xfrm>
              <a:off x="9262967" y="1741194"/>
              <a:ext cx="13006" cy="89773"/>
            </a:xfrm>
            <a:custGeom>
              <a:avLst/>
              <a:gdLst>
                <a:gd name="connsiteX0" fmla="*/ 0 w 13006"/>
                <a:gd name="connsiteY0" fmla="*/ 85481 h 89773"/>
                <a:gd name="connsiteX1" fmla="*/ 0 w 13006"/>
                <a:gd name="connsiteY1" fmla="*/ 4180 h 89773"/>
                <a:gd name="connsiteX2" fmla="*/ 1904 w 13006"/>
                <a:gd name="connsiteY2" fmla="*/ 1049 h 89773"/>
                <a:gd name="connsiteX3" fmla="*/ 6503 w 13006"/>
                <a:gd name="connsiteY3" fmla="*/ 0 h 89773"/>
                <a:gd name="connsiteX4" fmla="*/ 11103 w 13006"/>
                <a:gd name="connsiteY4" fmla="*/ 1049 h 89773"/>
                <a:gd name="connsiteX5" fmla="*/ 13006 w 13006"/>
                <a:gd name="connsiteY5" fmla="*/ 4180 h 89773"/>
                <a:gd name="connsiteX6" fmla="*/ 13006 w 13006"/>
                <a:gd name="connsiteY6" fmla="*/ 85481 h 89773"/>
                <a:gd name="connsiteX7" fmla="*/ 11103 w 13006"/>
                <a:gd name="connsiteY7" fmla="*/ 88612 h 89773"/>
                <a:gd name="connsiteX8" fmla="*/ 6503 w 13006"/>
                <a:gd name="connsiteY8" fmla="*/ 89774 h 89773"/>
                <a:gd name="connsiteX9" fmla="*/ 1953 w 13006"/>
                <a:gd name="connsiteY9" fmla="*/ 88612 h 89773"/>
                <a:gd name="connsiteX10" fmla="*/ 0 w 13006"/>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6" h="89773">
                  <a:moveTo>
                    <a:pt x="0" y="85481"/>
                  </a:moveTo>
                  <a:lnTo>
                    <a:pt x="0" y="4180"/>
                  </a:lnTo>
                  <a:cubicBezTo>
                    <a:pt x="0" y="2792"/>
                    <a:pt x="629" y="1743"/>
                    <a:pt x="1904" y="1049"/>
                  </a:cubicBezTo>
                  <a:cubicBezTo>
                    <a:pt x="3179" y="355"/>
                    <a:pt x="4712" y="0"/>
                    <a:pt x="6503" y="0"/>
                  </a:cubicBezTo>
                  <a:cubicBezTo>
                    <a:pt x="8311" y="0"/>
                    <a:pt x="9843" y="355"/>
                    <a:pt x="11103" y="1049"/>
                  </a:cubicBezTo>
                  <a:cubicBezTo>
                    <a:pt x="12377" y="1743"/>
                    <a:pt x="13006" y="2792"/>
                    <a:pt x="13006" y="4180"/>
                  </a:cubicBezTo>
                  <a:lnTo>
                    <a:pt x="13006" y="85481"/>
                  </a:lnTo>
                  <a:cubicBezTo>
                    <a:pt x="13006" y="86788"/>
                    <a:pt x="12377" y="87837"/>
                    <a:pt x="11103" y="88612"/>
                  </a:cubicBezTo>
                  <a:cubicBezTo>
                    <a:pt x="9828" y="89387"/>
                    <a:pt x="8294" y="89774"/>
                    <a:pt x="6503" y="89774"/>
                  </a:cubicBezTo>
                  <a:cubicBezTo>
                    <a:pt x="4777" y="89774"/>
                    <a:pt x="3260" y="89387"/>
                    <a:pt x="1953" y="88612"/>
                  </a:cubicBezTo>
                  <a:cubicBezTo>
                    <a:pt x="661"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10" name="Figura a mano libera: forma 309">
              <a:extLst>
                <a:ext uri="{FF2B5EF4-FFF2-40B4-BE49-F238E27FC236}">
                  <a16:creationId xmlns:a16="http://schemas.microsoft.com/office/drawing/2014/main" id="{4538E980-17F4-BC27-7444-4D566E0355EF}"/>
                </a:ext>
              </a:extLst>
            </p:cNvPr>
            <p:cNvSpPr/>
            <p:nvPr/>
          </p:nvSpPr>
          <p:spPr>
            <a:xfrm>
              <a:off x="9285817" y="1741194"/>
              <a:ext cx="59547" cy="89773"/>
            </a:xfrm>
            <a:custGeom>
              <a:avLst/>
              <a:gdLst>
                <a:gd name="connsiteX0" fmla="*/ 0 w 59547"/>
                <a:gd name="connsiteY0" fmla="*/ 5971 h 89773"/>
                <a:gd name="connsiteX1" fmla="*/ 1098 w 59547"/>
                <a:gd name="connsiteY1" fmla="*/ 1807 h 89773"/>
                <a:gd name="connsiteX2" fmla="*/ 4293 w 59547"/>
                <a:gd name="connsiteY2" fmla="*/ 0 h 89773"/>
                <a:gd name="connsiteX3" fmla="*/ 55256 w 59547"/>
                <a:gd name="connsiteY3" fmla="*/ 0 h 89773"/>
                <a:gd name="connsiteX4" fmla="*/ 58451 w 59547"/>
                <a:gd name="connsiteY4" fmla="*/ 1743 h 89773"/>
                <a:gd name="connsiteX5" fmla="*/ 59548 w 59547"/>
                <a:gd name="connsiteY5" fmla="*/ 5842 h 89773"/>
                <a:gd name="connsiteX6" fmla="*/ 58386 w 59547"/>
                <a:gd name="connsiteY6" fmla="*/ 10247 h 89773"/>
                <a:gd name="connsiteX7" fmla="*/ 55256 w 59547"/>
                <a:gd name="connsiteY7" fmla="*/ 12039 h 89773"/>
                <a:gd name="connsiteX8" fmla="*/ 36342 w 59547"/>
                <a:gd name="connsiteY8" fmla="*/ 12039 h 89773"/>
                <a:gd name="connsiteX9" fmla="*/ 36342 w 59547"/>
                <a:gd name="connsiteY9" fmla="*/ 85481 h 89773"/>
                <a:gd name="connsiteX10" fmla="*/ 34374 w 59547"/>
                <a:gd name="connsiteY10" fmla="*/ 88612 h 89773"/>
                <a:gd name="connsiteX11" fmla="*/ 29822 w 59547"/>
                <a:gd name="connsiteY11" fmla="*/ 89774 h 89773"/>
                <a:gd name="connsiteX12" fmla="*/ 25223 w 59547"/>
                <a:gd name="connsiteY12" fmla="*/ 88612 h 89773"/>
                <a:gd name="connsiteX13" fmla="*/ 23319 w 59547"/>
                <a:gd name="connsiteY13" fmla="*/ 85481 h 89773"/>
                <a:gd name="connsiteX14" fmla="*/ 23319 w 59547"/>
                <a:gd name="connsiteY14" fmla="*/ 12039 h 89773"/>
                <a:gd name="connsiteX15" fmla="*/ 4293 w 59547"/>
                <a:gd name="connsiteY15" fmla="*/ 12039 h 89773"/>
                <a:gd name="connsiteX16" fmla="*/ 1162 w 59547"/>
                <a:gd name="connsiteY16" fmla="*/ 10247 h 89773"/>
                <a:gd name="connsiteX17" fmla="*/ 0 w 59547"/>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47" h="89773">
                  <a:moveTo>
                    <a:pt x="0" y="5971"/>
                  </a:moveTo>
                  <a:cubicBezTo>
                    <a:pt x="0" y="4406"/>
                    <a:pt x="371" y="3018"/>
                    <a:pt x="1098" y="1807"/>
                  </a:cubicBezTo>
                  <a:cubicBezTo>
                    <a:pt x="1823" y="597"/>
                    <a:pt x="2905" y="0"/>
                    <a:pt x="4293" y="0"/>
                  </a:cubicBezTo>
                  <a:lnTo>
                    <a:pt x="55256" y="0"/>
                  </a:lnTo>
                  <a:cubicBezTo>
                    <a:pt x="56643" y="0"/>
                    <a:pt x="57709" y="581"/>
                    <a:pt x="58451" y="1743"/>
                  </a:cubicBezTo>
                  <a:cubicBezTo>
                    <a:pt x="59193" y="2905"/>
                    <a:pt x="59548" y="4260"/>
                    <a:pt x="59548" y="5842"/>
                  </a:cubicBezTo>
                  <a:cubicBezTo>
                    <a:pt x="59548" y="7585"/>
                    <a:pt x="59161" y="9053"/>
                    <a:pt x="58386" y="10247"/>
                  </a:cubicBezTo>
                  <a:cubicBezTo>
                    <a:pt x="57612" y="11442"/>
                    <a:pt x="56563" y="12039"/>
                    <a:pt x="55256" y="12039"/>
                  </a:cubicBezTo>
                  <a:lnTo>
                    <a:pt x="36342" y="12039"/>
                  </a:lnTo>
                  <a:lnTo>
                    <a:pt x="36342" y="85481"/>
                  </a:lnTo>
                  <a:cubicBezTo>
                    <a:pt x="36342" y="86788"/>
                    <a:pt x="35681" y="87837"/>
                    <a:pt x="34374" y="88612"/>
                  </a:cubicBezTo>
                  <a:cubicBezTo>
                    <a:pt x="33066" y="89387"/>
                    <a:pt x="31550" y="89774"/>
                    <a:pt x="29822" y="89774"/>
                  </a:cubicBezTo>
                  <a:cubicBezTo>
                    <a:pt x="28016" y="89774"/>
                    <a:pt x="26482" y="89387"/>
                    <a:pt x="25223" y="88612"/>
                  </a:cubicBezTo>
                  <a:cubicBezTo>
                    <a:pt x="23949" y="87837"/>
                    <a:pt x="23319" y="86788"/>
                    <a:pt x="23319" y="85481"/>
                  </a:cubicBezTo>
                  <a:lnTo>
                    <a:pt x="23319" y="12039"/>
                  </a:lnTo>
                  <a:lnTo>
                    <a:pt x="4293" y="12039"/>
                  </a:lnTo>
                  <a:cubicBezTo>
                    <a:pt x="2986" y="12039"/>
                    <a:pt x="1937" y="11442"/>
                    <a:pt x="1162" y="10247"/>
                  </a:cubicBezTo>
                  <a:cubicBezTo>
                    <a:pt x="388"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11" name="Figura a mano libera: forma 310">
              <a:extLst>
                <a:ext uri="{FF2B5EF4-FFF2-40B4-BE49-F238E27FC236}">
                  <a16:creationId xmlns:a16="http://schemas.microsoft.com/office/drawing/2014/main" id="{C7586869-118D-B245-4F97-6F91C91417BA}"/>
                </a:ext>
              </a:extLst>
            </p:cNvPr>
            <p:cNvSpPr/>
            <p:nvPr/>
          </p:nvSpPr>
          <p:spPr>
            <a:xfrm>
              <a:off x="9348689" y="1741194"/>
              <a:ext cx="65309" cy="89757"/>
            </a:xfrm>
            <a:custGeom>
              <a:avLst/>
              <a:gdLst>
                <a:gd name="connsiteX0" fmla="*/ 0 w 65309"/>
                <a:gd name="connsiteY0" fmla="*/ 5406 h 89757"/>
                <a:gd name="connsiteX1" fmla="*/ 2695 w 65309"/>
                <a:gd name="connsiteY1" fmla="*/ 1598 h 89757"/>
                <a:gd name="connsiteX2" fmla="*/ 8215 w 65309"/>
                <a:gd name="connsiteY2" fmla="*/ 0 h 89757"/>
                <a:gd name="connsiteX3" fmla="*/ 12507 w 65309"/>
                <a:gd name="connsiteY3" fmla="*/ 2953 h 89757"/>
                <a:gd name="connsiteX4" fmla="*/ 32776 w 65309"/>
                <a:gd name="connsiteY4" fmla="*/ 41877 h 89757"/>
                <a:gd name="connsiteX5" fmla="*/ 52915 w 65309"/>
                <a:gd name="connsiteY5" fmla="*/ 2953 h 89757"/>
                <a:gd name="connsiteX6" fmla="*/ 57208 w 65309"/>
                <a:gd name="connsiteY6" fmla="*/ 0 h 89757"/>
                <a:gd name="connsiteX7" fmla="*/ 62679 w 65309"/>
                <a:gd name="connsiteY7" fmla="*/ 1598 h 89757"/>
                <a:gd name="connsiteX8" fmla="*/ 65309 w 65309"/>
                <a:gd name="connsiteY8" fmla="*/ 5406 h 89757"/>
                <a:gd name="connsiteX9" fmla="*/ 64938 w 65309"/>
                <a:gd name="connsiteY9" fmla="*/ 7246 h 89757"/>
                <a:gd name="connsiteX10" fmla="*/ 39522 w 65309"/>
                <a:gd name="connsiteY10" fmla="*/ 53044 h 89757"/>
                <a:gd name="connsiteX11" fmla="*/ 39280 w 65309"/>
                <a:gd name="connsiteY11" fmla="*/ 54400 h 89757"/>
                <a:gd name="connsiteX12" fmla="*/ 39280 w 65309"/>
                <a:gd name="connsiteY12" fmla="*/ 85465 h 89757"/>
                <a:gd name="connsiteX13" fmla="*/ 37310 w 65309"/>
                <a:gd name="connsiteY13" fmla="*/ 88596 h 89757"/>
                <a:gd name="connsiteX14" fmla="*/ 32760 w 65309"/>
                <a:gd name="connsiteY14" fmla="*/ 89758 h 89757"/>
                <a:gd name="connsiteX15" fmla="*/ 28161 w 65309"/>
                <a:gd name="connsiteY15" fmla="*/ 88596 h 89757"/>
                <a:gd name="connsiteX16" fmla="*/ 26256 w 65309"/>
                <a:gd name="connsiteY16" fmla="*/ 85465 h 89757"/>
                <a:gd name="connsiteX17" fmla="*/ 26256 w 65309"/>
                <a:gd name="connsiteY17" fmla="*/ 54400 h 89757"/>
                <a:gd name="connsiteX18" fmla="*/ 25885 w 65309"/>
                <a:gd name="connsiteY18" fmla="*/ 53044 h 89757"/>
                <a:gd name="connsiteX19" fmla="*/ 468 w 65309"/>
                <a:gd name="connsiteY19" fmla="*/ 7246 h 89757"/>
                <a:gd name="connsiteX20" fmla="*/ 0 w 65309"/>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09" h="89757">
                  <a:moveTo>
                    <a:pt x="0" y="5406"/>
                  </a:moveTo>
                  <a:cubicBezTo>
                    <a:pt x="0" y="3938"/>
                    <a:pt x="904" y="2663"/>
                    <a:pt x="2695" y="1598"/>
                  </a:cubicBezTo>
                  <a:cubicBezTo>
                    <a:pt x="4502" y="533"/>
                    <a:pt x="6342" y="0"/>
                    <a:pt x="8215" y="0"/>
                  </a:cubicBezTo>
                  <a:cubicBezTo>
                    <a:pt x="10021" y="0"/>
                    <a:pt x="11442" y="984"/>
                    <a:pt x="12507" y="2953"/>
                  </a:cubicBezTo>
                  <a:lnTo>
                    <a:pt x="32776" y="41877"/>
                  </a:lnTo>
                  <a:lnTo>
                    <a:pt x="52915" y="2953"/>
                  </a:lnTo>
                  <a:cubicBezTo>
                    <a:pt x="53900" y="984"/>
                    <a:pt x="55336" y="0"/>
                    <a:pt x="57208" y="0"/>
                  </a:cubicBezTo>
                  <a:cubicBezTo>
                    <a:pt x="59096" y="0"/>
                    <a:pt x="60904" y="533"/>
                    <a:pt x="62679" y="1598"/>
                  </a:cubicBezTo>
                  <a:cubicBezTo>
                    <a:pt x="64438" y="2663"/>
                    <a:pt x="65309" y="3938"/>
                    <a:pt x="65309" y="5406"/>
                  </a:cubicBezTo>
                  <a:cubicBezTo>
                    <a:pt x="65309" y="6148"/>
                    <a:pt x="65180" y="6762"/>
                    <a:pt x="64938" y="7246"/>
                  </a:cubicBezTo>
                  <a:lnTo>
                    <a:pt x="39522" y="53044"/>
                  </a:lnTo>
                  <a:cubicBezTo>
                    <a:pt x="39360" y="53529"/>
                    <a:pt x="39280" y="53980"/>
                    <a:pt x="39280" y="54400"/>
                  </a:cubicBezTo>
                  <a:lnTo>
                    <a:pt x="39280" y="85465"/>
                  </a:lnTo>
                  <a:cubicBezTo>
                    <a:pt x="39280" y="86772"/>
                    <a:pt x="38618" y="87821"/>
                    <a:pt x="37310" y="88596"/>
                  </a:cubicBezTo>
                  <a:cubicBezTo>
                    <a:pt x="36003" y="89370"/>
                    <a:pt x="34486" y="89758"/>
                    <a:pt x="32760" y="89758"/>
                  </a:cubicBezTo>
                  <a:cubicBezTo>
                    <a:pt x="30952" y="89758"/>
                    <a:pt x="29419" y="89370"/>
                    <a:pt x="28161" y="88596"/>
                  </a:cubicBezTo>
                  <a:cubicBezTo>
                    <a:pt x="26886" y="87821"/>
                    <a:pt x="26256" y="86772"/>
                    <a:pt x="26256" y="85465"/>
                  </a:cubicBezTo>
                  <a:lnTo>
                    <a:pt x="26256" y="54400"/>
                  </a:lnTo>
                  <a:cubicBezTo>
                    <a:pt x="26256" y="54239"/>
                    <a:pt x="26127" y="53787"/>
                    <a:pt x="25885" y="53044"/>
                  </a:cubicBezTo>
                  <a:lnTo>
                    <a:pt x="468" y="7246"/>
                  </a:lnTo>
                  <a:cubicBezTo>
                    <a:pt x="162"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312" name="Figura a mano libera: forma 311">
            <a:extLst>
              <a:ext uri="{FF2B5EF4-FFF2-40B4-BE49-F238E27FC236}">
                <a16:creationId xmlns:a16="http://schemas.microsoft.com/office/drawing/2014/main" id="{1363857E-163C-3869-B397-1D46E28B58D4}"/>
              </a:ext>
            </a:extLst>
          </p:cNvPr>
          <p:cNvSpPr/>
          <p:nvPr/>
        </p:nvSpPr>
        <p:spPr>
          <a:xfrm>
            <a:off x="8443233" y="368198"/>
            <a:ext cx="1669384" cy="965595"/>
          </a:xfrm>
          <a:custGeom>
            <a:avLst/>
            <a:gdLst>
              <a:gd name="connsiteX0" fmla="*/ 0 w 1179743"/>
              <a:gd name="connsiteY0" fmla="*/ 604065 h 682380"/>
              <a:gd name="connsiteX1" fmla="*/ 78331 w 1179743"/>
              <a:gd name="connsiteY1" fmla="*/ 682381 h 682380"/>
              <a:gd name="connsiteX2" fmla="*/ 1101411 w 1179743"/>
              <a:gd name="connsiteY2" fmla="*/ 682381 h 682380"/>
              <a:gd name="connsiteX3" fmla="*/ 1179743 w 1179743"/>
              <a:gd name="connsiteY3" fmla="*/ 604065 h 682380"/>
              <a:gd name="connsiteX4" fmla="*/ 1179743 w 1179743"/>
              <a:gd name="connsiteY4" fmla="*/ 78332 h 682380"/>
              <a:gd name="connsiteX5" fmla="*/ 1101411 w 1179743"/>
              <a:gd name="connsiteY5" fmla="*/ 0 h 682380"/>
              <a:gd name="connsiteX6" fmla="*/ 78331 w 1179743"/>
              <a:gd name="connsiteY6" fmla="*/ 0 h 682380"/>
              <a:gd name="connsiteX7" fmla="*/ 0 w 1179743"/>
              <a:gd name="connsiteY7" fmla="*/ 78332 h 682380"/>
              <a:gd name="connsiteX8" fmla="*/ 0 w 1179743"/>
              <a:gd name="connsiteY8" fmla="*/ 604065 h 6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80">
                <a:moveTo>
                  <a:pt x="0" y="604065"/>
                </a:moveTo>
                <a:cubicBezTo>
                  <a:pt x="0" y="647249"/>
                  <a:pt x="35163" y="682381"/>
                  <a:pt x="78331" y="682381"/>
                </a:cubicBezTo>
                <a:lnTo>
                  <a:pt x="1101411" y="682381"/>
                </a:lnTo>
                <a:cubicBezTo>
                  <a:pt x="1144611" y="682381"/>
                  <a:pt x="1179743" y="647249"/>
                  <a:pt x="1179743" y="604065"/>
                </a:cubicBezTo>
                <a:lnTo>
                  <a:pt x="1179743" y="78332"/>
                </a:lnTo>
                <a:cubicBezTo>
                  <a:pt x="1179743" y="35132"/>
                  <a:pt x="1144596" y="0"/>
                  <a:pt x="1101411" y="0"/>
                </a:cubicBezTo>
                <a:lnTo>
                  <a:pt x="78331" y="0"/>
                </a:lnTo>
                <a:cubicBezTo>
                  <a:pt x="35147" y="0"/>
                  <a:pt x="0" y="35132"/>
                  <a:pt x="0" y="78332"/>
                </a:cubicBezTo>
                <a:lnTo>
                  <a:pt x="0" y="604065"/>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sp>
        <p:nvSpPr>
          <p:cNvPr id="313" name="Figura a mano libera: forma 312">
            <a:extLst>
              <a:ext uri="{FF2B5EF4-FFF2-40B4-BE49-F238E27FC236}">
                <a16:creationId xmlns:a16="http://schemas.microsoft.com/office/drawing/2014/main" id="{999B1021-C5ED-2CFB-E1E0-7A67CFD3293E}"/>
              </a:ext>
            </a:extLst>
          </p:cNvPr>
          <p:cNvSpPr/>
          <p:nvPr/>
        </p:nvSpPr>
        <p:spPr>
          <a:xfrm>
            <a:off x="8489198" y="414166"/>
            <a:ext cx="1577425" cy="873637"/>
          </a:xfrm>
          <a:custGeom>
            <a:avLst/>
            <a:gdLst>
              <a:gd name="connsiteX0" fmla="*/ 1068926 w 1114756"/>
              <a:gd name="connsiteY0" fmla="*/ 0 h 617394"/>
              <a:gd name="connsiteX1" fmla="*/ 1114757 w 1114756"/>
              <a:gd name="connsiteY1" fmla="*/ 45847 h 617394"/>
              <a:gd name="connsiteX2" fmla="*/ 1114757 w 1114756"/>
              <a:gd name="connsiteY2" fmla="*/ 571564 h 617394"/>
              <a:gd name="connsiteX3" fmla="*/ 1068926 w 1114756"/>
              <a:gd name="connsiteY3" fmla="*/ 617395 h 617394"/>
              <a:gd name="connsiteX4" fmla="*/ 45847 w 1114756"/>
              <a:gd name="connsiteY4" fmla="*/ 617395 h 617394"/>
              <a:gd name="connsiteX5" fmla="*/ 0 w 1114756"/>
              <a:gd name="connsiteY5" fmla="*/ 571564 h 617394"/>
              <a:gd name="connsiteX6" fmla="*/ 0 w 1114756"/>
              <a:gd name="connsiteY6" fmla="*/ 45847 h 617394"/>
              <a:gd name="connsiteX7" fmla="*/ 45847 w 1114756"/>
              <a:gd name="connsiteY7" fmla="*/ 0 h 617394"/>
              <a:gd name="connsiteX8" fmla="*/ 1068926 w 1114756"/>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6" h="617394">
                <a:moveTo>
                  <a:pt x="1068926" y="0"/>
                </a:moveTo>
                <a:cubicBezTo>
                  <a:pt x="1094246" y="0"/>
                  <a:pt x="1114757" y="20527"/>
                  <a:pt x="1114757" y="45847"/>
                </a:cubicBezTo>
                <a:lnTo>
                  <a:pt x="1114757" y="571564"/>
                </a:lnTo>
                <a:cubicBezTo>
                  <a:pt x="1114757" y="596884"/>
                  <a:pt x="1094246" y="617395"/>
                  <a:pt x="1068926" y="617395"/>
                </a:cubicBezTo>
                <a:lnTo>
                  <a:pt x="45847" y="617395"/>
                </a:lnTo>
                <a:cubicBezTo>
                  <a:pt x="20527" y="617395"/>
                  <a:pt x="0" y="596867"/>
                  <a:pt x="0" y="571564"/>
                </a:cubicBezTo>
                <a:lnTo>
                  <a:pt x="0" y="45847"/>
                </a:lnTo>
                <a:cubicBezTo>
                  <a:pt x="0" y="20511"/>
                  <a:pt x="20527" y="0"/>
                  <a:pt x="45847" y="0"/>
                </a:cubicBezTo>
                <a:lnTo>
                  <a:pt x="1068926" y="0"/>
                </a:lnTo>
                <a:close/>
              </a:path>
            </a:pathLst>
          </a:custGeom>
          <a:solidFill>
            <a:srgbClr val="053A70"/>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dirty="0"/>
          </a:p>
        </p:txBody>
      </p:sp>
      <p:grpSp>
        <p:nvGrpSpPr>
          <p:cNvPr id="314" name="Elemento grafico 56">
            <a:extLst>
              <a:ext uri="{FF2B5EF4-FFF2-40B4-BE49-F238E27FC236}">
                <a16:creationId xmlns:a16="http://schemas.microsoft.com/office/drawing/2014/main" id="{1D2D29A1-922F-22AE-D7FA-74F8E7E5A8C4}"/>
              </a:ext>
            </a:extLst>
          </p:cNvPr>
          <p:cNvGrpSpPr/>
          <p:nvPr/>
        </p:nvGrpSpPr>
        <p:grpSpPr>
          <a:xfrm>
            <a:off x="8684167" y="520142"/>
            <a:ext cx="1174335" cy="648914"/>
            <a:chOff x="9927450" y="1373126"/>
            <a:chExt cx="829895" cy="458583"/>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315" name="Figura a mano libera: forma 314">
              <a:extLst>
                <a:ext uri="{FF2B5EF4-FFF2-40B4-BE49-F238E27FC236}">
                  <a16:creationId xmlns:a16="http://schemas.microsoft.com/office/drawing/2014/main" id="{9288053C-A565-7593-C170-F0577FD30606}"/>
                </a:ext>
              </a:extLst>
            </p:cNvPr>
            <p:cNvSpPr/>
            <p:nvPr/>
          </p:nvSpPr>
          <p:spPr>
            <a:xfrm>
              <a:off x="10025519" y="1373126"/>
              <a:ext cx="24416" cy="89886"/>
            </a:xfrm>
            <a:custGeom>
              <a:avLst/>
              <a:gdLst>
                <a:gd name="connsiteX0" fmla="*/ 0 w 24416"/>
                <a:gd name="connsiteY0" fmla="*/ 18671 h 89886"/>
                <a:gd name="connsiteX1" fmla="*/ 2582 w 24416"/>
                <a:gd name="connsiteY1" fmla="*/ 13636 h 89886"/>
                <a:gd name="connsiteX2" fmla="*/ 15347 w 24416"/>
                <a:gd name="connsiteY2" fmla="*/ 1356 h 89886"/>
                <a:gd name="connsiteX3" fmla="*/ 18655 w 24416"/>
                <a:gd name="connsiteY3" fmla="*/ 0 h 89886"/>
                <a:gd name="connsiteX4" fmla="*/ 22641 w 24416"/>
                <a:gd name="connsiteY4" fmla="*/ 1162 h 89886"/>
                <a:gd name="connsiteX5" fmla="*/ 24416 w 24416"/>
                <a:gd name="connsiteY5" fmla="*/ 4293 h 89886"/>
                <a:gd name="connsiteX6" fmla="*/ 24416 w 24416"/>
                <a:gd name="connsiteY6" fmla="*/ 85594 h 89886"/>
                <a:gd name="connsiteX7" fmla="*/ 22448 w 24416"/>
                <a:gd name="connsiteY7" fmla="*/ 88725 h 89886"/>
                <a:gd name="connsiteX8" fmla="*/ 17913 w 24416"/>
                <a:gd name="connsiteY8" fmla="*/ 89887 h 89886"/>
                <a:gd name="connsiteX9" fmla="*/ 13314 w 24416"/>
                <a:gd name="connsiteY9" fmla="*/ 88725 h 89886"/>
                <a:gd name="connsiteX10" fmla="*/ 11409 w 24416"/>
                <a:gd name="connsiteY10" fmla="*/ 85594 h 89886"/>
                <a:gd name="connsiteX11" fmla="*/ 11409 w 24416"/>
                <a:gd name="connsiteY11" fmla="*/ 17332 h 89886"/>
                <a:gd name="connsiteX12" fmla="*/ 7117 w 24416"/>
                <a:gd name="connsiteY12" fmla="*/ 22738 h 89886"/>
                <a:gd name="connsiteX13" fmla="*/ 4422 w 24416"/>
                <a:gd name="connsiteY13" fmla="*/ 23964 h 89886"/>
                <a:gd name="connsiteX14" fmla="*/ 1291 w 24416"/>
                <a:gd name="connsiteY14" fmla="*/ 22302 h 89886"/>
                <a:gd name="connsiteX15" fmla="*/ 0 w 24416"/>
                <a:gd name="connsiteY15" fmla="*/ 18671 h 8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16" h="89886">
                  <a:moveTo>
                    <a:pt x="0" y="18671"/>
                  </a:moveTo>
                  <a:cubicBezTo>
                    <a:pt x="0" y="16541"/>
                    <a:pt x="855" y="14863"/>
                    <a:pt x="2582" y="13636"/>
                  </a:cubicBezTo>
                  <a:lnTo>
                    <a:pt x="15347" y="1356"/>
                  </a:lnTo>
                  <a:cubicBezTo>
                    <a:pt x="16250" y="452"/>
                    <a:pt x="17348" y="0"/>
                    <a:pt x="18655" y="0"/>
                  </a:cubicBezTo>
                  <a:cubicBezTo>
                    <a:pt x="20124" y="0"/>
                    <a:pt x="21463" y="387"/>
                    <a:pt x="22641" y="1162"/>
                  </a:cubicBezTo>
                  <a:cubicBezTo>
                    <a:pt x="23819" y="1937"/>
                    <a:pt x="24416" y="2985"/>
                    <a:pt x="24416" y="4293"/>
                  </a:cubicBezTo>
                  <a:lnTo>
                    <a:pt x="24416" y="85594"/>
                  </a:lnTo>
                  <a:cubicBezTo>
                    <a:pt x="24416" y="86901"/>
                    <a:pt x="23755" y="87950"/>
                    <a:pt x="22448" y="88725"/>
                  </a:cubicBezTo>
                  <a:cubicBezTo>
                    <a:pt x="21140" y="89499"/>
                    <a:pt x="19624" y="89887"/>
                    <a:pt x="17913" y="89887"/>
                  </a:cubicBezTo>
                  <a:cubicBezTo>
                    <a:pt x="16105" y="89887"/>
                    <a:pt x="14572" y="89499"/>
                    <a:pt x="13314" y="88725"/>
                  </a:cubicBezTo>
                  <a:cubicBezTo>
                    <a:pt x="12039" y="87950"/>
                    <a:pt x="11409" y="86901"/>
                    <a:pt x="11409" y="85594"/>
                  </a:cubicBezTo>
                  <a:lnTo>
                    <a:pt x="11409" y="17332"/>
                  </a:lnTo>
                  <a:lnTo>
                    <a:pt x="7117" y="22738"/>
                  </a:lnTo>
                  <a:cubicBezTo>
                    <a:pt x="6294" y="23561"/>
                    <a:pt x="5390" y="23964"/>
                    <a:pt x="4422" y="23964"/>
                  </a:cubicBezTo>
                  <a:cubicBezTo>
                    <a:pt x="3195" y="23964"/>
                    <a:pt x="2146" y="23416"/>
                    <a:pt x="1291" y="22302"/>
                  </a:cubicBezTo>
                  <a:cubicBezTo>
                    <a:pt x="419" y="21189"/>
                    <a:pt x="0" y="19995"/>
                    <a:pt x="0" y="186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16" name="Figura a mano libera: forma 315">
              <a:extLst>
                <a:ext uri="{FF2B5EF4-FFF2-40B4-BE49-F238E27FC236}">
                  <a16:creationId xmlns:a16="http://schemas.microsoft.com/office/drawing/2014/main" id="{D950EDC6-0586-602A-9470-C4CA7CA6F387}"/>
                </a:ext>
              </a:extLst>
            </p:cNvPr>
            <p:cNvSpPr/>
            <p:nvPr/>
          </p:nvSpPr>
          <p:spPr>
            <a:xfrm>
              <a:off x="10063830" y="1373256"/>
              <a:ext cx="55513" cy="90499"/>
            </a:xfrm>
            <a:custGeom>
              <a:avLst/>
              <a:gdLst>
                <a:gd name="connsiteX0" fmla="*/ 0 w 55513"/>
                <a:gd name="connsiteY0" fmla="*/ 63131 h 90499"/>
                <a:gd name="connsiteX1" fmla="*/ 0 w 55513"/>
                <a:gd name="connsiteY1" fmla="*/ 27386 h 90499"/>
                <a:gd name="connsiteX2" fmla="*/ 7487 w 55513"/>
                <a:gd name="connsiteY2" fmla="*/ 6633 h 90499"/>
                <a:gd name="connsiteX3" fmla="*/ 27708 w 55513"/>
                <a:gd name="connsiteY3" fmla="*/ 0 h 90499"/>
                <a:gd name="connsiteX4" fmla="*/ 47977 w 55513"/>
                <a:gd name="connsiteY4" fmla="*/ 6633 h 90499"/>
                <a:gd name="connsiteX5" fmla="*/ 55513 w 55513"/>
                <a:gd name="connsiteY5" fmla="*/ 27386 h 90499"/>
                <a:gd name="connsiteX6" fmla="*/ 55513 w 55513"/>
                <a:gd name="connsiteY6" fmla="*/ 63114 h 90499"/>
                <a:gd name="connsiteX7" fmla="*/ 47977 w 55513"/>
                <a:gd name="connsiteY7" fmla="*/ 83867 h 90499"/>
                <a:gd name="connsiteX8" fmla="*/ 27708 w 55513"/>
                <a:gd name="connsiteY8" fmla="*/ 90500 h 90499"/>
                <a:gd name="connsiteX9" fmla="*/ 7487 w 55513"/>
                <a:gd name="connsiteY9" fmla="*/ 83867 h 90499"/>
                <a:gd name="connsiteX10" fmla="*/ 0 w 55513"/>
                <a:gd name="connsiteY10" fmla="*/ 63131 h 90499"/>
                <a:gd name="connsiteX11" fmla="*/ 13006 w 55513"/>
                <a:gd name="connsiteY11" fmla="*/ 63131 h 90499"/>
                <a:gd name="connsiteX12" fmla="*/ 27741 w 55513"/>
                <a:gd name="connsiteY12" fmla="*/ 78978 h 90499"/>
                <a:gd name="connsiteX13" fmla="*/ 38633 w 55513"/>
                <a:gd name="connsiteY13" fmla="*/ 75040 h 90499"/>
                <a:gd name="connsiteX14" fmla="*/ 42474 w 55513"/>
                <a:gd name="connsiteY14" fmla="*/ 63131 h 90499"/>
                <a:gd name="connsiteX15" fmla="*/ 42474 w 55513"/>
                <a:gd name="connsiteY15" fmla="*/ 27386 h 90499"/>
                <a:gd name="connsiteX16" fmla="*/ 38633 w 55513"/>
                <a:gd name="connsiteY16" fmla="*/ 15476 h 90499"/>
                <a:gd name="connsiteX17" fmla="*/ 27741 w 55513"/>
                <a:gd name="connsiteY17" fmla="*/ 11538 h 90499"/>
                <a:gd name="connsiteX18" fmla="*/ 13006 w 55513"/>
                <a:gd name="connsiteY18" fmla="*/ 27386 h 90499"/>
                <a:gd name="connsiteX19" fmla="*/ 13006 w 55513"/>
                <a:gd name="connsiteY19" fmla="*/ 63131 h 90499"/>
                <a:gd name="connsiteX20" fmla="*/ 23883 w 55513"/>
                <a:gd name="connsiteY20" fmla="*/ 49026 h 90499"/>
                <a:gd name="connsiteX21" fmla="*/ 22334 w 55513"/>
                <a:gd name="connsiteY21" fmla="*/ 45266 h 90499"/>
                <a:gd name="connsiteX22" fmla="*/ 23883 w 55513"/>
                <a:gd name="connsiteY22" fmla="*/ 41571 h 90499"/>
                <a:gd name="connsiteX23" fmla="*/ 27869 w 55513"/>
                <a:gd name="connsiteY23" fmla="*/ 40167 h 90499"/>
                <a:gd name="connsiteX24" fmla="*/ 31791 w 55513"/>
                <a:gd name="connsiteY24" fmla="*/ 41571 h 90499"/>
                <a:gd name="connsiteX25" fmla="*/ 33275 w 55513"/>
                <a:gd name="connsiteY25" fmla="*/ 45266 h 90499"/>
                <a:gd name="connsiteX26" fmla="*/ 31791 w 55513"/>
                <a:gd name="connsiteY26" fmla="*/ 49026 h 90499"/>
                <a:gd name="connsiteX27" fmla="*/ 27869 w 55513"/>
                <a:gd name="connsiteY27" fmla="*/ 50479 h 90499"/>
                <a:gd name="connsiteX28" fmla="*/ 23883 w 55513"/>
                <a:gd name="connsiteY28" fmla="*/ 49026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513" h="90499">
                  <a:moveTo>
                    <a:pt x="0" y="63131"/>
                  </a:moveTo>
                  <a:lnTo>
                    <a:pt x="0" y="27386"/>
                  </a:lnTo>
                  <a:cubicBezTo>
                    <a:pt x="0" y="17977"/>
                    <a:pt x="2501" y="11054"/>
                    <a:pt x="7487" y="6633"/>
                  </a:cubicBezTo>
                  <a:cubicBezTo>
                    <a:pt x="12474" y="2211"/>
                    <a:pt x="19219" y="0"/>
                    <a:pt x="27708" y="0"/>
                  </a:cubicBezTo>
                  <a:cubicBezTo>
                    <a:pt x="36181" y="0"/>
                    <a:pt x="42942" y="2211"/>
                    <a:pt x="47977" y="6633"/>
                  </a:cubicBezTo>
                  <a:cubicBezTo>
                    <a:pt x="53012" y="11054"/>
                    <a:pt x="55513" y="17977"/>
                    <a:pt x="55513" y="27386"/>
                  </a:cubicBezTo>
                  <a:lnTo>
                    <a:pt x="55513" y="63114"/>
                  </a:lnTo>
                  <a:cubicBezTo>
                    <a:pt x="55513" y="72523"/>
                    <a:pt x="52996" y="79446"/>
                    <a:pt x="47977" y="83867"/>
                  </a:cubicBezTo>
                  <a:cubicBezTo>
                    <a:pt x="42942" y="88289"/>
                    <a:pt x="36196" y="90500"/>
                    <a:pt x="27708" y="90500"/>
                  </a:cubicBezTo>
                  <a:cubicBezTo>
                    <a:pt x="19219" y="90500"/>
                    <a:pt x="12490" y="88289"/>
                    <a:pt x="7487" y="83867"/>
                  </a:cubicBezTo>
                  <a:cubicBezTo>
                    <a:pt x="2501" y="79462"/>
                    <a:pt x="0" y="72539"/>
                    <a:pt x="0" y="63131"/>
                  </a:cubicBezTo>
                  <a:close/>
                  <a:moveTo>
                    <a:pt x="13006" y="63131"/>
                  </a:moveTo>
                  <a:cubicBezTo>
                    <a:pt x="13006" y="73685"/>
                    <a:pt x="17912" y="78978"/>
                    <a:pt x="27741" y="78978"/>
                  </a:cubicBezTo>
                  <a:cubicBezTo>
                    <a:pt x="32453" y="78978"/>
                    <a:pt x="36084" y="77671"/>
                    <a:pt x="38633" y="75040"/>
                  </a:cubicBezTo>
                  <a:cubicBezTo>
                    <a:pt x="41199" y="72426"/>
                    <a:pt x="42474" y="68456"/>
                    <a:pt x="42474" y="63131"/>
                  </a:cubicBezTo>
                  <a:lnTo>
                    <a:pt x="42474" y="27386"/>
                  </a:lnTo>
                  <a:cubicBezTo>
                    <a:pt x="42474" y="22060"/>
                    <a:pt x="41199" y="18090"/>
                    <a:pt x="38633" y="15476"/>
                  </a:cubicBezTo>
                  <a:cubicBezTo>
                    <a:pt x="36067" y="12862"/>
                    <a:pt x="32436" y="11538"/>
                    <a:pt x="27741" y="11538"/>
                  </a:cubicBezTo>
                  <a:cubicBezTo>
                    <a:pt x="17912" y="11538"/>
                    <a:pt x="13006" y="16815"/>
                    <a:pt x="13006" y="27386"/>
                  </a:cubicBezTo>
                  <a:lnTo>
                    <a:pt x="13006" y="63131"/>
                  </a:lnTo>
                  <a:close/>
                  <a:moveTo>
                    <a:pt x="23883" y="49026"/>
                  </a:moveTo>
                  <a:cubicBezTo>
                    <a:pt x="22850" y="48058"/>
                    <a:pt x="22334" y="46799"/>
                    <a:pt x="22334" y="45266"/>
                  </a:cubicBezTo>
                  <a:cubicBezTo>
                    <a:pt x="22334" y="43733"/>
                    <a:pt x="22850" y="42490"/>
                    <a:pt x="23883" y="41571"/>
                  </a:cubicBezTo>
                  <a:cubicBezTo>
                    <a:pt x="24916" y="40635"/>
                    <a:pt x="26239" y="40167"/>
                    <a:pt x="27869" y="40167"/>
                  </a:cubicBezTo>
                  <a:cubicBezTo>
                    <a:pt x="29499" y="40167"/>
                    <a:pt x="30807" y="40635"/>
                    <a:pt x="31791" y="41571"/>
                  </a:cubicBezTo>
                  <a:cubicBezTo>
                    <a:pt x="32775" y="42507"/>
                    <a:pt x="33275" y="43733"/>
                    <a:pt x="33275" y="45266"/>
                  </a:cubicBezTo>
                  <a:cubicBezTo>
                    <a:pt x="33275" y="46799"/>
                    <a:pt x="32775" y="48058"/>
                    <a:pt x="31791" y="49026"/>
                  </a:cubicBezTo>
                  <a:cubicBezTo>
                    <a:pt x="30807" y="49994"/>
                    <a:pt x="29499" y="50479"/>
                    <a:pt x="27869" y="50479"/>
                  </a:cubicBezTo>
                  <a:cubicBezTo>
                    <a:pt x="26239" y="50479"/>
                    <a:pt x="24916" y="49994"/>
                    <a:pt x="23883" y="4902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17" name="Figura a mano libera: forma 316">
              <a:extLst>
                <a:ext uri="{FF2B5EF4-FFF2-40B4-BE49-F238E27FC236}">
                  <a16:creationId xmlns:a16="http://schemas.microsoft.com/office/drawing/2014/main" id="{A79A7BC0-4DC6-9664-2F4F-1F0A423A9138}"/>
                </a:ext>
              </a:extLst>
            </p:cNvPr>
            <p:cNvSpPr/>
            <p:nvPr/>
          </p:nvSpPr>
          <p:spPr>
            <a:xfrm>
              <a:off x="10151748" y="1373256"/>
              <a:ext cx="55271" cy="90499"/>
            </a:xfrm>
            <a:custGeom>
              <a:avLst/>
              <a:gdLst>
                <a:gd name="connsiteX0" fmla="*/ 0 w 55271"/>
                <a:gd name="connsiteY0" fmla="*/ 67052 h 90499"/>
                <a:gd name="connsiteX1" fmla="*/ 1597 w 55271"/>
                <a:gd name="connsiteY1" fmla="*/ 62146 h 90499"/>
                <a:gd name="connsiteX2" fmla="*/ 6632 w 55271"/>
                <a:gd name="connsiteY2" fmla="*/ 60791 h 90499"/>
                <a:gd name="connsiteX3" fmla="*/ 13023 w 55271"/>
                <a:gd name="connsiteY3" fmla="*/ 65083 h 90499"/>
                <a:gd name="connsiteX4" fmla="*/ 16831 w 55271"/>
                <a:gd name="connsiteY4" fmla="*/ 75024 h 90499"/>
                <a:gd name="connsiteX5" fmla="*/ 27514 w 55271"/>
                <a:gd name="connsiteY5" fmla="*/ 78962 h 90499"/>
                <a:gd name="connsiteX6" fmla="*/ 42248 w 55271"/>
                <a:gd name="connsiteY6" fmla="*/ 63114 h 90499"/>
                <a:gd name="connsiteX7" fmla="*/ 42248 w 55271"/>
                <a:gd name="connsiteY7" fmla="*/ 11555 h 90499"/>
                <a:gd name="connsiteX8" fmla="*/ 27886 w 55271"/>
                <a:gd name="connsiteY8" fmla="*/ 11555 h 90499"/>
                <a:gd name="connsiteX9" fmla="*/ 24755 w 55271"/>
                <a:gd name="connsiteY9" fmla="*/ 9828 h 90499"/>
                <a:gd name="connsiteX10" fmla="*/ 23593 w 55271"/>
                <a:gd name="connsiteY10" fmla="*/ 5648 h 90499"/>
                <a:gd name="connsiteX11" fmla="*/ 24690 w 55271"/>
                <a:gd name="connsiteY11" fmla="*/ 1662 h 90499"/>
                <a:gd name="connsiteX12" fmla="*/ 27886 w 55271"/>
                <a:gd name="connsiteY12" fmla="*/ 0 h 90499"/>
                <a:gd name="connsiteX13" fmla="*/ 49494 w 55271"/>
                <a:gd name="connsiteY13" fmla="*/ 0 h 90499"/>
                <a:gd name="connsiteX14" fmla="*/ 53544 w 55271"/>
                <a:gd name="connsiteY14" fmla="*/ 1162 h 90499"/>
                <a:gd name="connsiteX15" fmla="*/ 55271 w 55271"/>
                <a:gd name="connsiteY15" fmla="*/ 4293 h 90499"/>
                <a:gd name="connsiteX16" fmla="*/ 55271 w 55271"/>
                <a:gd name="connsiteY16" fmla="*/ 63114 h 90499"/>
                <a:gd name="connsiteX17" fmla="*/ 47783 w 55271"/>
                <a:gd name="connsiteY17" fmla="*/ 83867 h 90499"/>
                <a:gd name="connsiteX18" fmla="*/ 28015 w 55271"/>
                <a:gd name="connsiteY18" fmla="*/ 90500 h 90499"/>
                <a:gd name="connsiteX19" fmla="*/ 7810 w 55271"/>
                <a:gd name="connsiteY19" fmla="*/ 84045 h 90499"/>
                <a:gd name="connsiteX20" fmla="*/ 0 w 55271"/>
                <a:gd name="connsiteY20" fmla="*/ 67052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271" h="90499">
                  <a:moveTo>
                    <a:pt x="0" y="67052"/>
                  </a:moveTo>
                  <a:cubicBezTo>
                    <a:pt x="0" y="64680"/>
                    <a:pt x="532" y="63034"/>
                    <a:pt x="1597" y="62146"/>
                  </a:cubicBezTo>
                  <a:cubicBezTo>
                    <a:pt x="2663" y="61242"/>
                    <a:pt x="4341" y="60791"/>
                    <a:pt x="6632" y="60791"/>
                  </a:cubicBezTo>
                  <a:cubicBezTo>
                    <a:pt x="10812" y="60791"/>
                    <a:pt x="12942" y="62227"/>
                    <a:pt x="13023" y="65083"/>
                  </a:cubicBezTo>
                  <a:cubicBezTo>
                    <a:pt x="13184" y="69101"/>
                    <a:pt x="14459" y="72410"/>
                    <a:pt x="16831" y="75024"/>
                  </a:cubicBezTo>
                  <a:cubicBezTo>
                    <a:pt x="19204" y="77638"/>
                    <a:pt x="22770" y="78962"/>
                    <a:pt x="27514" y="78962"/>
                  </a:cubicBezTo>
                  <a:cubicBezTo>
                    <a:pt x="37342" y="78962"/>
                    <a:pt x="42248" y="73685"/>
                    <a:pt x="42248" y="63114"/>
                  </a:cubicBezTo>
                  <a:lnTo>
                    <a:pt x="42248" y="11555"/>
                  </a:lnTo>
                  <a:lnTo>
                    <a:pt x="27886" y="11555"/>
                  </a:lnTo>
                  <a:cubicBezTo>
                    <a:pt x="26578" y="11555"/>
                    <a:pt x="25529" y="10990"/>
                    <a:pt x="24755" y="9828"/>
                  </a:cubicBezTo>
                  <a:cubicBezTo>
                    <a:pt x="23980" y="8682"/>
                    <a:pt x="23593" y="7294"/>
                    <a:pt x="23593" y="5648"/>
                  </a:cubicBezTo>
                  <a:cubicBezTo>
                    <a:pt x="23593" y="4099"/>
                    <a:pt x="23964" y="2760"/>
                    <a:pt x="24690" y="1662"/>
                  </a:cubicBezTo>
                  <a:cubicBezTo>
                    <a:pt x="25433" y="565"/>
                    <a:pt x="26498" y="0"/>
                    <a:pt x="27886" y="0"/>
                  </a:cubicBezTo>
                  <a:lnTo>
                    <a:pt x="49494" y="0"/>
                  </a:lnTo>
                  <a:cubicBezTo>
                    <a:pt x="51043" y="0"/>
                    <a:pt x="52399" y="387"/>
                    <a:pt x="53544" y="1162"/>
                  </a:cubicBezTo>
                  <a:cubicBezTo>
                    <a:pt x="54690" y="1937"/>
                    <a:pt x="55271" y="2985"/>
                    <a:pt x="55271" y="4293"/>
                  </a:cubicBezTo>
                  <a:lnTo>
                    <a:pt x="55271" y="63114"/>
                  </a:lnTo>
                  <a:cubicBezTo>
                    <a:pt x="55271" y="72523"/>
                    <a:pt x="52770" y="79446"/>
                    <a:pt x="47783" y="83867"/>
                  </a:cubicBezTo>
                  <a:cubicBezTo>
                    <a:pt x="42797" y="88289"/>
                    <a:pt x="36196" y="90500"/>
                    <a:pt x="28015" y="90500"/>
                  </a:cubicBezTo>
                  <a:cubicBezTo>
                    <a:pt x="19736" y="90500"/>
                    <a:pt x="13006" y="88354"/>
                    <a:pt x="7810" y="84045"/>
                  </a:cubicBezTo>
                  <a:cubicBezTo>
                    <a:pt x="2598" y="79768"/>
                    <a:pt x="0" y="74104"/>
                    <a:pt x="0" y="6705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18" name="Figura a mano libera: forma 317">
              <a:extLst>
                <a:ext uri="{FF2B5EF4-FFF2-40B4-BE49-F238E27FC236}">
                  <a16:creationId xmlns:a16="http://schemas.microsoft.com/office/drawing/2014/main" id="{A9DF5923-0760-309E-9055-B2419EAC89D5}"/>
                </a:ext>
              </a:extLst>
            </p:cNvPr>
            <p:cNvSpPr/>
            <p:nvPr/>
          </p:nvSpPr>
          <p:spPr>
            <a:xfrm>
              <a:off x="10222495" y="1373256"/>
              <a:ext cx="56110" cy="90516"/>
            </a:xfrm>
            <a:custGeom>
              <a:avLst/>
              <a:gdLst>
                <a:gd name="connsiteX0" fmla="*/ 0 w 56110"/>
                <a:gd name="connsiteY0" fmla="*/ 63131 h 90516"/>
                <a:gd name="connsiteX1" fmla="*/ 0 w 56110"/>
                <a:gd name="connsiteY1" fmla="*/ 4180 h 90516"/>
                <a:gd name="connsiteX2" fmla="*/ 1905 w 56110"/>
                <a:gd name="connsiteY2" fmla="*/ 1049 h 90516"/>
                <a:gd name="connsiteX3" fmla="*/ 6503 w 56110"/>
                <a:gd name="connsiteY3" fmla="*/ 0 h 90516"/>
                <a:gd name="connsiteX4" fmla="*/ 11103 w 56110"/>
                <a:gd name="connsiteY4" fmla="*/ 1049 h 90516"/>
                <a:gd name="connsiteX5" fmla="*/ 13007 w 56110"/>
                <a:gd name="connsiteY5" fmla="*/ 4180 h 90516"/>
                <a:gd name="connsiteX6" fmla="*/ 13007 w 56110"/>
                <a:gd name="connsiteY6" fmla="*/ 63131 h 90516"/>
                <a:gd name="connsiteX7" fmla="*/ 16945 w 56110"/>
                <a:gd name="connsiteY7" fmla="*/ 75040 h 90516"/>
                <a:gd name="connsiteX8" fmla="*/ 27999 w 56110"/>
                <a:gd name="connsiteY8" fmla="*/ 78978 h 90516"/>
                <a:gd name="connsiteX9" fmla="*/ 43104 w 56110"/>
                <a:gd name="connsiteY9" fmla="*/ 63131 h 90516"/>
                <a:gd name="connsiteX10" fmla="*/ 43104 w 56110"/>
                <a:gd name="connsiteY10" fmla="*/ 4180 h 90516"/>
                <a:gd name="connsiteX11" fmla="*/ 45008 w 56110"/>
                <a:gd name="connsiteY11" fmla="*/ 1049 h 90516"/>
                <a:gd name="connsiteX12" fmla="*/ 49607 w 56110"/>
                <a:gd name="connsiteY12" fmla="*/ 0 h 90516"/>
                <a:gd name="connsiteX13" fmla="*/ 54206 w 56110"/>
                <a:gd name="connsiteY13" fmla="*/ 1049 h 90516"/>
                <a:gd name="connsiteX14" fmla="*/ 56111 w 56110"/>
                <a:gd name="connsiteY14" fmla="*/ 4180 h 90516"/>
                <a:gd name="connsiteX15" fmla="*/ 56111 w 56110"/>
                <a:gd name="connsiteY15" fmla="*/ 63131 h 90516"/>
                <a:gd name="connsiteX16" fmla="*/ 48429 w 56110"/>
                <a:gd name="connsiteY16" fmla="*/ 83884 h 90516"/>
                <a:gd name="connsiteX17" fmla="*/ 27982 w 56110"/>
                <a:gd name="connsiteY17" fmla="*/ 90516 h 90516"/>
                <a:gd name="connsiteX18" fmla="*/ 7665 w 56110"/>
                <a:gd name="connsiteY18" fmla="*/ 83884 h 90516"/>
                <a:gd name="connsiteX19" fmla="*/ 0 w 56110"/>
                <a:gd name="connsiteY19" fmla="*/ 63131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10" h="90516">
                  <a:moveTo>
                    <a:pt x="0" y="63131"/>
                  </a:moveTo>
                  <a:lnTo>
                    <a:pt x="0" y="4180"/>
                  </a:lnTo>
                  <a:cubicBezTo>
                    <a:pt x="0" y="2792"/>
                    <a:pt x="630" y="1743"/>
                    <a:pt x="1905" y="1049"/>
                  </a:cubicBezTo>
                  <a:cubicBezTo>
                    <a:pt x="3179" y="355"/>
                    <a:pt x="4712" y="0"/>
                    <a:pt x="6503" y="0"/>
                  </a:cubicBezTo>
                  <a:cubicBezTo>
                    <a:pt x="8311" y="0"/>
                    <a:pt x="9844" y="355"/>
                    <a:pt x="11103" y="1049"/>
                  </a:cubicBezTo>
                  <a:cubicBezTo>
                    <a:pt x="12377" y="1743"/>
                    <a:pt x="13007" y="2792"/>
                    <a:pt x="13007" y="4180"/>
                  </a:cubicBezTo>
                  <a:lnTo>
                    <a:pt x="13007" y="63131"/>
                  </a:lnTo>
                  <a:cubicBezTo>
                    <a:pt x="13007" y="68456"/>
                    <a:pt x="14314" y="72426"/>
                    <a:pt x="16945" y="75040"/>
                  </a:cubicBezTo>
                  <a:cubicBezTo>
                    <a:pt x="19559" y="77654"/>
                    <a:pt x="23255" y="78978"/>
                    <a:pt x="27999" y="78978"/>
                  </a:cubicBezTo>
                  <a:cubicBezTo>
                    <a:pt x="38068" y="78978"/>
                    <a:pt x="43104" y="73701"/>
                    <a:pt x="43104" y="63131"/>
                  </a:cubicBezTo>
                  <a:lnTo>
                    <a:pt x="43104" y="4180"/>
                  </a:lnTo>
                  <a:cubicBezTo>
                    <a:pt x="43104" y="2792"/>
                    <a:pt x="43733" y="1743"/>
                    <a:pt x="45008" y="1049"/>
                  </a:cubicBezTo>
                  <a:cubicBezTo>
                    <a:pt x="46283" y="355"/>
                    <a:pt x="47816" y="0"/>
                    <a:pt x="49607" y="0"/>
                  </a:cubicBezTo>
                  <a:cubicBezTo>
                    <a:pt x="51414" y="0"/>
                    <a:pt x="52948" y="355"/>
                    <a:pt x="54206" y="1049"/>
                  </a:cubicBezTo>
                  <a:cubicBezTo>
                    <a:pt x="55481" y="1743"/>
                    <a:pt x="56111" y="2792"/>
                    <a:pt x="56111" y="4180"/>
                  </a:cubicBezTo>
                  <a:lnTo>
                    <a:pt x="56111" y="63131"/>
                  </a:lnTo>
                  <a:cubicBezTo>
                    <a:pt x="56111" y="72539"/>
                    <a:pt x="53545" y="79462"/>
                    <a:pt x="48429" y="83884"/>
                  </a:cubicBezTo>
                  <a:cubicBezTo>
                    <a:pt x="43313" y="88305"/>
                    <a:pt x="36504" y="90516"/>
                    <a:pt x="27982" y="90516"/>
                  </a:cubicBezTo>
                  <a:cubicBezTo>
                    <a:pt x="19542" y="90516"/>
                    <a:pt x="12781" y="88305"/>
                    <a:pt x="7665" y="83884"/>
                  </a:cubicBezTo>
                  <a:cubicBezTo>
                    <a:pt x="2550" y="79462"/>
                    <a:pt x="0" y="72539"/>
                    <a:pt x="0" y="6313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19" name="Figura a mano libera: forma 318">
              <a:extLst>
                <a:ext uri="{FF2B5EF4-FFF2-40B4-BE49-F238E27FC236}">
                  <a16:creationId xmlns:a16="http://schemas.microsoft.com/office/drawing/2014/main" id="{612A57C5-0EC4-396D-1F71-35D07529D1E0}"/>
                </a:ext>
              </a:extLst>
            </p:cNvPr>
            <p:cNvSpPr/>
            <p:nvPr/>
          </p:nvSpPr>
          <p:spPr>
            <a:xfrm>
              <a:off x="10294453" y="1373256"/>
              <a:ext cx="48881" cy="89789"/>
            </a:xfrm>
            <a:custGeom>
              <a:avLst/>
              <a:gdLst>
                <a:gd name="connsiteX0" fmla="*/ 0 w 48881"/>
                <a:gd name="connsiteY0" fmla="*/ 85481 h 89789"/>
                <a:gd name="connsiteX1" fmla="*/ 0 w 48881"/>
                <a:gd name="connsiteY1" fmla="*/ 4180 h 89789"/>
                <a:gd name="connsiteX2" fmla="*/ 1905 w 48881"/>
                <a:gd name="connsiteY2" fmla="*/ 1049 h 89789"/>
                <a:gd name="connsiteX3" fmla="*/ 6504 w 48881"/>
                <a:gd name="connsiteY3" fmla="*/ 0 h 89789"/>
                <a:gd name="connsiteX4" fmla="*/ 11103 w 48881"/>
                <a:gd name="connsiteY4" fmla="*/ 1049 h 89789"/>
                <a:gd name="connsiteX5" fmla="*/ 13007 w 48881"/>
                <a:gd name="connsiteY5" fmla="*/ 4180 h 89789"/>
                <a:gd name="connsiteX6" fmla="*/ 13007 w 48881"/>
                <a:gd name="connsiteY6" fmla="*/ 78235 h 89789"/>
                <a:gd name="connsiteX7" fmla="*/ 44944 w 48881"/>
                <a:gd name="connsiteY7" fmla="*/ 78235 h 89789"/>
                <a:gd name="connsiteX8" fmla="*/ 47832 w 48881"/>
                <a:gd name="connsiteY8" fmla="*/ 79962 h 89789"/>
                <a:gd name="connsiteX9" fmla="*/ 48881 w 48881"/>
                <a:gd name="connsiteY9" fmla="*/ 84013 h 89789"/>
                <a:gd name="connsiteX10" fmla="*/ 47832 w 48881"/>
                <a:gd name="connsiteY10" fmla="*/ 88063 h 89789"/>
                <a:gd name="connsiteX11" fmla="*/ 44944 w 48881"/>
                <a:gd name="connsiteY11" fmla="*/ 89790 h 89789"/>
                <a:gd name="connsiteX12" fmla="*/ 5762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30" y="1743"/>
                    <a:pt x="1905" y="1049"/>
                  </a:cubicBezTo>
                  <a:cubicBezTo>
                    <a:pt x="3179" y="355"/>
                    <a:pt x="4712" y="0"/>
                    <a:pt x="6504" y="0"/>
                  </a:cubicBezTo>
                  <a:cubicBezTo>
                    <a:pt x="8311" y="0"/>
                    <a:pt x="9844" y="355"/>
                    <a:pt x="11103" y="1049"/>
                  </a:cubicBezTo>
                  <a:cubicBezTo>
                    <a:pt x="12377" y="1743"/>
                    <a:pt x="13007" y="2792"/>
                    <a:pt x="13007" y="4180"/>
                  </a:cubicBezTo>
                  <a:lnTo>
                    <a:pt x="13007" y="78235"/>
                  </a:lnTo>
                  <a:lnTo>
                    <a:pt x="44944" y="78235"/>
                  </a:lnTo>
                  <a:cubicBezTo>
                    <a:pt x="46170" y="78235"/>
                    <a:pt x="47138" y="78816"/>
                    <a:pt x="47832" y="79962"/>
                  </a:cubicBezTo>
                  <a:cubicBezTo>
                    <a:pt x="48526" y="81108"/>
                    <a:pt x="48881" y="82463"/>
                    <a:pt x="48881" y="84013"/>
                  </a:cubicBezTo>
                  <a:cubicBezTo>
                    <a:pt x="48881" y="85562"/>
                    <a:pt x="48526" y="86917"/>
                    <a:pt x="47832" y="88063"/>
                  </a:cubicBezTo>
                  <a:cubicBezTo>
                    <a:pt x="47138" y="89209"/>
                    <a:pt x="46170" y="89790"/>
                    <a:pt x="44944" y="89790"/>
                  </a:cubicBezTo>
                  <a:lnTo>
                    <a:pt x="5762" y="89790"/>
                  </a:lnTo>
                  <a:cubicBezTo>
                    <a:pt x="4212" y="89790"/>
                    <a:pt x="2856" y="89403"/>
                    <a:pt x="1711" y="88628"/>
                  </a:cubicBezTo>
                  <a:cubicBezTo>
                    <a:pt x="56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20" name="Figura a mano libera: forma 319">
              <a:extLst>
                <a:ext uri="{FF2B5EF4-FFF2-40B4-BE49-F238E27FC236}">
                  <a16:creationId xmlns:a16="http://schemas.microsoft.com/office/drawing/2014/main" id="{924AD460-F213-BC46-DD67-4EE92F7AC9E3}"/>
                </a:ext>
              </a:extLst>
            </p:cNvPr>
            <p:cNvSpPr/>
            <p:nvPr/>
          </p:nvSpPr>
          <p:spPr>
            <a:xfrm>
              <a:off x="10335104" y="1373256"/>
              <a:ext cx="65325" cy="89757"/>
            </a:xfrm>
            <a:custGeom>
              <a:avLst/>
              <a:gdLst>
                <a:gd name="connsiteX0" fmla="*/ 0 w 65325"/>
                <a:gd name="connsiteY0" fmla="*/ 5406 h 89757"/>
                <a:gd name="connsiteX1" fmla="*/ 2695 w 65325"/>
                <a:gd name="connsiteY1" fmla="*/ 1598 h 89757"/>
                <a:gd name="connsiteX2" fmla="*/ 8215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9 w 65325"/>
                <a:gd name="connsiteY7" fmla="*/ 1598 h 89757"/>
                <a:gd name="connsiteX8" fmla="*/ 65325 w 65325"/>
                <a:gd name="connsiteY8" fmla="*/ 5406 h 89757"/>
                <a:gd name="connsiteX9" fmla="*/ 64954 w 65325"/>
                <a:gd name="connsiteY9" fmla="*/ 7246 h 89757"/>
                <a:gd name="connsiteX10" fmla="*/ 39537 w 65325"/>
                <a:gd name="connsiteY10" fmla="*/ 53044 h 89757"/>
                <a:gd name="connsiteX11" fmla="*/ 39295 w 65325"/>
                <a:gd name="connsiteY11" fmla="*/ 54400 h 89757"/>
                <a:gd name="connsiteX12" fmla="*/ 39295 w 65325"/>
                <a:gd name="connsiteY12" fmla="*/ 85465 h 89757"/>
                <a:gd name="connsiteX13" fmla="*/ 37327 w 65325"/>
                <a:gd name="connsiteY13" fmla="*/ 88596 h 89757"/>
                <a:gd name="connsiteX14" fmla="*/ 32776 w 65325"/>
                <a:gd name="connsiteY14" fmla="*/ 89758 h 89757"/>
                <a:gd name="connsiteX15" fmla="*/ 28176 w 65325"/>
                <a:gd name="connsiteY15" fmla="*/ 88596 h 89757"/>
                <a:gd name="connsiteX16" fmla="*/ 26273 w 65325"/>
                <a:gd name="connsiteY16" fmla="*/ 85465 h 89757"/>
                <a:gd name="connsiteX17" fmla="*/ 26273 w 65325"/>
                <a:gd name="connsiteY17" fmla="*/ 54400 h 89757"/>
                <a:gd name="connsiteX18" fmla="*/ 25901 w 65325"/>
                <a:gd name="connsiteY18" fmla="*/ 53044 h 89757"/>
                <a:gd name="connsiteX19" fmla="*/ 485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8"/>
                    <a:pt x="904" y="2663"/>
                    <a:pt x="2695" y="1598"/>
                  </a:cubicBezTo>
                  <a:cubicBezTo>
                    <a:pt x="4502" y="533"/>
                    <a:pt x="6342" y="0"/>
                    <a:pt x="8215" y="0"/>
                  </a:cubicBezTo>
                  <a:cubicBezTo>
                    <a:pt x="10021" y="0"/>
                    <a:pt x="11442" y="984"/>
                    <a:pt x="12507" y="2953"/>
                  </a:cubicBezTo>
                  <a:lnTo>
                    <a:pt x="32776" y="41877"/>
                  </a:lnTo>
                  <a:lnTo>
                    <a:pt x="52915" y="2953"/>
                  </a:lnTo>
                  <a:cubicBezTo>
                    <a:pt x="53900" y="984"/>
                    <a:pt x="55336" y="0"/>
                    <a:pt x="57208" y="0"/>
                  </a:cubicBezTo>
                  <a:cubicBezTo>
                    <a:pt x="59081" y="0"/>
                    <a:pt x="60904" y="533"/>
                    <a:pt x="62679" y="1598"/>
                  </a:cubicBezTo>
                  <a:cubicBezTo>
                    <a:pt x="64438" y="2663"/>
                    <a:pt x="65325" y="3938"/>
                    <a:pt x="65325" y="5406"/>
                  </a:cubicBezTo>
                  <a:cubicBezTo>
                    <a:pt x="65325" y="6148"/>
                    <a:pt x="65197" y="6762"/>
                    <a:pt x="64954" y="7246"/>
                  </a:cubicBezTo>
                  <a:lnTo>
                    <a:pt x="39537" y="53044"/>
                  </a:lnTo>
                  <a:cubicBezTo>
                    <a:pt x="39377" y="53529"/>
                    <a:pt x="39295" y="53980"/>
                    <a:pt x="39295" y="54400"/>
                  </a:cubicBezTo>
                  <a:lnTo>
                    <a:pt x="39295" y="85465"/>
                  </a:lnTo>
                  <a:cubicBezTo>
                    <a:pt x="39295" y="86772"/>
                    <a:pt x="38633" y="87821"/>
                    <a:pt x="37327" y="88596"/>
                  </a:cubicBezTo>
                  <a:cubicBezTo>
                    <a:pt x="36020" y="89370"/>
                    <a:pt x="34503" y="89758"/>
                    <a:pt x="32776" y="89758"/>
                  </a:cubicBezTo>
                  <a:cubicBezTo>
                    <a:pt x="30968" y="89758"/>
                    <a:pt x="29435" y="89370"/>
                    <a:pt x="28176" y="88596"/>
                  </a:cubicBezTo>
                  <a:cubicBezTo>
                    <a:pt x="26901" y="87821"/>
                    <a:pt x="26273" y="86772"/>
                    <a:pt x="26273" y="85465"/>
                  </a:cubicBezTo>
                  <a:lnTo>
                    <a:pt x="26273" y="54400"/>
                  </a:lnTo>
                  <a:cubicBezTo>
                    <a:pt x="26273" y="54239"/>
                    <a:pt x="26143" y="53787"/>
                    <a:pt x="25901" y="53044"/>
                  </a:cubicBezTo>
                  <a:lnTo>
                    <a:pt x="485" y="7246"/>
                  </a:lnTo>
                  <a:cubicBezTo>
                    <a:pt x="162"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21" name="Figura a mano libera: forma 320">
              <a:extLst>
                <a:ext uri="{FF2B5EF4-FFF2-40B4-BE49-F238E27FC236}">
                  <a16:creationId xmlns:a16="http://schemas.microsoft.com/office/drawing/2014/main" id="{83BE2CA8-F1D7-21BF-6364-FA05423360C4}"/>
                </a:ext>
              </a:extLst>
            </p:cNvPr>
            <p:cNvSpPr/>
            <p:nvPr/>
          </p:nvSpPr>
          <p:spPr>
            <a:xfrm>
              <a:off x="10455200" y="1373272"/>
              <a:ext cx="53432" cy="89741"/>
            </a:xfrm>
            <a:custGeom>
              <a:avLst/>
              <a:gdLst>
                <a:gd name="connsiteX0" fmla="*/ 0 w 53432"/>
                <a:gd name="connsiteY0" fmla="*/ 85465 h 89741"/>
                <a:gd name="connsiteX1" fmla="*/ 0 w 53432"/>
                <a:gd name="connsiteY1" fmla="*/ 73572 h 89741"/>
                <a:gd name="connsiteX2" fmla="*/ 4003 w 53432"/>
                <a:gd name="connsiteY2" fmla="*/ 62775 h 89741"/>
                <a:gd name="connsiteX3" fmla="*/ 13879 w 53432"/>
                <a:gd name="connsiteY3" fmla="*/ 53206 h 89741"/>
                <a:gd name="connsiteX4" fmla="*/ 25675 w 53432"/>
                <a:gd name="connsiteY4" fmla="*/ 44621 h 89741"/>
                <a:gd name="connsiteX5" fmla="*/ 35681 w 53432"/>
                <a:gd name="connsiteY5" fmla="*/ 35180 h 89741"/>
                <a:gd name="connsiteX6" fmla="*/ 39796 w 53432"/>
                <a:gd name="connsiteY6" fmla="*/ 24884 h 89741"/>
                <a:gd name="connsiteX7" fmla="*/ 36423 w 53432"/>
                <a:gd name="connsiteY7" fmla="*/ 15879 h 89741"/>
                <a:gd name="connsiteX8" fmla="*/ 26531 w 53432"/>
                <a:gd name="connsiteY8" fmla="*/ 12023 h 89741"/>
                <a:gd name="connsiteX9" fmla="*/ 17558 w 53432"/>
                <a:gd name="connsiteY9" fmla="*/ 15073 h 89741"/>
                <a:gd name="connsiteX10" fmla="*/ 14120 w 53432"/>
                <a:gd name="connsiteY10" fmla="*/ 24094 h 89741"/>
                <a:gd name="connsiteX11" fmla="*/ 12217 w 53432"/>
                <a:gd name="connsiteY11" fmla="*/ 27515 h 89741"/>
                <a:gd name="connsiteX12" fmla="*/ 7246 w 53432"/>
                <a:gd name="connsiteY12" fmla="*/ 28983 h 89741"/>
                <a:gd name="connsiteX13" fmla="*/ 1356 w 53432"/>
                <a:gd name="connsiteY13" fmla="*/ 21737 h 89741"/>
                <a:gd name="connsiteX14" fmla="*/ 8780 w 53432"/>
                <a:gd name="connsiteY14" fmla="*/ 6084 h 89741"/>
                <a:gd name="connsiteX15" fmla="*/ 26531 w 53432"/>
                <a:gd name="connsiteY15" fmla="*/ 0 h 89741"/>
                <a:gd name="connsiteX16" fmla="*/ 45137 w 53432"/>
                <a:gd name="connsiteY16" fmla="*/ 6842 h 89741"/>
                <a:gd name="connsiteX17" fmla="*/ 52819 w 53432"/>
                <a:gd name="connsiteY17" fmla="*/ 24529 h 89741"/>
                <a:gd name="connsiteX18" fmla="*/ 48704 w 53432"/>
                <a:gd name="connsiteY18" fmla="*/ 38311 h 89741"/>
                <a:gd name="connsiteX19" fmla="*/ 38763 w 53432"/>
                <a:gd name="connsiteY19" fmla="*/ 49220 h 89741"/>
                <a:gd name="connsiteX20" fmla="*/ 27095 w 53432"/>
                <a:gd name="connsiteY20" fmla="*/ 57676 h 89741"/>
                <a:gd name="connsiteX21" fmla="*/ 17155 w 53432"/>
                <a:gd name="connsiteY21" fmla="*/ 65696 h 89741"/>
                <a:gd name="connsiteX22" fmla="*/ 13039 w 53432"/>
                <a:gd name="connsiteY22" fmla="*/ 73539 h 89741"/>
                <a:gd name="connsiteX23" fmla="*/ 13039 w 53432"/>
                <a:gd name="connsiteY23" fmla="*/ 78203 h 89741"/>
                <a:gd name="connsiteX24" fmla="*/ 49139 w 53432"/>
                <a:gd name="connsiteY24" fmla="*/ 78203 h 89741"/>
                <a:gd name="connsiteX25" fmla="*/ 52141 w 53432"/>
                <a:gd name="connsiteY25" fmla="*/ 79865 h 89741"/>
                <a:gd name="connsiteX26" fmla="*/ 53432 w 53432"/>
                <a:gd name="connsiteY26" fmla="*/ 83851 h 89741"/>
                <a:gd name="connsiteX27" fmla="*/ 52157 w 53432"/>
                <a:gd name="connsiteY27" fmla="*/ 87966 h 89741"/>
                <a:gd name="connsiteX28" fmla="*/ 49172 w 53432"/>
                <a:gd name="connsiteY28" fmla="*/ 89742 h 89741"/>
                <a:gd name="connsiteX29" fmla="*/ 5745 w 53432"/>
                <a:gd name="connsiteY29" fmla="*/ 89742 h 89741"/>
                <a:gd name="connsiteX30" fmla="*/ 1905 w 53432"/>
                <a:gd name="connsiteY30" fmla="*/ 88515 h 89741"/>
                <a:gd name="connsiteX31" fmla="*/ 0 w 53432"/>
                <a:gd name="connsiteY31" fmla="*/ 8546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432" h="89741">
                  <a:moveTo>
                    <a:pt x="0" y="85465"/>
                  </a:moveTo>
                  <a:lnTo>
                    <a:pt x="0" y="73572"/>
                  </a:lnTo>
                  <a:cubicBezTo>
                    <a:pt x="0" y="69892"/>
                    <a:pt x="1340" y="66294"/>
                    <a:pt x="4003" y="62775"/>
                  </a:cubicBezTo>
                  <a:cubicBezTo>
                    <a:pt x="6665" y="59257"/>
                    <a:pt x="9958" y="56062"/>
                    <a:pt x="13879" y="53206"/>
                  </a:cubicBezTo>
                  <a:lnTo>
                    <a:pt x="25675" y="44621"/>
                  </a:lnTo>
                  <a:cubicBezTo>
                    <a:pt x="29613" y="41764"/>
                    <a:pt x="32937" y="38617"/>
                    <a:pt x="35681" y="35180"/>
                  </a:cubicBezTo>
                  <a:cubicBezTo>
                    <a:pt x="38424" y="31743"/>
                    <a:pt x="39796" y="28322"/>
                    <a:pt x="39796" y="24884"/>
                  </a:cubicBezTo>
                  <a:cubicBezTo>
                    <a:pt x="39796" y="21447"/>
                    <a:pt x="38667" y="18445"/>
                    <a:pt x="36423" y="15879"/>
                  </a:cubicBezTo>
                  <a:cubicBezTo>
                    <a:pt x="34164" y="13314"/>
                    <a:pt x="30872" y="12023"/>
                    <a:pt x="26531" y="12023"/>
                  </a:cubicBezTo>
                  <a:cubicBezTo>
                    <a:pt x="22851" y="12023"/>
                    <a:pt x="19850" y="13039"/>
                    <a:pt x="17558" y="15073"/>
                  </a:cubicBezTo>
                  <a:cubicBezTo>
                    <a:pt x="15267" y="17106"/>
                    <a:pt x="14120" y="20108"/>
                    <a:pt x="14120" y="24094"/>
                  </a:cubicBezTo>
                  <a:cubicBezTo>
                    <a:pt x="14120" y="25401"/>
                    <a:pt x="13492" y="26530"/>
                    <a:pt x="12217" y="27515"/>
                  </a:cubicBezTo>
                  <a:cubicBezTo>
                    <a:pt x="10942" y="28483"/>
                    <a:pt x="9296" y="28983"/>
                    <a:pt x="7246" y="28983"/>
                  </a:cubicBezTo>
                  <a:cubicBezTo>
                    <a:pt x="3324" y="28983"/>
                    <a:pt x="1356" y="26563"/>
                    <a:pt x="1356" y="21737"/>
                  </a:cubicBezTo>
                  <a:cubicBezTo>
                    <a:pt x="1356" y="15347"/>
                    <a:pt x="3841" y="10134"/>
                    <a:pt x="8780" y="6084"/>
                  </a:cubicBezTo>
                  <a:cubicBezTo>
                    <a:pt x="13734" y="2033"/>
                    <a:pt x="19656" y="0"/>
                    <a:pt x="26531" y="0"/>
                  </a:cubicBezTo>
                  <a:cubicBezTo>
                    <a:pt x="33809" y="0"/>
                    <a:pt x="40022" y="2275"/>
                    <a:pt x="45137" y="6842"/>
                  </a:cubicBezTo>
                  <a:cubicBezTo>
                    <a:pt x="50253" y="11409"/>
                    <a:pt x="52819" y="17300"/>
                    <a:pt x="52819" y="24529"/>
                  </a:cubicBezTo>
                  <a:cubicBezTo>
                    <a:pt x="52819" y="29435"/>
                    <a:pt x="51447" y="34034"/>
                    <a:pt x="48704" y="38311"/>
                  </a:cubicBezTo>
                  <a:cubicBezTo>
                    <a:pt x="45961" y="42603"/>
                    <a:pt x="42652" y="46234"/>
                    <a:pt x="38763" y="49220"/>
                  </a:cubicBezTo>
                  <a:cubicBezTo>
                    <a:pt x="34874" y="52205"/>
                    <a:pt x="30985" y="55029"/>
                    <a:pt x="27095" y="57676"/>
                  </a:cubicBezTo>
                  <a:cubicBezTo>
                    <a:pt x="23207" y="60339"/>
                    <a:pt x="19898" y="63001"/>
                    <a:pt x="17155" y="65696"/>
                  </a:cubicBezTo>
                  <a:cubicBezTo>
                    <a:pt x="14411" y="68391"/>
                    <a:pt x="13039" y="71006"/>
                    <a:pt x="13039" y="73539"/>
                  </a:cubicBezTo>
                  <a:lnTo>
                    <a:pt x="13039" y="78203"/>
                  </a:lnTo>
                  <a:lnTo>
                    <a:pt x="49139" y="78203"/>
                  </a:lnTo>
                  <a:cubicBezTo>
                    <a:pt x="50285" y="78203"/>
                    <a:pt x="51286" y="78752"/>
                    <a:pt x="52141" y="79865"/>
                  </a:cubicBezTo>
                  <a:cubicBezTo>
                    <a:pt x="52997" y="80963"/>
                    <a:pt x="53432" y="82302"/>
                    <a:pt x="53432" y="83851"/>
                  </a:cubicBezTo>
                  <a:cubicBezTo>
                    <a:pt x="53432" y="85400"/>
                    <a:pt x="53012" y="86772"/>
                    <a:pt x="52157" y="87966"/>
                  </a:cubicBezTo>
                  <a:cubicBezTo>
                    <a:pt x="51302" y="89161"/>
                    <a:pt x="50302" y="89742"/>
                    <a:pt x="49172" y="89742"/>
                  </a:cubicBezTo>
                  <a:lnTo>
                    <a:pt x="5745" y="89742"/>
                  </a:lnTo>
                  <a:cubicBezTo>
                    <a:pt x="4438" y="89742"/>
                    <a:pt x="3164" y="89338"/>
                    <a:pt x="1905" y="88515"/>
                  </a:cubicBezTo>
                  <a:cubicBezTo>
                    <a:pt x="630" y="87708"/>
                    <a:pt x="0" y="8669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22" name="Figura a mano libera: forma 321">
              <a:extLst>
                <a:ext uri="{FF2B5EF4-FFF2-40B4-BE49-F238E27FC236}">
                  <a16:creationId xmlns:a16="http://schemas.microsoft.com/office/drawing/2014/main" id="{2F164648-914D-8156-6742-19D1B0A5BAC7}"/>
                </a:ext>
              </a:extLst>
            </p:cNvPr>
            <p:cNvSpPr/>
            <p:nvPr/>
          </p:nvSpPr>
          <p:spPr>
            <a:xfrm>
              <a:off x="10518331" y="1373256"/>
              <a:ext cx="55513" cy="90499"/>
            </a:xfrm>
            <a:custGeom>
              <a:avLst/>
              <a:gdLst>
                <a:gd name="connsiteX0" fmla="*/ 0 w 55513"/>
                <a:gd name="connsiteY0" fmla="*/ 63131 h 90499"/>
                <a:gd name="connsiteX1" fmla="*/ 0 w 55513"/>
                <a:gd name="connsiteY1" fmla="*/ 27386 h 90499"/>
                <a:gd name="connsiteX2" fmla="*/ 7488 w 55513"/>
                <a:gd name="connsiteY2" fmla="*/ 6633 h 90499"/>
                <a:gd name="connsiteX3" fmla="*/ 27708 w 55513"/>
                <a:gd name="connsiteY3" fmla="*/ 0 h 90499"/>
                <a:gd name="connsiteX4" fmla="*/ 47977 w 55513"/>
                <a:gd name="connsiteY4" fmla="*/ 6633 h 90499"/>
                <a:gd name="connsiteX5" fmla="*/ 55513 w 55513"/>
                <a:gd name="connsiteY5" fmla="*/ 27386 h 90499"/>
                <a:gd name="connsiteX6" fmla="*/ 55513 w 55513"/>
                <a:gd name="connsiteY6" fmla="*/ 63114 h 90499"/>
                <a:gd name="connsiteX7" fmla="*/ 47977 w 55513"/>
                <a:gd name="connsiteY7" fmla="*/ 83867 h 90499"/>
                <a:gd name="connsiteX8" fmla="*/ 27708 w 55513"/>
                <a:gd name="connsiteY8" fmla="*/ 90500 h 90499"/>
                <a:gd name="connsiteX9" fmla="*/ 7488 w 55513"/>
                <a:gd name="connsiteY9" fmla="*/ 83867 h 90499"/>
                <a:gd name="connsiteX10" fmla="*/ 0 w 55513"/>
                <a:gd name="connsiteY10" fmla="*/ 63131 h 90499"/>
                <a:gd name="connsiteX11" fmla="*/ 13007 w 55513"/>
                <a:gd name="connsiteY11" fmla="*/ 63131 h 90499"/>
                <a:gd name="connsiteX12" fmla="*/ 27741 w 55513"/>
                <a:gd name="connsiteY12" fmla="*/ 78978 h 90499"/>
                <a:gd name="connsiteX13" fmla="*/ 38633 w 55513"/>
                <a:gd name="connsiteY13" fmla="*/ 75040 h 90499"/>
                <a:gd name="connsiteX14" fmla="*/ 42475 w 55513"/>
                <a:gd name="connsiteY14" fmla="*/ 63131 h 90499"/>
                <a:gd name="connsiteX15" fmla="*/ 42475 w 55513"/>
                <a:gd name="connsiteY15" fmla="*/ 27386 h 90499"/>
                <a:gd name="connsiteX16" fmla="*/ 38633 w 55513"/>
                <a:gd name="connsiteY16" fmla="*/ 15476 h 90499"/>
                <a:gd name="connsiteX17" fmla="*/ 27741 w 55513"/>
                <a:gd name="connsiteY17" fmla="*/ 11538 h 90499"/>
                <a:gd name="connsiteX18" fmla="*/ 13007 w 55513"/>
                <a:gd name="connsiteY18" fmla="*/ 27386 h 90499"/>
                <a:gd name="connsiteX19" fmla="*/ 13007 w 55513"/>
                <a:gd name="connsiteY19" fmla="*/ 63131 h 90499"/>
                <a:gd name="connsiteX20" fmla="*/ 23884 w 55513"/>
                <a:gd name="connsiteY20" fmla="*/ 49026 h 90499"/>
                <a:gd name="connsiteX21" fmla="*/ 22335 w 55513"/>
                <a:gd name="connsiteY21" fmla="*/ 45266 h 90499"/>
                <a:gd name="connsiteX22" fmla="*/ 23884 w 55513"/>
                <a:gd name="connsiteY22" fmla="*/ 41571 h 90499"/>
                <a:gd name="connsiteX23" fmla="*/ 27870 w 55513"/>
                <a:gd name="connsiteY23" fmla="*/ 40167 h 90499"/>
                <a:gd name="connsiteX24" fmla="*/ 31792 w 55513"/>
                <a:gd name="connsiteY24" fmla="*/ 41571 h 90499"/>
                <a:gd name="connsiteX25" fmla="*/ 33276 w 55513"/>
                <a:gd name="connsiteY25" fmla="*/ 45266 h 90499"/>
                <a:gd name="connsiteX26" fmla="*/ 31792 w 55513"/>
                <a:gd name="connsiteY26" fmla="*/ 49026 h 90499"/>
                <a:gd name="connsiteX27" fmla="*/ 27870 w 55513"/>
                <a:gd name="connsiteY27" fmla="*/ 50479 h 90499"/>
                <a:gd name="connsiteX28" fmla="*/ 23884 w 55513"/>
                <a:gd name="connsiteY28" fmla="*/ 49026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513" h="90499">
                  <a:moveTo>
                    <a:pt x="0" y="63131"/>
                  </a:moveTo>
                  <a:lnTo>
                    <a:pt x="0" y="27386"/>
                  </a:lnTo>
                  <a:cubicBezTo>
                    <a:pt x="0" y="17977"/>
                    <a:pt x="2502" y="11054"/>
                    <a:pt x="7488" y="6633"/>
                  </a:cubicBezTo>
                  <a:cubicBezTo>
                    <a:pt x="12474" y="2211"/>
                    <a:pt x="19220" y="0"/>
                    <a:pt x="27708" y="0"/>
                  </a:cubicBezTo>
                  <a:cubicBezTo>
                    <a:pt x="36181" y="0"/>
                    <a:pt x="42943" y="2211"/>
                    <a:pt x="47977" y="6633"/>
                  </a:cubicBezTo>
                  <a:cubicBezTo>
                    <a:pt x="53012" y="11054"/>
                    <a:pt x="55513" y="17977"/>
                    <a:pt x="55513" y="27386"/>
                  </a:cubicBezTo>
                  <a:lnTo>
                    <a:pt x="55513" y="63114"/>
                  </a:lnTo>
                  <a:cubicBezTo>
                    <a:pt x="55513" y="72523"/>
                    <a:pt x="52997" y="79446"/>
                    <a:pt x="47977" y="83867"/>
                  </a:cubicBezTo>
                  <a:cubicBezTo>
                    <a:pt x="42943" y="88289"/>
                    <a:pt x="36197" y="90500"/>
                    <a:pt x="27708" y="90500"/>
                  </a:cubicBezTo>
                  <a:cubicBezTo>
                    <a:pt x="19220" y="90500"/>
                    <a:pt x="12491" y="88289"/>
                    <a:pt x="7488" y="83867"/>
                  </a:cubicBezTo>
                  <a:cubicBezTo>
                    <a:pt x="2485" y="79462"/>
                    <a:pt x="0" y="72539"/>
                    <a:pt x="0" y="63131"/>
                  </a:cubicBezTo>
                  <a:close/>
                  <a:moveTo>
                    <a:pt x="13007" y="63131"/>
                  </a:moveTo>
                  <a:cubicBezTo>
                    <a:pt x="13007" y="73685"/>
                    <a:pt x="17913" y="78978"/>
                    <a:pt x="27741" y="78978"/>
                  </a:cubicBezTo>
                  <a:cubicBezTo>
                    <a:pt x="32453" y="78978"/>
                    <a:pt x="36084" y="77671"/>
                    <a:pt x="38633" y="75040"/>
                  </a:cubicBezTo>
                  <a:cubicBezTo>
                    <a:pt x="41200" y="72426"/>
                    <a:pt x="42475" y="68456"/>
                    <a:pt x="42475" y="63131"/>
                  </a:cubicBezTo>
                  <a:lnTo>
                    <a:pt x="42475" y="27386"/>
                  </a:lnTo>
                  <a:cubicBezTo>
                    <a:pt x="42475" y="22060"/>
                    <a:pt x="41200" y="18090"/>
                    <a:pt x="38633" y="15476"/>
                  </a:cubicBezTo>
                  <a:cubicBezTo>
                    <a:pt x="36068" y="12862"/>
                    <a:pt x="32437" y="11538"/>
                    <a:pt x="27741" y="11538"/>
                  </a:cubicBezTo>
                  <a:cubicBezTo>
                    <a:pt x="17913" y="11538"/>
                    <a:pt x="13007" y="16815"/>
                    <a:pt x="13007" y="27386"/>
                  </a:cubicBezTo>
                  <a:lnTo>
                    <a:pt x="13007" y="63131"/>
                  </a:lnTo>
                  <a:close/>
                  <a:moveTo>
                    <a:pt x="23884" y="49026"/>
                  </a:moveTo>
                  <a:cubicBezTo>
                    <a:pt x="22851" y="48058"/>
                    <a:pt x="22335" y="46799"/>
                    <a:pt x="22335" y="45266"/>
                  </a:cubicBezTo>
                  <a:cubicBezTo>
                    <a:pt x="22335" y="43733"/>
                    <a:pt x="22851" y="42490"/>
                    <a:pt x="23884" y="41571"/>
                  </a:cubicBezTo>
                  <a:cubicBezTo>
                    <a:pt x="24916" y="40635"/>
                    <a:pt x="26240" y="40167"/>
                    <a:pt x="27870" y="40167"/>
                  </a:cubicBezTo>
                  <a:cubicBezTo>
                    <a:pt x="29500" y="40167"/>
                    <a:pt x="30807" y="40635"/>
                    <a:pt x="31792" y="41571"/>
                  </a:cubicBezTo>
                  <a:cubicBezTo>
                    <a:pt x="32776" y="42507"/>
                    <a:pt x="33276" y="43733"/>
                    <a:pt x="33276" y="45266"/>
                  </a:cubicBezTo>
                  <a:cubicBezTo>
                    <a:pt x="33276" y="46799"/>
                    <a:pt x="32776" y="48058"/>
                    <a:pt x="31792" y="49026"/>
                  </a:cubicBezTo>
                  <a:cubicBezTo>
                    <a:pt x="30807" y="49994"/>
                    <a:pt x="29500" y="50479"/>
                    <a:pt x="27870" y="50479"/>
                  </a:cubicBezTo>
                  <a:cubicBezTo>
                    <a:pt x="26240" y="50479"/>
                    <a:pt x="24916" y="49994"/>
                    <a:pt x="23884" y="4902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23" name="Figura a mano libera: forma 322">
              <a:extLst>
                <a:ext uri="{FF2B5EF4-FFF2-40B4-BE49-F238E27FC236}">
                  <a16:creationId xmlns:a16="http://schemas.microsoft.com/office/drawing/2014/main" id="{695A4D54-FAC8-A400-EDC2-3383B65749B1}"/>
                </a:ext>
              </a:extLst>
            </p:cNvPr>
            <p:cNvSpPr/>
            <p:nvPr/>
          </p:nvSpPr>
          <p:spPr>
            <a:xfrm>
              <a:off x="10580461" y="1373126"/>
              <a:ext cx="24416" cy="89886"/>
            </a:xfrm>
            <a:custGeom>
              <a:avLst/>
              <a:gdLst>
                <a:gd name="connsiteX0" fmla="*/ 0 w 24416"/>
                <a:gd name="connsiteY0" fmla="*/ 18671 h 89886"/>
                <a:gd name="connsiteX1" fmla="*/ 2582 w 24416"/>
                <a:gd name="connsiteY1" fmla="*/ 13636 h 89886"/>
                <a:gd name="connsiteX2" fmla="*/ 15347 w 24416"/>
                <a:gd name="connsiteY2" fmla="*/ 1356 h 89886"/>
                <a:gd name="connsiteX3" fmla="*/ 18655 w 24416"/>
                <a:gd name="connsiteY3" fmla="*/ 0 h 89886"/>
                <a:gd name="connsiteX4" fmla="*/ 22642 w 24416"/>
                <a:gd name="connsiteY4" fmla="*/ 1162 h 89886"/>
                <a:gd name="connsiteX5" fmla="*/ 24416 w 24416"/>
                <a:gd name="connsiteY5" fmla="*/ 4293 h 89886"/>
                <a:gd name="connsiteX6" fmla="*/ 24416 w 24416"/>
                <a:gd name="connsiteY6" fmla="*/ 85594 h 89886"/>
                <a:gd name="connsiteX7" fmla="*/ 22448 w 24416"/>
                <a:gd name="connsiteY7" fmla="*/ 88725 h 89886"/>
                <a:gd name="connsiteX8" fmla="*/ 17897 w 24416"/>
                <a:gd name="connsiteY8" fmla="*/ 89887 h 89886"/>
                <a:gd name="connsiteX9" fmla="*/ 13298 w 24416"/>
                <a:gd name="connsiteY9" fmla="*/ 88725 h 89886"/>
                <a:gd name="connsiteX10" fmla="*/ 11393 w 24416"/>
                <a:gd name="connsiteY10" fmla="*/ 85594 h 89886"/>
                <a:gd name="connsiteX11" fmla="*/ 11393 w 24416"/>
                <a:gd name="connsiteY11" fmla="*/ 17332 h 89886"/>
                <a:gd name="connsiteX12" fmla="*/ 7100 w 24416"/>
                <a:gd name="connsiteY12" fmla="*/ 22738 h 89886"/>
                <a:gd name="connsiteX13" fmla="*/ 4406 w 24416"/>
                <a:gd name="connsiteY13" fmla="*/ 23964 h 89886"/>
                <a:gd name="connsiteX14" fmla="*/ 1275 w 24416"/>
                <a:gd name="connsiteY14" fmla="*/ 22302 h 89886"/>
                <a:gd name="connsiteX15" fmla="*/ 0 w 24416"/>
                <a:gd name="connsiteY15" fmla="*/ 18671 h 8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16" h="89886">
                  <a:moveTo>
                    <a:pt x="0" y="18671"/>
                  </a:moveTo>
                  <a:cubicBezTo>
                    <a:pt x="0" y="16541"/>
                    <a:pt x="856" y="14863"/>
                    <a:pt x="2582" y="13636"/>
                  </a:cubicBezTo>
                  <a:lnTo>
                    <a:pt x="15347" y="1356"/>
                  </a:lnTo>
                  <a:cubicBezTo>
                    <a:pt x="16251" y="452"/>
                    <a:pt x="17348" y="0"/>
                    <a:pt x="18655" y="0"/>
                  </a:cubicBezTo>
                  <a:cubicBezTo>
                    <a:pt x="20124" y="0"/>
                    <a:pt x="21464" y="387"/>
                    <a:pt x="22642" y="1162"/>
                  </a:cubicBezTo>
                  <a:cubicBezTo>
                    <a:pt x="23835" y="1937"/>
                    <a:pt x="24416" y="2985"/>
                    <a:pt x="24416" y="4293"/>
                  </a:cubicBezTo>
                  <a:lnTo>
                    <a:pt x="24416" y="85594"/>
                  </a:lnTo>
                  <a:cubicBezTo>
                    <a:pt x="24416" y="86901"/>
                    <a:pt x="23755" y="87950"/>
                    <a:pt x="22448" y="88725"/>
                  </a:cubicBezTo>
                  <a:cubicBezTo>
                    <a:pt x="21140" y="89499"/>
                    <a:pt x="19624" y="89887"/>
                    <a:pt x="17897" y="89887"/>
                  </a:cubicBezTo>
                  <a:cubicBezTo>
                    <a:pt x="16090" y="89887"/>
                    <a:pt x="14556" y="89499"/>
                    <a:pt x="13298" y="88725"/>
                  </a:cubicBezTo>
                  <a:cubicBezTo>
                    <a:pt x="12023" y="87950"/>
                    <a:pt x="11393" y="86901"/>
                    <a:pt x="11393" y="85594"/>
                  </a:cubicBezTo>
                  <a:lnTo>
                    <a:pt x="11393" y="17332"/>
                  </a:lnTo>
                  <a:lnTo>
                    <a:pt x="7100" y="22738"/>
                  </a:lnTo>
                  <a:cubicBezTo>
                    <a:pt x="6278" y="23561"/>
                    <a:pt x="5374" y="23964"/>
                    <a:pt x="4406" y="23964"/>
                  </a:cubicBezTo>
                  <a:cubicBezTo>
                    <a:pt x="3179" y="23964"/>
                    <a:pt x="2131" y="23416"/>
                    <a:pt x="1275" y="22302"/>
                  </a:cubicBezTo>
                  <a:cubicBezTo>
                    <a:pt x="436" y="21189"/>
                    <a:pt x="0" y="19995"/>
                    <a:pt x="0" y="186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24" name="Figura a mano libera: forma 323">
              <a:extLst>
                <a:ext uri="{FF2B5EF4-FFF2-40B4-BE49-F238E27FC236}">
                  <a16:creationId xmlns:a16="http://schemas.microsoft.com/office/drawing/2014/main" id="{C7CC3132-44FC-B2CA-CD56-62C519ACBDE1}"/>
                </a:ext>
              </a:extLst>
            </p:cNvPr>
            <p:cNvSpPr/>
            <p:nvPr/>
          </p:nvSpPr>
          <p:spPr>
            <a:xfrm>
              <a:off x="10616916" y="1373256"/>
              <a:ext cx="55125" cy="90499"/>
            </a:xfrm>
            <a:custGeom>
              <a:avLst/>
              <a:gdLst>
                <a:gd name="connsiteX0" fmla="*/ 16 w 55125"/>
                <a:gd name="connsiteY0" fmla="*/ 68650 h 90499"/>
                <a:gd name="connsiteX1" fmla="*/ 1485 w 55125"/>
                <a:gd name="connsiteY1" fmla="*/ 64357 h 90499"/>
                <a:gd name="connsiteX2" fmla="*/ 6148 w 55125"/>
                <a:gd name="connsiteY2" fmla="*/ 63131 h 90499"/>
                <a:gd name="connsiteX3" fmla="*/ 12894 w 55125"/>
                <a:gd name="connsiteY3" fmla="*/ 68036 h 90499"/>
                <a:gd name="connsiteX4" fmla="*/ 17008 w 55125"/>
                <a:gd name="connsiteY4" fmla="*/ 75960 h 90499"/>
                <a:gd name="connsiteX5" fmla="*/ 27256 w 55125"/>
                <a:gd name="connsiteY5" fmla="*/ 78962 h 90499"/>
                <a:gd name="connsiteX6" fmla="*/ 42119 w 55125"/>
                <a:gd name="connsiteY6" fmla="*/ 63098 h 90499"/>
                <a:gd name="connsiteX7" fmla="*/ 42119 w 55125"/>
                <a:gd name="connsiteY7" fmla="*/ 47606 h 90499"/>
                <a:gd name="connsiteX8" fmla="*/ 25046 w 55125"/>
                <a:gd name="connsiteY8" fmla="*/ 54529 h 90499"/>
                <a:gd name="connsiteX9" fmla="*/ 0 w 55125"/>
                <a:gd name="connsiteY9" fmla="*/ 29532 h 90499"/>
                <a:gd name="connsiteX10" fmla="*/ 0 w 55125"/>
                <a:gd name="connsiteY10" fmla="*/ 27321 h 90499"/>
                <a:gd name="connsiteX11" fmla="*/ 7487 w 55125"/>
                <a:gd name="connsiteY11" fmla="*/ 6616 h 90499"/>
                <a:gd name="connsiteX12" fmla="*/ 27498 w 55125"/>
                <a:gd name="connsiteY12" fmla="*/ 0 h 90499"/>
                <a:gd name="connsiteX13" fmla="*/ 47574 w 55125"/>
                <a:gd name="connsiteY13" fmla="*/ 6633 h 90499"/>
                <a:gd name="connsiteX14" fmla="*/ 55126 w 55125"/>
                <a:gd name="connsiteY14" fmla="*/ 27386 h 90499"/>
                <a:gd name="connsiteX15" fmla="*/ 55126 w 55125"/>
                <a:gd name="connsiteY15" fmla="*/ 63114 h 90499"/>
                <a:gd name="connsiteX16" fmla="*/ 47445 w 55125"/>
                <a:gd name="connsiteY16" fmla="*/ 83867 h 90499"/>
                <a:gd name="connsiteX17" fmla="*/ 26869 w 55125"/>
                <a:gd name="connsiteY17" fmla="*/ 90500 h 90499"/>
                <a:gd name="connsiteX18" fmla="*/ 7036 w 55125"/>
                <a:gd name="connsiteY18" fmla="*/ 83932 h 90499"/>
                <a:gd name="connsiteX19" fmla="*/ 16 w 55125"/>
                <a:gd name="connsiteY19" fmla="*/ 68650 h 90499"/>
                <a:gd name="connsiteX20" fmla="*/ 13039 w 55125"/>
                <a:gd name="connsiteY20" fmla="*/ 28854 h 90499"/>
                <a:gd name="connsiteX21" fmla="*/ 27659 w 55125"/>
                <a:gd name="connsiteY21" fmla="*/ 44217 h 90499"/>
                <a:gd name="connsiteX22" fmla="*/ 42151 w 55125"/>
                <a:gd name="connsiteY22" fmla="*/ 29951 h 90499"/>
                <a:gd name="connsiteX23" fmla="*/ 42151 w 55125"/>
                <a:gd name="connsiteY23" fmla="*/ 26789 h 90499"/>
                <a:gd name="connsiteX24" fmla="*/ 27530 w 55125"/>
                <a:gd name="connsiteY24" fmla="*/ 11070 h 90499"/>
                <a:gd name="connsiteX25" fmla="*/ 13039 w 55125"/>
                <a:gd name="connsiteY25" fmla="*/ 26789 h 90499"/>
                <a:gd name="connsiteX26" fmla="*/ 13039 w 55125"/>
                <a:gd name="connsiteY26" fmla="*/ 2885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125" h="90499">
                  <a:moveTo>
                    <a:pt x="16" y="68650"/>
                  </a:moveTo>
                  <a:cubicBezTo>
                    <a:pt x="16" y="66600"/>
                    <a:pt x="500" y="65164"/>
                    <a:pt x="1485" y="64357"/>
                  </a:cubicBezTo>
                  <a:cubicBezTo>
                    <a:pt x="2469" y="63534"/>
                    <a:pt x="4018" y="63131"/>
                    <a:pt x="6148" y="63131"/>
                  </a:cubicBezTo>
                  <a:cubicBezTo>
                    <a:pt x="10650" y="63131"/>
                    <a:pt x="12894" y="64777"/>
                    <a:pt x="12894" y="68036"/>
                  </a:cubicBezTo>
                  <a:cubicBezTo>
                    <a:pt x="12894" y="71312"/>
                    <a:pt x="14265" y="73959"/>
                    <a:pt x="17008" y="75960"/>
                  </a:cubicBezTo>
                  <a:cubicBezTo>
                    <a:pt x="19752" y="77961"/>
                    <a:pt x="23173" y="78962"/>
                    <a:pt x="27256" y="78962"/>
                  </a:cubicBezTo>
                  <a:cubicBezTo>
                    <a:pt x="37165" y="78962"/>
                    <a:pt x="42119" y="73668"/>
                    <a:pt x="42119" y="63098"/>
                  </a:cubicBezTo>
                  <a:lnTo>
                    <a:pt x="42119" y="47606"/>
                  </a:lnTo>
                  <a:cubicBezTo>
                    <a:pt x="38440" y="52221"/>
                    <a:pt x="32743" y="54529"/>
                    <a:pt x="25046" y="54529"/>
                  </a:cubicBezTo>
                  <a:cubicBezTo>
                    <a:pt x="8343" y="54529"/>
                    <a:pt x="0" y="46202"/>
                    <a:pt x="0" y="29532"/>
                  </a:cubicBezTo>
                  <a:lnTo>
                    <a:pt x="0" y="27321"/>
                  </a:lnTo>
                  <a:cubicBezTo>
                    <a:pt x="0" y="17929"/>
                    <a:pt x="2501" y="11022"/>
                    <a:pt x="7487" y="6616"/>
                  </a:cubicBezTo>
                  <a:cubicBezTo>
                    <a:pt x="12474" y="2211"/>
                    <a:pt x="19155" y="0"/>
                    <a:pt x="27498" y="0"/>
                  </a:cubicBezTo>
                  <a:cubicBezTo>
                    <a:pt x="35842" y="0"/>
                    <a:pt x="42539" y="2211"/>
                    <a:pt x="47574" y="6633"/>
                  </a:cubicBezTo>
                  <a:cubicBezTo>
                    <a:pt x="52608" y="11054"/>
                    <a:pt x="55126" y="17977"/>
                    <a:pt x="55126" y="27386"/>
                  </a:cubicBezTo>
                  <a:lnTo>
                    <a:pt x="55126" y="63114"/>
                  </a:lnTo>
                  <a:cubicBezTo>
                    <a:pt x="55126" y="72523"/>
                    <a:pt x="52560" y="79446"/>
                    <a:pt x="47445" y="83867"/>
                  </a:cubicBezTo>
                  <a:cubicBezTo>
                    <a:pt x="42329" y="88289"/>
                    <a:pt x="35471" y="90500"/>
                    <a:pt x="26869" y="90500"/>
                  </a:cubicBezTo>
                  <a:cubicBezTo>
                    <a:pt x="18348" y="90500"/>
                    <a:pt x="11748" y="88305"/>
                    <a:pt x="7036" y="83932"/>
                  </a:cubicBezTo>
                  <a:cubicBezTo>
                    <a:pt x="2372" y="79559"/>
                    <a:pt x="16" y="74475"/>
                    <a:pt x="16" y="68650"/>
                  </a:cubicBezTo>
                  <a:close/>
                  <a:moveTo>
                    <a:pt x="13039" y="28854"/>
                  </a:moveTo>
                  <a:cubicBezTo>
                    <a:pt x="13039" y="39102"/>
                    <a:pt x="17912" y="44217"/>
                    <a:pt x="27659" y="44217"/>
                  </a:cubicBezTo>
                  <a:cubicBezTo>
                    <a:pt x="37326" y="44217"/>
                    <a:pt x="42151" y="39457"/>
                    <a:pt x="42151" y="29951"/>
                  </a:cubicBezTo>
                  <a:lnTo>
                    <a:pt x="42151" y="26789"/>
                  </a:lnTo>
                  <a:cubicBezTo>
                    <a:pt x="42151" y="16299"/>
                    <a:pt x="37277" y="11070"/>
                    <a:pt x="27530" y="11070"/>
                  </a:cubicBezTo>
                  <a:cubicBezTo>
                    <a:pt x="17864" y="11070"/>
                    <a:pt x="13039" y="16315"/>
                    <a:pt x="13039" y="26789"/>
                  </a:cubicBezTo>
                  <a:lnTo>
                    <a:pt x="13039" y="2885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25" name="Figura a mano libera: forma 324">
              <a:extLst>
                <a:ext uri="{FF2B5EF4-FFF2-40B4-BE49-F238E27FC236}">
                  <a16:creationId xmlns:a16="http://schemas.microsoft.com/office/drawing/2014/main" id="{E39F2825-79E1-6F41-5EA8-E9E51E8684D4}"/>
                </a:ext>
              </a:extLst>
            </p:cNvPr>
            <p:cNvSpPr/>
            <p:nvPr/>
          </p:nvSpPr>
          <p:spPr>
            <a:xfrm>
              <a:off x="9927450" y="1495902"/>
              <a:ext cx="55884" cy="89773"/>
            </a:xfrm>
            <a:custGeom>
              <a:avLst/>
              <a:gdLst>
                <a:gd name="connsiteX0" fmla="*/ 0 w 55884"/>
                <a:gd name="connsiteY0" fmla="*/ 85481 h 89773"/>
                <a:gd name="connsiteX1" fmla="*/ 0 w 55884"/>
                <a:gd name="connsiteY1" fmla="*/ 4180 h 89773"/>
                <a:gd name="connsiteX2" fmla="*/ 1420 w 55884"/>
                <a:gd name="connsiteY2" fmla="*/ 1226 h 89773"/>
                <a:gd name="connsiteX3" fmla="*/ 5035 w 55884"/>
                <a:gd name="connsiteY3" fmla="*/ 0 h 89773"/>
                <a:gd name="connsiteX4" fmla="*/ 28983 w 55884"/>
                <a:gd name="connsiteY4" fmla="*/ 0 h 89773"/>
                <a:gd name="connsiteX5" fmla="*/ 48575 w 55884"/>
                <a:gd name="connsiteY5" fmla="*/ 6503 h 89773"/>
                <a:gd name="connsiteX6" fmla="*/ 55885 w 55884"/>
                <a:gd name="connsiteY6" fmla="*/ 27014 h 89773"/>
                <a:gd name="connsiteX7" fmla="*/ 55885 w 55884"/>
                <a:gd name="connsiteY7" fmla="*/ 27999 h 89773"/>
                <a:gd name="connsiteX8" fmla="*/ 48333 w 55884"/>
                <a:gd name="connsiteY8" fmla="*/ 48574 h 89773"/>
                <a:gd name="connsiteX9" fmla="*/ 28257 w 55884"/>
                <a:gd name="connsiteY9" fmla="*/ 55142 h 89773"/>
                <a:gd name="connsiteX10" fmla="*/ 13023 w 55884"/>
                <a:gd name="connsiteY10" fmla="*/ 55142 h 89773"/>
                <a:gd name="connsiteX11" fmla="*/ 13023 w 55884"/>
                <a:gd name="connsiteY11" fmla="*/ 85481 h 89773"/>
                <a:gd name="connsiteX12" fmla="*/ 11119 w 55884"/>
                <a:gd name="connsiteY12" fmla="*/ 88612 h 89773"/>
                <a:gd name="connsiteX13" fmla="*/ 6520 w 55884"/>
                <a:gd name="connsiteY13" fmla="*/ 89774 h 89773"/>
                <a:gd name="connsiteX14" fmla="*/ 1969 w 55884"/>
                <a:gd name="connsiteY14" fmla="*/ 88612 h 89773"/>
                <a:gd name="connsiteX15" fmla="*/ 0 w 55884"/>
                <a:gd name="connsiteY15" fmla="*/ 85481 h 89773"/>
                <a:gd name="connsiteX16" fmla="*/ 13023 w 55884"/>
                <a:gd name="connsiteY16" fmla="*/ 44830 h 89773"/>
                <a:gd name="connsiteX17" fmla="*/ 28257 w 55884"/>
                <a:gd name="connsiteY17" fmla="*/ 44830 h 89773"/>
                <a:gd name="connsiteX18" fmla="*/ 39069 w 55884"/>
                <a:gd name="connsiteY18" fmla="*/ 40844 h 89773"/>
                <a:gd name="connsiteX19" fmla="*/ 42877 w 55884"/>
                <a:gd name="connsiteY19" fmla="*/ 28870 h 89773"/>
                <a:gd name="connsiteX20" fmla="*/ 42877 w 55884"/>
                <a:gd name="connsiteY20" fmla="*/ 27402 h 89773"/>
                <a:gd name="connsiteX21" fmla="*/ 39069 w 55884"/>
                <a:gd name="connsiteY21" fmla="*/ 15492 h 89773"/>
                <a:gd name="connsiteX22" fmla="*/ 28257 w 55884"/>
                <a:gd name="connsiteY22" fmla="*/ 11555 h 89773"/>
                <a:gd name="connsiteX23" fmla="*/ 13023 w 55884"/>
                <a:gd name="connsiteY23" fmla="*/ 11555 h 89773"/>
                <a:gd name="connsiteX24" fmla="*/ 13023 w 55884"/>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884" h="89773">
                  <a:moveTo>
                    <a:pt x="0" y="85481"/>
                  </a:moveTo>
                  <a:lnTo>
                    <a:pt x="0" y="4180"/>
                  </a:lnTo>
                  <a:cubicBezTo>
                    <a:pt x="0" y="3034"/>
                    <a:pt x="468" y="2049"/>
                    <a:pt x="1420" y="1226"/>
                  </a:cubicBezTo>
                  <a:cubicBezTo>
                    <a:pt x="2356" y="403"/>
                    <a:pt x="3566" y="0"/>
                    <a:pt x="5035" y="0"/>
                  </a:cubicBezTo>
                  <a:lnTo>
                    <a:pt x="28983" y="0"/>
                  </a:lnTo>
                  <a:cubicBezTo>
                    <a:pt x="37165" y="0"/>
                    <a:pt x="43701" y="2162"/>
                    <a:pt x="48575" y="6503"/>
                  </a:cubicBezTo>
                  <a:cubicBezTo>
                    <a:pt x="53448" y="10845"/>
                    <a:pt x="55885" y="17671"/>
                    <a:pt x="55885" y="27014"/>
                  </a:cubicBezTo>
                  <a:lnTo>
                    <a:pt x="55885" y="27999"/>
                  </a:lnTo>
                  <a:cubicBezTo>
                    <a:pt x="55885" y="37326"/>
                    <a:pt x="53367" y="44185"/>
                    <a:pt x="48333" y="48574"/>
                  </a:cubicBezTo>
                  <a:cubicBezTo>
                    <a:pt x="43297" y="52948"/>
                    <a:pt x="36600" y="55142"/>
                    <a:pt x="28257" y="55142"/>
                  </a:cubicBezTo>
                  <a:lnTo>
                    <a:pt x="13023" y="55142"/>
                  </a:lnTo>
                  <a:lnTo>
                    <a:pt x="13023" y="85481"/>
                  </a:lnTo>
                  <a:cubicBezTo>
                    <a:pt x="13023" y="86788"/>
                    <a:pt x="12394" y="87837"/>
                    <a:pt x="11119" y="88612"/>
                  </a:cubicBezTo>
                  <a:cubicBezTo>
                    <a:pt x="9844" y="89386"/>
                    <a:pt x="8311" y="89774"/>
                    <a:pt x="6520" y="89774"/>
                  </a:cubicBezTo>
                  <a:cubicBezTo>
                    <a:pt x="4793" y="89774"/>
                    <a:pt x="3276" y="89386"/>
                    <a:pt x="1969" y="88612"/>
                  </a:cubicBezTo>
                  <a:cubicBezTo>
                    <a:pt x="662" y="87837"/>
                    <a:pt x="0" y="86788"/>
                    <a:pt x="0" y="85481"/>
                  </a:cubicBezTo>
                  <a:close/>
                  <a:moveTo>
                    <a:pt x="13023" y="44830"/>
                  </a:moveTo>
                  <a:lnTo>
                    <a:pt x="28257" y="44830"/>
                  </a:lnTo>
                  <a:cubicBezTo>
                    <a:pt x="32921" y="44830"/>
                    <a:pt x="36519" y="43507"/>
                    <a:pt x="39069" y="40844"/>
                  </a:cubicBezTo>
                  <a:cubicBezTo>
                    <a:pt x="41603" y="38182"/>
                    <a:pt x="42877" y="34196"/>
                    <a:pt x="42877" y="28870"/>
                  </a:cubicBezTo>
                  <a:lnTo>
                    <a:pt x="42877" y="27402"/>
                  </a:lnTo>
                  <a:cubicBezTo>
                    <a:pt x="42877" y="22076"/>
                    <a:pt x="41603" y="18106"/>
                    <a:pt x="39069" y="15492"/>
                  </a:cubicBezTo>
                  <a:cubicBezTo>
                    <a:pt x="36536" y="12878"/>
                    <a:pt x="32921" y="11555"/>
                    <a:pt x="28257" y="11555"/>
                  </a:cubicBezTo>
                  <a:lnTo>
                    <a:pt x="13023" y="11555"/>
                  </a:lnTo>
                  <a:lnTo>
                    <a:pt x="13023"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26" name="Figura a mano libera: forma 325">
              <a:extLst>
                <a:ext uri="{FF2B5EF4-FFF2-40B4-BE49-F238E27FC236}">
                  <a16:creationId xmlns:a16="http://schemas.microsoft.com/office/drawing/2014/main" id="{F5C893D6-15BB-3B15-A907-91F67BD170D5}"/>
                </a:ext>
              </a:extLst>
            </p:cNvPr>
            <p:cNvSpPr/>
            <p:nvPr/>
          </p:nvSpPr>
          <p:spPr>
            <a:xfrm>
              <a:off x="9983367" y="1495176"/>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4 w 66664"/>
                <a:gd name="connsiteY4" fmla="*/ 4115 h 90516"/>
                <a:gd name="connsiteX5" fmla="*/ 66423 w 66664"/>
                <a:gd name="connsiteY5" fmla="*/ 83690 h 90516"/>
                <a:gd name="connsiteX6" fmla="*/ 66665 w 66664"/>
                <a:gd name="connsiteY6" fmla="*/ 84852 h 90516"/>
                <a:gd name="connsiteX7" fmla="*/ 63793 w 66664"/>
                <a:gd name="connsiteY7" fmla="*/ 88838 h 90516"/>
                <a:gd name="connsiteX8" fmla="*/ 57724 w 66664"/>
                <a:gd name="connsiteY8" fmla="*/ 90516 h 90516"/>
                <a:gd name="connsiteX9" fmla="*/ 52915 w 66664"/>
                <a:gd name="connsiteY9" fmla="*/ 87837 h 90516"/>
                <a:gd name="connsiteX10" fmla="*/ 47832 w 66664"/>
                <a:gd name="connsiteY10" fmla="*/ 70247 h 90516"/>
                <a:gd name="connsiteX11" fmla="*/ 17639 w 66664"/>
                <a:gd name="connsiteY11" fmla="*/ 70247 h 90516"/>
                <a:gd name="connsiteX12" fmla="*/ 12620 w 66664"/>
                <a:gd name="connsiteY12" fmla="*/ 87789 h 90516"/>
                <a:gd name="connsiteX13" fmla="*/ 8085 w 66664"/>
                <a:gd name="connsiteY13" fmla="*/ 90500 h 90516"/>
                <a:gd name="connsiteX14" fmla="*/ 2566 w 66664"/>
                <a:gd name="connsiteY14" fmla="*/ 88902 h 90516"/>
                <a:gd name="connsiteX15" fmla="*/ 0 w 66664"/>
                <a:gd name="connsiteY15" fmla="*/ 85110 h 90516"/>
                <a:gd name="connsiteX16" fmla="*/ 20608 w 66664"/>
                <a:gd name="connsiteY16" fmla="*/ 59919 h 90516"/>
                <a:gd name="connsiteX17" fmla="*/ 44992 w 66664"/>
                <a:gd name="connsiteY17" fmla="*/ 59919 h 90516"/>
                <a:gd name="connsiteX18" fmla="*/ 32679 w 66664"/>
                <a:gd name="connsiteY18" fmla="*/ 17768 h 90516"/>
                <a:gd name="connsiteX19" fmla="*/ 20608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49" y="84255"/>
                    <a:pt x="129" y="84013"/>
                  </a:cubicBezTo>
                  <a:lnTo>
                    <a:pt x="24513" y="4422"/>
                  </a:lnTo>
                  <a:cubicBezTo>
                    <a:pt x="25563" y="1485"/>
                    <a:pt x="28467" y="0"/>
                    <a:pt x="33244" y="0"/>
                  </a:cubicBezTo>
                  <a:cubicBezTo>
                    <a:pt x="38102" y="0"/>
                    <a:pt x="41054" y="1372"/>
                    <a:pt x="42104" y="4115"/>
                  </a:cubicBezTo>
                  <a:lnTo>
                    <a:pt x="66423" y="83690"/>
                  </a:lnTo>
                  <a:cubicBezTo>
                    <a:pt x="66584" y="84206"/>
                    <a:pt x="66665" y="84594"/>
                    <a:pt x="66665" y="84852"/>
                  </a:cubicBezTo>
                  <a:cubicBezTo>
                    <a:pt x="66665" y="86401"/>
                    <a:pt x="65713" y="87724"/>
                    <a:pt x="63793" y="88838"/>
                  </a:cubicBezTo>
                  <a:cubicBezTo>
                    <a:pt x="61888" y="89951"/>
                    <a:pt x="59855" y="90516"/>
                    <a:pt x="57724" y="90516"/>
                  </a:cubicBezTo>
                  <a:cubicBezTo>
                    <a:pt x="55142" y="90516"/>
                    <a:pt x="53528" y="89629"/>
                    <a:pt x="52915" y="87837"/>
                  </a:cubicBezTo>
                  <a:lnTo>
                    <a:pt x="47832" y="70247"/>
                  </a:lnTo>
                  <a:lnTo>
                    <a:pt x="17639" y="70247"/>
                  </a:lnTo>
                  <a:lnTo>
                    <a:pt x="12620" y="87789"/>
                  </a:lnTo>
                  <a:cubicBezTo>
                    <a:pt x="12055" y="89596"/>
                    <a:pt x="10538" y="90500"/>
                    <a:pt x="8085" y="90500"/>
                  </a:cubicBezTo>
                  <a:cubicBezTo>
                    <a:pt x="6133" y="90500"/>
                    <a:pt x="4293" y="89967"/>
                    <a:pt x="2566" y="88902"/>
                  </a:cubicBezTo>
                  <a:cubicBezTo>
                    <a:pt x="856" y="87853"/>
                    <a:pt x="0" y="86579"/>
                    <a:pt x="0" y="85110"/>
                  </a:cubicBezTo>
                  <a:close/>
                  <a:moveTo>
                    <a:pt x="20608" y="59919"/>
                  </a:moveTo>
                  <a:lnTo>
                    <a:pt x="44992" y="59919"/>
                  </a:lnTo>
                  <a:lnTo>
                    <a:pt x="32679" y="17768"/>
                  </a:lnTo>
                  <a:lnTo>
                    <a:pt x="20608"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27" name="Figura a mano libera: forma 326">
              <a:extLst>
                <a:ext uri="{FF2B5EF4-FFF2-40B4-BE49-F238E27FC236}">
                  <a16:creationId xmlns:a16="http://schemas.microsoft.com/office/drawing/2014/main" id="{97FA4DD4-B0BD-2238-AB53-0F00658446B2}"/>
                </a:ext>
              </a:extLst>
            </p:cNvPr>
            <p:cNvSpPr/>
            <p:nvPr/>
          </p:nvSpPr>
          <p:spPr>
            <a:xfrm>
              <a:off x="10058730" y="1495902"/>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3 w 56223"/>
                <a:gd name="connsiteY3" fmla="*/ 0 h 90144"/>
                <a:gd name="connsiteX4" fmla="*/ 27628 w 56223"/>
                <a:gd name="connsiteY4" fmla="*/ 0 h 90144"/>
                <a:gd name="connsiteX5" fmla="*/ 55869 w 56223"/>
                <a:gd name="connsiteY5" fmla="*/ 25046 h 90144"/>
                <a:gd name="connsiteX6" fmla="*/ 51205 w 56223"/>
                <a:gd name="connsiteY6" fmla="*/ 41377 h 90144"/>
                <a:gd name="connsiteX7" fmla="*/ 38553 w 56223"/>
                <a:gd name="connsiteY7" fmla="*/ 49268 h 90144"/>
                <a:gd name="connsiteX8" fmla="*/ 55740 w 56223"/>
                <a:gd name="connsiteY8" fmla="*/ 81640 h 90144"/>
                <a:gd name="connsiteX9" fmla="*/ 56223 w 56223"/>
                <a:gd name="connsiteY9" fmla="*/ 83480 h 90144"/>
                <a:gd name="connsiteX10" fmla="*/ 53706 w 56223"/>
                <a:gd name="connsiteY10" fmla="*/ 88047 h 90144"/>
                <a:gd name="connsiteX11" fmla="*/ 48364 w 56223"/>
                <a:gd name="connsiteY11" fmla="*/ 90145 h 90144"/>
                <a:gd name="connsiteX12" fmla="*/ 43201 w 56223"/>
                <a:gd name="connsiteY12" fmla="*/ 86320 h 90144"/>
                <a:gd name="connsiteX13" fmla="*/ 25272 w 56223"/>
                <a:gd name="connsiteY13" fmla="*/ 51092 h 90144"/>
                <a:gd name="connsiteX14" fmla="*/ 12861 w 56223"/>
                <a:gd name="connsiteY14" fmla="*/ 51092 h 90144"/>
                <a:gd name="connsiteX15" fmla="*/ 12861 w 56223"/>
                <a:gd name="connsiteY15" fmla="*/ 85465 h 90144"/>
                <a:gd name="connsiteX16" fmla="*/ 10958 w 56223"/>
                <a:gd name="connsiteY16" fmla="*/ 88612 h 90144"/>
                <a:gd name="connsiteX17" fmla="*/ 6358 w 56223"/>
                <a:gd name="connsiteY17" fmla="*/ 89790 h 90144"/>
                <a:gd name="connsiteX18" fmla="*/ 1872 w 56223"/>
                <a:gd name="connsiteY18" fmla="*/ 88628 h 90144"/>
                <a:gd name="connsiteX19" fmla="*/ 0 w 56223"/>
                <a:gd name="connsiteY19" fmla="*/ 85481 h 90144"/>
                <a:gd name="connsiteX20" fmla="*/ 12894 w 56223"/>
                <a:gd name="connsiteY20" fmla="*/ 40780 h 90144"/>
                <a:gd name="connsiteX21" fmla="*/ 27628 w 56223"/>
                <a:gd name="connsiteY21" fmla="*/ 40780 h 90144"/>
                <a:gd name="connsiteX22" fmla="*/ 42862 w 56223"/>
                <a:gd name="connsiteY22" fmla="*/ 26159 h 90144"/>
                <a:gd name="connsiteX23" fmla="*/ 27628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49"/>
                    <a:pt x="1226" y="1226"/>
                  </a:cubicBezTo>
                  <a:cubicBezTo>
                    <a:pt x="2050" y="403"/>
                    <a:pt x="3066" y="0"/>
                    <a:pt x="4293" y="0"/>
                  </a:cubicBezTo>
                  <a:lnTo>
                    <a:pt x="27628" y="0"/>
                  </a:lnTo>
                  <a:cubicBezTo>
                    <a:pt x="46460" y="0"/>
                    <a:pt x="55869" y="8343"/>
                    <a:pt x="55869" y="25046"/>
                  </a:cubicBezTo>
                  <a:cubicBezTo>
                    <a:pt x="55869" y="31969"/>
                    <a:pt x="54320" y="37423"/>
                    <a:pt x="51205" y="41377"/>
                  </a:cubicBezTo>
                  <a:cubicBezTo>
                    <a:pt x="48090" y="45331"/>
                    <a:pt x="43878" y="47961"/>
                    <a:pt x="38553" y="49268"/>
                  </a:cubicBezTo>
                  <a:lnTo>
                    <a:pt x="55740" y="81640"/>
                  </a:lnTo>
                  <a:cubicBezTo>
                    <a:pt x="56062" y="82221"/>
                    <a:pt x="56223" y="82835"/>
                    <a:pt x="56223" y="83480"/>
                  </a:cubicBezTo>
                  <a:cubicBezTo>
                    <a:pt x="56223" y="85126"/>
                    <a:pt x="55384" y="86643"/>
                    <a:pt x="53706" y="88047"/>
                  </a:cubicBezTo>
                  <a:cubicBezTo>
                    <a:pt x="52027" y="89451"/>
                    <a:pt x="50253" y="90145"/>
                    <a:pt x="48364" y="90145"/>
                  </a:cubicBezTo>
                  <a:cubicBezTo>
                    <a:pt x="46234" y="90145"/>
                    <a:pt x="44524" y="88870"/>
                    <a:pt x="43201" y="86320"/>
                  </a:cubicBezTo>
                  <a:lnTo>
                    <a:pt x="25272" y="51092"/>
                  </a:lnTo>
                  <a:lnTo>
                    <a:pt x="12861" y="51092"/>
                  </a:lnTo>
                  <a:lnTo>
                    <a:pt x="12861" y="85465"/>
                  </a:lnTo>
                  <a:cubicBezTo>
                    <a:pt x="12861" y="86772"/>
                    <a:pt x="12232" y="87821"/>
                    <a:pt x="10958" y="88612"/>
                  </a:cubicBezTo>
                  <a:cubicBezTo>
                    <a:pt x="9683" y="89386"/>
                    <a:pt x="8149" y="89790"/>
                    <a:pt x="6358" y="89790"/>
                  </a:cubicBezTo>
                  <a:cubicBezTo>
                    <a:pt x="4647" y="89790"/>
                    <a:pt x="3146" y="89403"/>
                    <a:pt x="1872" y="88628"/>
                  </a:cubicBezTo>
                  <a:cubicBezTo>
                    <a:pt x="630" y="87837"/>
                    <a:pt x="0" y="86788"/>
                    <a:pt x="0" y="85481"/>
                  </a:cubicBezTo>
                  <a:close/>
                  <a:moveTo>
                    <a:pt x="12894" y="40780"/>
                  </a:moveTo>
                  <a:lnTo>
                    <a:pt x="27628" y="40780"/>
                  </a:lnTo>
                  <a:cubicBezTo>
                    <a:pt x="37779" y="40780"/>
                    <a:pt x="42862" y="35906"/>
                    <a:pt x="42862" y="26159"/>
                  </a:cubicBezTo>
                  <a:cubicBezTo>
                    <a:pt x="42862" y="16412"/>
                    <a:pt x="37779"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28" name="Figura a mano libera: forma 327">
              <a:extLst>
                <a:ext uri="{FF2B5EF4-FFF2-40B4-BE49-F238E27FC236}">
                  <a16:creationId xmlns:a16="http://schemas.microsoft.com/office/drawing/2014/main" id="{87311ECB-7FE4-D4DC-7351-30B081F696B0}"/>
                </a:ext>
              </a:extLst>
            </p:cNvPr>
            <p:cNvSpPr/>
            <p:nvPr/>
          </p:nvSpPr>
          <p:spPr>
            <a:xfrm>
              <a:off x="10127380" y="1495902"/>
              <a:ext cx="48881" cy="89789"/>
            </a:xfrm>
            <a:custGeom>
              <a:avLst/>
              <a:gdLst>
                <a:gd name="connsiteX0" fmla="*/ 0 w 48881"/>
                <a:gd name="connsiteY0" fmla="*/ 85481 h 89789"/>
                <a:gd name="connsiteX1" fmla="*/ 0 w 48881"/>
                <a:gd name="connsiteY1" fmla="*/ 4180 h 89789"/>
                <a:gd name="connsiteX2" fmla="*/ 1904 w 48881"/>
                <a:gd name="connsiteY2" fmla="*/ 1049 h 89789"/>
                <a:gd name="connsiteX3" fmla="*/ 6503 w 48881"/>
                <a:gd name="connsiteY3" fmla="*/ 0 h 89789"/>
                <a:gd name="connsiteX4" fmla="*/ 11103 w 48881"/>
                <a:gd name="connsiteY4" fmla="*/ 1049 h 89789"/>
                <a:gd name="connsiteX5" fmla="*/ 13007 w 48881"/>
                <a:gd name="connsiteY5" fmla="*/ 4180 h 89789"/>
                <a:gd name="connsiteX6" fmla="*/ 13007 w 48881"/>
                <a:gd name="connsiteY6" fmla="*/ 78235 h 89789"/>
                <a:gd name="connsiteX7" fmla="*/ 44944 w 48881"/>
                <a:gd name="connsiteY7" fmla="*/ 78235 h 89789"/>
                <a:gd name="connsiteX8" fmla="*/ 47831 w 48881"/>
                <a:gd name="connsiteY8" fmla="*/ 79962 h 89789"/>
                <a:gd name="connsiteX9" fmla="*/ 48881 w 48881"/>
                <a:gd name="connsiteY9" fmla="*/ 84013 h 89789"/>
                <a:gd name="connsiteX10" fmla="*/ 47831 w 48881"/>
                <a:gd name="connsiteY10" fmla="*/ 88063 h 89789"/>
                <a:gd name="connsiteX11" fmla="*/ 44944 w 48881"/>
                <a:gd name="connsiteY11" fmla="*/ 89790 h 89789"/>
                <a:gd name="connsiteX12" fmla="*/ 5761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29" y="1743"/>
                    <a:pt x="1904" y="1049"/>
                  </a:cubicBezTo>
                  <a:cubicBezTo>
                    <a:pt x="3179" y="355"/>
                    <a:pt x="4712" y="0"/>
                    <a:pt x="6503" y="0"/>
                  </a:cubicBezTo>
                  <a:cubicBezTo>
                    <a:pt x="8311" y="0"/>
                    <a:pt x="9844" y="355"/>
                    <a:pt x="11103" y="1049"/>
                  </a:cubicBezTo>
                  <a:cubicBezTo>
                    <a:pt x="12377" y="1743"/>
                    <a:pt x="13007" y="2792"/>
                    <a:pt x="13007" y="4180"/>
                  </a:cubicBezTo>
                  <a:lnTo>
                    <a:pt x="13007" y="78235"/>
                  </a:lnTo>
                  <a:lnTo>
                    <a:pt x="44944" y="78235"/>
                  </a:lnTo>
                  <a:cubicBezTo>
                    <a:pt x="46170" y="78235"/>
                    <a:pt x="47138" y="78816"/>
                    <a:pt x="47831" y="79962"/>
                  </a:cubicBezTo>
                  <a:cubicBezTo>
                    <a:pt x="48526" y="81108"/>
                    <a:pt x="48881" y="82463"/>
                    <a:pt x="48881" y="84013"/>
                  </a:cubicBezTo>
                  <a:cubicBezTo>
                    <a:pt x="48881" y="85562"/>
                    <a:pt x="48526" y="86917"/>
                    <a:pt x="47831" y="88063"/>
                  </a:cubicBezTo>
                  <a:cubicBezTo>
                    <a:pt x="47138" y="89209"/>
                    <a:pt x="46170" y="89790"/>
                    <a:pt x="44944" y="89790"/>
                  </a:cubicBezTo>
                  <a:lnTo>
                    <a:pt x="5761" y="89790"/>
                  </a:lnTo>
                  <a:cubicBezTo>
                    <a:pt x="4212" y="89790"/>
                    <a:pt x="2856" y="89403"/>
                    <a:pt x="1711" y="88628"/>
                  </a:cubicBezTo>
                  <a:cubicBezTo>
                    <a:pt x="56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29" name="Figura a mano libera: forma 328">
              <a:extLst>
                <a:ext uri="{FF2B5EF4-FFF2-40B4-BE49-F238E27FC236}">
                  <a16:creationId xmlns:a16="http://schemas.microsoft.com/office/drawing/2014/main" id="{5B4BDC6E-7579-AB21-7A77-9CA08B808FCE}"/>
                </a:ext>
              </a:extLst>
            </p:cNvPr>
            <p:cNvSpPr/>
            <p:nvPr/>
          </p:nvSpPr>
          <p:spPr>
            <a:xfrm>
              <a:off x="10185959" y="1495902"/>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69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2" y="0"/>
                    <a:pt x="6504"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6"/>
                    <a:pt x="8295" y="89774"/>
                    <a:pt x="6504" y="89774"/>
                  </a:cubicBezTo>
                  <a:cubicBezTo>
                    <a:pt x="4793" y="89774"/>
                    <a:pt x="3276" y="89386"/>
                    <a:pt x="1969"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30" name="Figura a mano libera: forma 329">
              <a:extLst>
                <a:ext uri="{FF2B5EF4-FFF2-40B4-BE49-F238E27FC236}">
                  <a16:creationId xmlns:a16="http://schemas.microsoft.com/office/drawing/2014/main" id="{7579C968-2DB5-C698-1CE4-600C6F52A7E8}"/>
                </a:ext>
              </a:extLst>
            </p:cNvPr>
            <p:cNvSpPr/>
            <p:nvPr/>
          </p:nvSpPr>
          <p:spPr>
            <a:xfrm>
              <a:off x="10208843" y="1495176"/>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2 w 66664"/>
                <a:gd name="connsiteY5" fmla="*/ 83690 h 90516"/>
                <a:gd name="connsiteX6" fmla="*/ 66665 w 66664"/>
                <a:gd name="connsiteY6" fmla="*/ 84852 h 90516"/>
                <a:gd name="connsiteX7" fmla="*/ 63808 w 66664"/>
                <a:gd name="connsiteY7" fmla="*/ 88838 h 90516"/>
                <a:gd name="connsiteX8" fmla="*/ 57740 w 66664"/>
                <a:gd name="connsiteY8" fmla="*/ 90516 h 90516"/>
                <a:gd name="connsiteX9" fmla="*/ 52931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591 w 66664"/>
                <a:gd name="connsiteY16" fmla="*/ 59919 h 90516"/>
                <a:gd name="connsiteX17" fmla="*/ 44976 w 66664"/>
                <a:gd name="connsiteY17" fmla="*/ 59919 h 90516"/>
                <a:gd name="connsiteX18" fmla="*/ 32662 w 66664"/>
                <a:gd name="connsiteY18" fmla="*/ 17768 h 90516"/>
                <a:gd name="connsiteX19" fmla="*/ 20591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48" y="84255"/>
                    <a:pt x="129" y="84013"/>
                  </a:cubicBezTo>
                  <a:lnTo>
                    <a:pt x="24513" y="4422"/>
                  </a:lnTo>
                  <a:cubicBezTo>
                    <a:pt x="25562" y="1485"/>
                    <a:pt x="28467" y="0"/>
                    <a:pt x="33244" y="0"/>
                  </a:cubicBezTo>
                  <a:cubicBezTo>
                    <a:pt x="38101" y="0"/>
                    <a:pt x="41054" y="1372"/>
                    <a:pt x="42103" y="4115"/>
                  </a:cubicBezTo>
                  <a:lnTo>
                    <a:pt x="66422" y="83690"/>
                  </a:lnTo>
                  <a:cubicBezTo>
                    <a:pt x="66584" y="84206"/>
                    <a:pt x="66665" y="84594"/>
                    <a:pt x="66665" y="84852"/>
                  </a:cubicBezTo>
                  <a:cubicBezTo>
                    <a:pt x="66665" y="86401"/>
                    <a:pt x="65712" y="87724"/>
                    <a:pt x="63808" y="88838"/>
                  </a:cubicBezTo>
                  <a:cubicBezTo>
                    <a:pt x="61904" y="89951"/>
                    <a:pt x="59871" y="90516"/>
                    <a:pt x="57740" y="90516"/>
                  </a:cubicBezTo>
                  <a:cubicBezTo>
                    <a:pt x="55158" y="90516"/>
                    <a:pt x="53544" y="89629"/>
                    <a:pt x="52931" y="87837"/>
                  </a:cubicBezTo>
                  <a:lnTo>
                    <a:pt x="47848" y="70247"/>
                  </a:lnTo>
                  <a:lnTo>
                    <a:pt x="17655" y="70247"/>
                  </a:lnTo>
                  <a:lnTo>
                    <a:pt x="12636" y="87789"/>
                  </a:lnTo>
                  <a:cubicBezTo>
                    <a:pt x="12054" y="89596"/>
                    <a:pt x="10554" y="90500"/>
                    <a:pt x="8101" y="90500"/>
                  </a:cubicBezTo>
                  <a:cubicBezTo>
                    <a:pt x="6149" y="90500"/>
                    <a:pt x="4309" y="89967"/>
                    <a:pt x="2582" y="88902"/>
                  </a:cubicBezTo>
                  <a:cubicBezTo>
                    <a:pt x="855" y="87853"/>
                    <a:pt x="0" y="86579"/>
                    <a:pt x="0" y="85110"/>
                  </a:cubicBezTo>
                  <a:close/>
                  <a:moveTo>
                    <a:pt x="20591" y="59919"/>
                  </a:moveTo>
                  <a:lnTo>
                    <a:pt x="44976" y="59919"/>
                  </a:lnTo>
                  <a:lnTo>
                    <a:pt x="32662" y="17768"/>
                  </a:lnTo>
                  <a:lnTo>
                    <a:pt x="20591"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31" name="Figura a mano libera: forma 330">
              <a:extLst>
                <a:ext uri="{FF2B5EF4-FFF2-40B4-BE49-F238E27FC236}">
                  <a16:creationId xmlns:a16="http://schemas.microsoft.com/office/drawing/2014/main" id="{B62C3ABE-62E8-E30D-CCFF-0043FF0A2BA0}"/>
                </a:ext>
              </a:extLst>
            </p:cNvPr>
            <p:cNvSpPr/>
            <p:nvPr/>
          </p:nvSpPr>
          <p:spPr>
            <a:xfrm>
              <a:off x="10284205" y="1495918"/>
              <a:ext cx="68149" cy="89757"/>
            </a:xfrm>
            <a:custGeom>
              <a:avLst/>
              <a:gdLst>
                <a:gd name="connsiteX0" fmla="*/ 0 w 68149"/>
                <a:gd name="connsiteY0" fmla="*/ 85465 h 89757"/>
                <a:gd name="connsiteX1" fmla="*/ 0 w 68149"/>
                <a:gd name="connsiteY1" fmla="*/ 6503 h 89757"/>
                <a:gd name="connsiteX2" fmla="*/ 1840 w 68149"/>
                <a:gd name="connsiteY2" fmla="*/ 1598 h 89757"/>
                <a:gd name="connsiteX3" fmla="*/ 6504 w 68149"/>
                <a:gd name="connsiteY3" fmla="*/ 0 h 89757"/>
                <a:gd name="connsiteX4" fmla="*/ 12329 w 68149"/>
                <a:gd name="connsiteY4" fmla="*/ 1533 h 89757"/>
                <a:gd name="connsiteX5" fmla="*/ 16816 w 68149"/>
                <a:gd name="connsiteY5" fmla="*/ 7375 h 89757"/>
                <a:gd name="connsiteX6" fmla="*/ 34003 w 68149"/>
                <a:gd name="connsiteY6" fmla="*/ 39925 h 89757"/>
                <a:gd name="connsiteX7" fmla="*/ 51447 w 68149"/>
                <a:gd name="connsiteY7" fmla="*/ 7375 h 89757"/>
                <a:gd name="connsiteX8" fmla="*/ 55869 w 68149"/>
                <a:gd name="connsiteY8" fmla="*/ 1533 h 89757"/>
                <a:gd name="connsiteX9" fmla="*/ 61646 w 68149"/>
                <a:gd name="connsiteY9" fmla="*/ 0 h 89757"/>
                <a:gd name="connsiteX10" fmla="*/ 66310 w 68149"/>
                <a:gd name="connsiteY10" fmla="*/ 1598 h 89757"/>
                <a:gd name="connsiteX11" fmla="*/ 68149 w 68149"/>
                <a:gd name="connsiteY11" fmla="*/ 6503 h 89757"/>
                <a:gd name="connsiteX12" fmla="*/ 68149 w 68149"/>
                <a:gd name="connsiteY12" fmla="*/ 85465 h 89757"/>
                <a:gd name="connsiteX13" fmla="*/ 66246 w 68149"/>
                <a:gd name="connsiteY13" fmla="*/ 88596 h 89757"/>
                <a:gd name="connsiteX14" fmla="*/ 61646 w 68149"/>
                <a:gd name="connsiteY14" fmla="*/ 89758 h 89757"/>
                <a:gd name="connsiteX15" fmla="*/ 57096 w 68149"/>
                <a:gd name="connsiteY15" fmla="*/ 88596 h 89757"/>
                <a:gd name="connsiteX16" fmla="*/ 55126 w 68149"/>
                <a:gd name="connsiteY16" fmla="*/ 85465 h 89757"/>
                <a:gd name="connsiteX17" fmla="*/ 55126 w 68149"/>
                <a:gd name="connsiteY17" fmla="*/ 26514 h 89757"/>
                <a:gd name="connsiteX18" fmla="*/ 38666 w 68149"/>
                <a:gd name="connsiteY18" fmla="*/ 56966 h 89757"/>
                <a:gd name="connsiteX19" fmla="*/ 33873 w 68149"/>
                <a:gd name="connsiteY19" fmla="*/ 59919 h 89757"/>
                <a:gd name="connsiteX20" fmla="*/ 29451 w 68149"/>
                <a:gd name="connsiteY20" fmla="*/ 56966 h 89757"/>
                <a:gd name="connsiteX21" fmla="*/ 12991 w 68149"/>
                <a:gd name="connsiteY21" fmla="*/ 25772 h 89757"/>
                <a:gd name="connsiteX22" fmla="*/ 12991 w 68149"/>
                <a:gd name="connsiteY22" fmla="*/ 85449 h 89757"/>
                <a:gd name="connsiteX23" fmla="*/ 11087 w 68149"/>
                <a:gd name="connsiteY23" fmla="*/ 88580 h 89757"/>
                <a:gd name="connsiteX24" fmla="*/ 6487 w 68149"/>
                <a:gd name="connsiteY24" fmla="*/ 89742 h 89757"/>
                <a:gd name="connsiteX25" fmla="*/ 1937 w 68149"/>
                <a:gd name="connsiteY25" fmla="*/ 88580 h 89757"/>
                <a:gd name="connsiteX26" fmla="*/ 0 w 68149"/>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49" h="89757">
                  <a:moveTo>
                    <a:pt x="0" y="85465"/>
                  </a:moveTo>
                  <a:lnTo>
                    <a:pt x="0" y="6503"/>
                  </a:lnTo>
                  <a:cubicBezTo>
                    <a:pt x="0" y="4293"/>
                    <a:pt x="614" y="2663"/>
                    <a:pt x="1840" y="1598"/>
                  </a:cubicBezTo>
                  <a:cubicBezTo>
                    <a:pt x="3067" y="533"/>
                    <a:pt x="4616" y="0"/>
                    <a:pt x="6504" y="0"/>
                  </a:cubicBezTo>
                  <a:cubicBezTo>
                    <a:pt x="8876" y="0"/>
                    <a:pt x="10813" y="516"/>
                    <a:pt x="12329" y="1533"/>
                  </a:cubicBezTo>
                  <a:cubicBezTo>
                    <a:pt x="13846" y="2566"/>
                    <a:pt x="15347" y="4502"/>
                    <a:pt x="16816" y="7375"/>
                  </a:cubicBezTo>
                  <a:lnTo>
                    <a:pt x="34003" y="39925"/>
                  </a:lnTo>
                  <a:lnTo>
                    <a:pt x="51447" y="7375"/>
                  </a:lnTo>
                  <a:cubicBezTo>
                    <a:pt x="52915" y="4502"/>
                    <a:pt x="54400" y="2566"/>
                    <a:pt x="55869" y="1533"/>
                  </a:cubicBezTo>
                  <a:cubicBezTo>
                    <a:pt x="57338" y="516"/>
                    <a:pt x="59274" y="0"/>
                    <a:pt x="61646" y="0"/>
                  </a:cubicBezTo>
                  <a:cubicBezTo>
                    <a:pt x="63534" y="0"/>
                    <a:pt x="65083" y="533"/>
                    <a:pt x="66310" y="1598"/>
                  </a:cubicBezTo>
                  <a:cubicBezTo>
                    <a:pt x="67536" y="2663"/>
                    <a:pt x="68149" y="4293"/>
                    <a:pt x="68149" y="6503"/>
                  </a:cubicBezTo>
                  <a:lnTo>
                    <a:pt x="68149" y="85465"/>
                  </a:lnTo>
                  <a:cubicBezTo>
                    <a:pt x="68149" y="86772"/>
                    <a:pt x="67520" y="87821"/>
                    <a:pt x="66246" y="88596"/>
                  </a:cubicBezTo>
                  <a:cubicBezTo>
                    <a:pt x="64971" y="89370"/>
                    <a:pt x="63437" y="89758"/>
                    <a:pt x="61646" y="89758"/>
                  </a:cubicBezTo>
                  <a:cubicBezTo>
                    <a:pt x="59920" y="89758"/>
                    <a:pt x="58419" y="89370"/>
                    <a:pt x="57096" y="88596"/>
                  </a:cubicBezTo>
                  <a:cubicBezTo>
                    <a:pt x="55788" y="87821"/>
                    <a:pt x="55126" y="86772"/>
                    <a:pt x="55126" y="85465"/>
                  </a:cubicBezTo>
                  <a:lnTo>
                    <a:pt x="55126" y="26514"/>
                  </a:lnTo>
                  <a:lnTo>
                    <a:pt x="38666" y="56966"/>
                  </a:lnTo>
                  <a:cubicBezTo>
                    <a:pt x="37440" y="58935"/>
                    <a:pt x="35842" y="59919"/>
                    <a:pt x="33873" y="59919"/>
                  </a:cubicBezTo>
                  <a:cubicBezTo>
                    <a:pt x="31904" y="59919"/>
                    <a:pt x="30436" y="58935"/>
                    <a:pt x="29451" y="56966"/>
                  </a:cubicBezTo>
                  <a:lnTo>
                    <a:pt x="12991" y="25772"/>
                  </a:lnTo>
                  <a:lnTo>
                    <a:pt x="12991" y="85449"/>
                  </a:lnTo>
                  <a:cubicBezTo>
                    <a:pt x="12991" y="86756"/>
                    <a:pt x="12362" y="87805"/>
                    <a:pt x="11087" y="88580"/>
                  </a:cubicBezTo>
                  <a:cubicBezTo>
                    <a:pt x="9812" y="89354"/>
                    <a:pt x="8279" y="89742"/>
                    <a:pt x="6487" y="89742"/>
                  </a:cubicBezTo>
                  <a:cubicBezTo>
                    <a:pt x="4761" y="89742"/>
                    <a:pt x="3260" y="89354"/>
                    <a:pt x="1937" y="88580"/>
                  </a:cubicBezTo>
                  <a:cubicBezTo>
                    <a:pt x="646"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32" name="Figura a mano libera: forma 331">
              <a:extLst>
                <a:ext uri="{FF2B5EF4-FFF2-40B4-BE49-F238E27FC236}">
                  <a16:creationId xmlns:a16="http://schemas.microsoft.com/office/drawing/2014/main" id="{EA727FD8-F34A-E118-23DF-9090B853EF6A}"/>
                </a:ext>
              </a:extLst>
            </p:cNvPr>
            <p:cNvSpPr/>
            <p:nvPr/>
          </p:nvSpPr>
          <p:spPr>
            <a:xfrm>
              <a:off x="10368573" y="1495918"/>
              <a:ext cx="53802" cy="89822"/>
            </a:xfrm>
            <a:custGeom>
              <a:avLst/>
              <a:gdLst>
                <a:gd name="connsiteX0" fmla="*/ 0 w 53802"/>
                <a:gd name="connsiteY0" fmla="*/ 85465 h 89822"/>
                <a:gd name="connsiteX1" fmla="*/ 0 w 53802"/>
                <a:gd name="connsiteY1" fmla="*/ 4293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1 w 53802"/>
                <a:gd name="connsiteY7" fmla="*/ 9844 h 89822"/>
                <a:gd name="connsiteX8" fmla="*/ 49510 w 53802"/>
                <a:gd name="connsiteY8" fmla="*/ 11571 h 89822"/>
                <a:gd name="connsiteX9" fmla="*/ 13039 w 53802"/>
                <a:gd name="connsiteY9" fmla="*/ 11571 h 89822"/>
                <a:gd name="connsiteX10" fmla="*/ 13039 w 53802"/>
                <a:gd name="connsiteY10" fmla="*/ 39699 h 89822"/>
                <a:gd name="connsiteX11" fmla="*/ 31952 w 53802"/>
                <a:gd name="connsiteY11" fmla="*/ 39699 h 89822"/>
                <a:gd name="connsiteX12" fmla="*/ 35083 w 53802"/>
                <a:gd name="connsiteY12" fmla="*/ 41232 h 89822"/>
                <a:gd name="connsiteX13" fmla="*/ 36245 w 53802"/>
                <a:gd name="connsiteY13" fmla="*/ 44976 h 89822"/>
                <a:gd name="connsiteX14" fmla="*/ 35147 w 53802"/>
                <a:gd name="connsiteY14" fmla="*/ 48478 h 89822"/>
                <a:gd name="connsiteX15" fmla="*/ 31952 w 53802"/>
                <a:gd name="connsiteY15" fmla="*/ 50011 h 89822"/>
                <a:gd name="connsiteX16" fmla="*/ 13039 w 53802"/>
                <a:gd name="connsiteY16" fmla="*/ 50011 h 89822"/>
                <a:gd name="connsiteX17" fmla="*/ 13039 w 53802"/>
                <a:gd name="connsiteY17" fmla="*/ 78251 h 89822"/>
                <a:gd name="connsiteX18" fmla="*/ 49510 w 53802"/>
                <a:gd name="connsiteY18" fmla="*/ 78251 h 89822"/>
                <a:gd name="connsiteX19" fmla="*/ 52641 w 53802"/>
                <a:gd name="connsiteY19" fmla="*/ 79978 h 89822"/>
                <a:gd name="connsiteX20" fmla="*/ 53803 w 53802"/>
                <a:gd name="connsiteY20" fmla="*/ 84158 h 89822"/>
                <a:gd name="connsiteX21" fmla="*/ 52689 w 53802"/>
                <a:gd name="connsiteY21" fmla="*/ 88095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3"/>
                  </a:lnTo>
                  <a:cubicBezTo>
                    <a:pt x="0" y="2985"/>
                    <a:pt x="565" y="1937"/>
                    <a:pt x="1726" y="1162"/>
                  </a:cubicBezTo>
                  <a:cubicBezTo>
                    <a:pt x="2872"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7" y="10990"/>
                    <a:pt x="50817" y="11571"/>
                    <a:pt x="49510" y="11571"/>
                  </a:cubicBezTo>
                  <a:lnTo>
                    <a:pt x="13039" y="11571"/>
                  </a:lnTo>
                  <a:lnTo>
                    <a:pt x="13039" y="39699"/>
                  </a:lnTo>
                  <a:lnTo>
                    <a:pt x="31952" y="39699"/>
                  </a:lnTo>
                  <a:cubicBezTo>
                    <a:pt x="33259" y="39699"/>
                    <a:pt x="34308" y="40215"/>
                    <a:pt x="35083" y="41232"/>
                  </a:cubicBezTo>
                  <a:cubicBezTo>
                    <a:pt x="35857" y="42248"/>
                    <a:pt x="36245" y="43507"/>
                    <a:pt x="36245" y="44976"/>
                  </a:cubicBezTo>
                  <a:cubicBezTo>
                    <a:pt x="36245" y="46283"/>
                    <a:pt x="35874" y="47461"/>
                    <a:pt x="35147" y="48478"/>
                  </a:cubicBezTo>
                  <a:cubicBezTo>
                    <a:pt x="34405" y="49510"/>
                    <a:pt x="33341" y="50011"/>
                    <a:pt x="31952" y="50011"/>
                  </a:cubicBezTo>
                  <a:lnTo>
                    <a:pt x="13039" y="50011"/>
                  </a:lnTo>
                  <a:lnTo>
                    <a:pt x="13039" y="78251"/>
                  </a:lnTo>
                  <a:lnTo>
                    <a:pt x="49510" y="78251"/>
                  </a:lnTo>
                  <a:cubicBezTo>
                    <a:pt x="50817" y="78251"/>
                    <a:pt x="51867" y="78832"/>
                    <a:pt x="52641" y="79978"/>
                  </a:cubicBezTo>
                  <a:cubicBezTo>
                    <a:pt x="53416" y="81124"/>
                    <a:pt x="53803" y="82512"/>
                    <a:pt x="53803" y="84158"/>
                  </a:cubicBezTo>
                  <a:cubicBezTo>
                    <a:pt x="53803" y="85626"/>
                    <a:pt x="53432" y="86950"/>
                    <a:pt x="52689" y="88095"/>
                  </a:cubicBezTo>
                  <a:cubicBezTo>
                    <a:pt x="51947" y="89241"/>
                    <a:pt x="50882" y="89822"/>
                    <a:pt x="49494" y="89822"/>
                  </a:cubicBezTo>
                  <a:lnTo>
                    <a:pt x="5777" y="89822"/>
                  </a:lnTo>
                  <a:cubicBezTo>
                    <a:pt x="4228" y="89822"/>
                    <a:pt x="2872" y="89435"/>
                    <a:pt x="1726"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33" name="Figura a mano libera: forma 332">
              <a:extLst>
                <a:ext uri="{FF2B5EF4-FFF2-40B4-BE49-F238E27FC236}">
                  <a16:creationId xmlns:a16="http://schemas.microsoft.com/office/drawing/2014/main" id="{5EC9A036-6C90-B864-02CE-7E66B6469388}"/>
                </a:ext>
              </a:extLst>
            </p:cNvPr>
            <p:cNvSpPr/>
            <p:nvPr/>
          </p:nvSpPr>
          <p:spPr>
            <a:xfrm>
              <a:off x="10432785" y="1495918"/>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2 w 56578"/>
                <a:gd name="connsiteY3" fmla="*/ 1533 h 89773"/>
                <a:gd name="connsiteX4" fmla="*/ 16315 w 56578"/>
                <a:gd name="connsiteY4" fmla="*/ 7375 h 89773"/>
                <a:gd name="connsiteX5" fmla="*/ 43572 w 56578"/>
                <a:gd name="connsiteY5" fmla="*/ 60548 h 89773"/>
                <a:gd name="connsiteX6" fmla="*/ 43572 w 56578"/>
                <a:gd name="connsiteY6" fmla="*/ 4180 h 89773"/>
                <a:gd name="connsiteX7" fmla="*/ 45475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0 w 56578"/>
                <a:gd name="connsiteY15" fmla="*/ 29096 h 89773"/>
                <a:gd name="connsiteX16" fmla="*/ 12990 w 56578"/>
                <a:gd name="connsiteY16" fmla="*/ 85465 h 89773"/>
                <a:gd name="connsiteX17" fmla="*/ 11087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6"/>
                    <a:pt x="12022" y="1533"/>
                  </a:cubicBezTo>
                  <a:cubicBezTo>
                    <a:pt x="13410" y="2566"/>
                    <a:pt x="14846" y="4502"/>
                    <a:pt x="16315" y="7375"/>
                  </a:cubicBezTo>
                  <a:lnTo>
                    <a:pt x="43572" y="60548"/>
                  </a:lnTo>
                  <a:lnTo>
                    <a:pt x="43572" y="4180"/>
                  </a:lnTo>
                  <a:cubicBezTo>
                    <a:pt x="43572" y="2792"/>
                    <a:pt x="44200" y="1743"/>
                    <a:pt x="45475" y="1049"/>
                  </a:cubicBezTo>
                  <a:cubicBezTo>
                    <a:pt x="46750"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6"/>
                    <a:pt x="51866" y="89774"/>
                    <a:pt x="50075" y="89774"/>
                  </a:cubicBezTo>
                  <a:cubicBezTo>
                    <a:pt x="46638" y="89774"/>
                    <a:pt x="44055" y="88176"/>
                    <a:pt x="42345" y="84981"/>
                  </a:cubicBezTo>
                  <a:lnTo>
                    <a:pt x="12990" y="29096"/>
                  </a:lnTo>
                  <a:lnTo>
                    <a:pt x="12990" y="85465"/>
                  </a:lnTo>
                  <a:cubicBezTo>
                    <a:pt x="12990" y="86772"/>
                    <a:pt x="12361" y="87821"/>
                    <a:pt x="11087" y="88596"/>
                  </a:cubicBezTo>
                  <a:cubicBezTo>
                    <a:pt x="9812" y="89370"/>
                    <a:pt x="8278" y="89758"/>
                    <a:pt x="6487" y="89758"/>
                  </a:cubicBezTo>
                  <a:cubicBezTo>
                    <a:pt x="4760" y="89758"/>
                    <a:pt x="3260" y="89370"/>
                    <a:pt x="1936" y="88596"/>
                  </a:cubicBezTo>
                  <a:cubicBezTo>
                    <a:pt x="66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34" name="Figura a mano libera: forma 333">
              <a:extLst>
                <a:ext uri="{FF2B5EF4-FFF2-40B4-BE49-F238E27FC236}">
                  <a16:creationId xmlns:a16="http://schemas.microsoft.com/office/drawing/2014/main" id="{45DD5472-8237-0F40-2947-9C7515CD6D7D}"/>
                </a:ext>
              </a:extLst>
            </p:cNvPr>
            <p:cNvSpPr/>
            <p:nvPr/>
          </p:nvSpPr>
          <p:spPr>
            <a:xfrm>
              <a:off x="10499224" y="1495902"/>
              <a:ext cx="59547" cy="89773"/>
            </a:xfrm>
            <a:custGeom>
              <a:avLst/>
              <a:gdLst>
                <a:gd name="connsiteX0" fmla="*/ 0 w 59547"/>
                <a:gd name="connsiteY0" fmla="*/ 5971 h 89773"/>
                <a:gd name="connsiteX1" fmla="*/ 1098 w 59547"/>
                <a:gd name="connsiteY1" fmla="*/ 1807 h 89773"/>
                <a:gd name="connsiteX2" fmla="*/ 4293 w 59547"/>
                <a:gd name="connsiteY2" fmla="*/ 0 h 89773"/>
                <a:gd name="connsiteX3" fmla="*/ 55255 w 59547"/>
                <a:gd name="connsiteY3" fmla="*/ 0 h 89773"/>
                <a:gd name="connsiteX4" fmla="*/ 58450 w 59547"/>
                <a:gd name="connsiteY4" fmla="*/ 1743 h 89773"/>
                <a:gd name="connsiteX5" fmla="*/ 59548 w 59547"/>
                <a:gd name="connsiteY5" fmla="*/ 5842 h 89773"/>
                <a:gd name="connsiteX6" fmla="*/ 58386 w 59547"/>
                <a:gd name="connsiteY6" fmla="*/ 10247 h 89773"/>
                <a:gd name="connsiteX7" fmla="*/ 55255 w 59547"/>
                <a:gd name="connsiteY7" fmla="*/ 12039 h 89773"/>
                <a:gd name="connsiteX8" fmla="*/ 36342 w 59547"/>
                <a:gd name="connsiteY8" fmla="*/ 12039 h 89773"/>
                <a:gd name="connsiteX9" fmla="*/ 36342 w 59547"/>
                <a:gd name="connsiteY9" fmla="*/ 85481 h 89773"/>
                <a:gd name="connsiteX10" fmla="*/ 34373 w 59547"/>
                <a:gd name="connsiteY10" fmla="*/ 88612 h 89773"/>
                <a:gd name="connsiteX11" fmla="*/ 29822 w 59547"/>
                <a:gd name="connsiteY11" fmla="*/ 89774 h 89773"/>
                <a:gd name="connsiteX12" fmla="*/ 25223 w 59547"/>
                <a:gd name="connsiteY12" fmla="*/ 88612 h 89773"/>
                <a:gd name="connsiteX13" fmla="*/ 23319 w 59547"/>
                <a:gd name="connsiteY13" fmla="*/ 85481 h 89773"/>
                <a:gd name="connsiteX14" fmla="*/ 23319 w 59547"/>
                <a:gd name="connsiteY14" fmla="*/ 12039 h 89773"/>
                <a:gd name="connsiteX15" fmla="*/ 4293 w 59547"/>
                <a:gd name="connsiteY15" fmla="*/ 12039 h 89773"/>
                <a:gd name="connsiteX16" fmla="*/ 1161 w 59547"/>
                <a:gd name="connsiteY16" fmla="*/ 10247 h 89773"/>
                <a:gd name="connsiteX17" fmla="*/ 0 w 59547"/>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47" h="89773">
                  <a:moveTo>
                    <a:pt x="0" y="5971"/>
                  </a:moveTo>
                  <a:cubicBezTo>
                    <a:pt x="0" y="4406"/>
                    <a:pt x="371" y="3018"/>
                    <a:pt x="1098" y="1807"/>
                  </a:cubicBezTo>
                  <a:cubicBezTo>
                    <a:pt x="1823" y="597"/>
                    <a:pt x="2904" y="0"/>
                    <a:pt x="4293" y="0"/>
                  </a:cubicBezTo>
                  <a:lnTo>
                    <a:pt x="55255" y="0"/>
                  </a:lnTo>
                  <a:cubicBezTo>
                    <a:pt x="56643" y="0"/>
                    <a:pt x="57708" y="581"/>
                    <a:pt x="58450" y="1743"/>
                  </a:cubicBezTo>
                  <a:cubicBezTo>
                    <a:pt x="59193" y="2905"/>
                    <a:pt x="59548" y="4260"/>
                    <a:pt x="59548" y="5842"/>
                  </a:cubicBezTo>
                  <a:cubicBezTo>
                    <a:pt x="59548" y="7585"/>
                    <a:pt x="59161" y="9053"/>
                    <a:pt x="58386" y="10247"/>
                  </a:cubicBezTo>
                  <a:cubicBezTo>
                    <a:pt x="57612" y="11442"/>
                    <a:pt x="56562" y="12039"/>
                    <a:pt x="55255" y="12039"/>
                  </a:cubicBezTo>
                  <a:lnTo>
                    <a:pt x="36342" y="12039"/>
                  </a:lnTo>
                  <a:lnTo>
                    <a:pt x="36342" y="85481"/>
                  </a:lnTo>
                  <a:cubicBezTo>
                    <a:pt x="36342" y="86788"/>
                    <a:pt x="35680" y="87837"/>
                    <a:pt x="34373" y="88612"/>
                  </a:cubicBezTo>
                  <a:cubicBezTo>
                    <a:pt x="33066" y="89386"/>
                    <a:pt x="31549" y="89774"/>
                    <a:pt x="29822" y="89774"/>
                  </a:cubicBezTo>
                  <a:cubicBezTo>
                    <a:pt x="28015" y="89774"/>
                    <a:pt x="26482" y="89386"/>
                    <a:pt x="25223" y="88612"/>
                  </a:cubicBezTo>
                  <a:cubicBezTo>
                    <a:pt x="23948" y="87837"/>
                    <a:pt x="23319" y="86788"/>
                    <a:pt x="23319" y="85481"/>
                  </a:cubicBezTo>
                  <a:lnTo>
                    <a:pt x="23319" y="12039"/>
                  </a:lnTo>
                  <a:lnTo>
                    <a:pt x="4293" y="12039"/>
                  </a:lnTo>
                  <a:cubicBezTo>
                    <a:pt x="2986" y="12039"/>
                    <a:pt x="1937" y="11442"/>
                    <a:pt x="1161" y="10247"/>
                  </a:cubicBezTo>
                  <a:cubicBezTo>
                    <a:pt x="387"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35" name="Figura a mano libera: forma 334">
              <a:extLst>
                <a:ext uri="{FF2B5EF4-FFF2-40B4-BE49-F238E27FC236}">
                  <a16:creationId xmlns:a16="http://schemas.microsoft.com/office/drawing/2014/main" id="{BAA7270B-508C-AB20-1892-5BBC0FDFC7C8}"/>
                </a:ext>
              </a:extLst>
            </p:cNvPr>
            <p:cNvSpPr/>
            <p:nvPr/>
          </p:nvSpPr>
          <p:spPr>
            <a:xfrm>
              <a:off x="10555270" y="1495176"/>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0 w 66664"/>
                <a:gd name="connsiteY8" fmla="*/ 90516 h 90516"/>
                <a:gd name="connsiteX9" fmla="*/ 52931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591 w 66664"/>
                <a:gd name="connsiteY16" fmla="*/ 59919 h 90516"/>
                <a:gd name="connsiteX17" fmla="*/ 44976 w 66664"/>
                <a:gd name="connsiteY17" fmla="*/ 59919 h 90516"/>
                <a:gd name="connsiteX18" fmla="*/ 32662 w 66664"/>
                <a:gd name="connsiteY18" fmla="*/ 17768 h 90516"/>
                <a:gd name="connsiteX19" fmla="*/ 20591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48" y="84255"/>
                    <a:pt x="129" y="84013"/>
                  </a:cubicBezTo>
                  <a:lnTo>
                    <a:pt x="24513" y="4422"/>
                  </a:lnTo>
                  <a:cubicBezTo>
                    <a:pt x="25562" y="1485"/>
                    <a:pt x="28467" y="0"/>
                    <a:pt x="33244" y="0"/>
                  </a:cubicBezTo>
                  <a:cubicBezTo>
                    <a:pt x="38101" y="0"/>
                    <a:pt x="41054" y="1372"/>
                    <a:pt x="42103" y="4115"/>
                  </a:cubicBezTo>
                  <a:lnTo>
                    <a:pt x="66423" y="83690"/>
                  </a:lnTo>
                  <a:cubicBezTo>
                    <a:pt x="66584" y="84206"/>
                    <a:pt x="66665" y="84594"/>
                    <a:pt x="66665" y="84852"/>
                  </a:cubicBezTo>
                  <a:cubicBezTo>
                    <a:pt x="66665" y="86401"/>
                    <a:pt x="65713" y="87724"/>
                    <a:pt x="63808" y="88838"/>
                  </a:cubicBezTo>
                  <a:cubicBezTo>
                    <a:pt x="61904" y="89951"/>
                    <a:pt x="59871" y="90516"/>
                    <a:pt x="57740" y="90516"/>
                  </a:cubicBezTo>
                  <a:cubicBezTo>
                    <a:pt x="55159" y="90516"/>
                    <a:pt x="53545" y="89629"/>
                    <a:pt x="52931" y="87837"/>
                  </a:cubicBezTo>
                  <a:lnTo>
                    <a:pt x="47848" y="70247"/>
                  </a:lnTo>
                  <a:lnTo>
                    <a:pt x="17655" y="70247"/>
                  </a:lnTo>
                  <a:lnTo>
                    <a:pt x="12636" y="87789"/>
                  </a:lnTo>
                  <a:cubicBezTo>
                    <a:pt x="12055" y="89596"/>
                    <a:pt x="10554" y="90500"/>
                    <a:pt x="8101" y="90500"/>
                  </a:cubicBezTo>
                  <a:cubicBezTo>
                    <a:pt x="6149" y="90500"/>
                    <a:pt x="4309" y="89967"/>
                    <a:pt x="2582" y="88902"/>
                  </a:cubicBezTo>
                  <a:cubicBezTo>
                    <a:pt x="855" y="87853"/>
                    <a:pt x="0" y="86579"/>
                    <a:pt x="0" y="85110"/>
                  </a:cubicBezTo>
                  <a:close/>
                  <a:moveTo>
                    <a:pt x="20591" y="59919"/>
                  </a:moveTo>
                  <a:lnTo>
                    <a:pt x="44976" y="59919"/>
                  </a:lnTo>
                  <a:lnTo>
                    <a:pt x="32662" y="17768"/>
                  </a:lnTo>
                  <a:lnTo>
                    <a:pt x="20591"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36" name="Figura a mano libera: forma 335">
              <a:extLst>
                <a:ext uri="{FF2B5EF4-FFF2-40B4-BE49-F238E27FC236}">
                  <a16:creationId xmlns:a16="http://schemas.microsoft.com/office/drawing/2014/main" id="{24082239-98C3-EBD0-88A3-8CBAB9254DCB}"/>
                </a:ext>
              </a:extLst>
            </p:cNvPr>
            <p:cNvSpPr/>
            <p:nvPr/>
          </p:nvSpPr>
          <p:spPr>
            <a:xfrm>
              <a:off x="10630633" y="1495902"/>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2 w 56223"/>
                <a:gd name="connsiteY3" fmla="*/ 0 h 90144"/>
                <a:gd name="connsiteX4" fmla="*/ 27627 w 56223"/>
                <a:gd name="connsiteY4" fmla="*/ 0 h 90144"/>
                <a:gd name="connsiteX5" fmla="*/ 55868 w 56223"/>
                <a:gd name="connsiteY5" fmla="*/ 25046 h 90144"/>
                <a:gd name="connsiteX6" fmla="*/ 51205 w 56223"/>
                <a:gd name="connsiteY6" fmla="*/ 41377 h 90144"/>
                <a:gd name="connsiteX7" fmla="*/ 38552 w 56223"/>
                <a:gd name="connsiteY7" fmla="*/ 49268 h 90144"/>
                <a:gd name="connsiteX8" fmla="*/ 55739 w 56223"/>
                <a:gd name="connsiteY8" fmla="*/ 81640 h 90144"/>
                <a:gd name="connsiteX9" fmla="*/ 56223 w 56223"/>
                <a:gd name="connsiteY9" fmla="*/ 83480 h 90144"/>
                <a:gd name="connsiteX10" fmla="*/ 53706 w 56223"/>
                <a:gd name="connsiteY10" fmla="*/ 88047 h 90144"/>
                <a:gd name="connsiteX11" fmla="*/ 48364 w 56223"/>
                <a:gd name="connsiteY11" fmla="*/ 90145 h 90144"/>
                <a:gd name="connsiteX12" fmla="*/ 43201 w 56223"/>
                <a:gd name="connsiteY12" fmla="*/ 86320 h 90144"/>
                <a:gd name="connsiteX13" fmla="*/ 25271 w 56223"/>
                <a:gd name="connsiteY13" fmla="*/ 51092 h 90144"/>
                <a:gd name="connsiteX14" fmla="*/ 12861 w 56223"/>
                <a:gd name="connsiteY14" fmla="*/ 51092 h 90144"/>
                <a:gd name="connsiteX15" fmla="*/ 12861 w 56223"/>
                <a:gd name="connsiteY15" fmla="*/ 85465 h 90144"/>
                <a:gd name="connsiteX16" fmla="*/ 10957 w 56223"/>
                <a:gd name="connsiteY16" fmla="*/ 88612 h 90144"/>
                <a:gd name="connsiteX17" fmla="*/ 6358 w 56223"/>
                <a:gd name="connsiteY17" fmla="*/ 89790 h 90144"/>
                <a:gd name="connsiteX18" fmla="*/ 1871 w 56223"/>
                <a:gd name="connsiteY18" fmla="*/ 88628 h 90144"/>
                <a:gd name="connsiteX19" fmla="*/ 0 w 56223"/>
                <a:gd name="connsiteY19" fmla="*/ 85481 h 90144"/>
                <a:gd name="connsiteX20" fmla="*/ 12894 w 56223"/>
                <a:gd name="connsiteY20" fmla="*/ 40780 h 90144"/>
                <a:gd name="connsiteX21" fmla="*/ 27627 w 56223"/>
                <a:gd name="connsiteY21" fmla="*/ 40780 h 90144"/>
                <a:gd name="connsiteX22" fmla="*/ 42861 w 56223"/>
                <a:gd name="connsiteY22" fmla="*/ 26159 h 90144"/>
                <a:gd name="connsiteX23" fmla="*/ 27627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49"/>
                    <a:pt x="1226" y="1226"/>
                  </a:cubicBezTo>
                  <a:cubicBezTo>
                    <a:pt x="2050" y="403"/>
                    <a:pt x="3066" y="0"/>
                    <a:pt x="4292" y="0"/>
                  </a:cubicBezTo>
                  <a:lnTo>
                    <a:pt x="27627" y="0"/>
                  </a:lnTo>
                  <a:cubicBezTo>
                    <a:pt x="46460" y="0"/>
                    <a:pt x="55868" y="8343"/>
                    <a:pt x="55868" y="25046"/>
                  </a:cubicBezTo>
                  <a:cubicBezTo>
                    <a:pt x="55868" y="31969"/>
                    <a:pt x="54319" y="37423"/>
                    <a:pt x="51205" y="41377"/>
                  </a:cubicBezTo>
                  <a:cubicBezTo>
                    <a:pt x="48090" y="45331"/>
                    <a:pt x="43878" y="47961"/>
                    <a:pt x="38552" y="49268"/>
                  </a:cubicBezTo>
                  <a:lnTo>
                    <a:pt x="55739" y="81640"/>
                  </a:lnTo>
                  <a:cubicBezTo>
                    <a:pt x="56062" y="82221"/>
                    <a:pt x="56223" y="82835"/>
                    <a:pt x="56223" y="83480"/>
                  </a:cubicBezTo>
                  <a:cubicBezTo>
                    <a:pt x="56223" y="85126"/>
                    <a:pt x="55384" y="86643"/>
                    <a:pt x="53706" y="88047"/>
                  </a:cubicBezTo>
                  <a:cubicBezTo>
                    <a:pt x="52027" y="89451"/>
                    <a:pt x="50252" y="90145"/>
                    <a:pt x="48364" y="90145"/>
                  </a:cubicBezTo>
                  <a:cubicBezTo>
                    <a:pt x="46234" y="90145"/>
                    <a:pt x="44507" y="88870"/>
                    <a:pt x="43201" y="86320"/>
                  </a:cubicBezTo>
                  <a:lnTo>
                    <a:pt x="25271" y="51092"/>
                  </a:lnTo>
                  <a:lnTo>
                    <a:pt x="12861" y="51092"/>
                  </a:lnTo>
                  <a:lnTo>
                    <a:pt x="12861" y="85465"/>
                  </a:lnTo>
                  <a:cubicBezTo>
                    <a:pt x="12861" y="86772"/>
                    <a:pt x="12232" y="87821"/>
                    <a:pt x="10957" y="88612"/>
                  </a:cubicBezTo>
                  <a:cubicBezTo>
                    <a:pt x="9683" y="89386"/>
                    <a:pt x="8149" y="89790"/>
                    <a:pt x="6358" y="89790"/>
                  </a:cubicBezTo>
                  <a:cubicBezTo>
                    <a:pt x="4631" y="89790"/>
                    <a:pt x="3146" y="89403"/>
                    <a:pt x="1871" y="88628"/>
                  </a:cubicBezTo>
                  <a:cubicBezTo>
                    <a:pt x="629" y="87837"/>
                    <a:pt x="0" y="86788"/>
                    <a:pt x="0" y="85481"/>
                  </a:cubicBezTo>
                  <a:close/>
                  <a:moveTo>
                    <a:pt x="12894" y="40780"/>
                  </a:moveTo>
                  <a:lnTo>
                    <a:pt x="27627" y="40780"/>
                  </a:lnTo>
                  <a:cubicBezTo>
                    <a:pt x="37778" y="40780"/>
                    <a:pt x="42861" y="35906"/>
                    <a:pt x="42861" y="26159"/>
                  </a:cubicBezTo>
                  <a:cubicBezTo>
                    <a:pt x="42861" y="16412"/>
                    <a:pt x="37778" y="11538"/>
                    <a:pt x="27627"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37" name="Figura a mano libera: forma 336">
              <a:extLst>
                <a:ext uri="{FF2B5EF4-FFF2-40B4-BE49-F238E27FC236}">
                  <a16:creationId xmlns:a16="http://schemas.microsoft.com/office/drawing/2014/main" id="{1F8A4703-F1C4-83B8-BD56-19ADF20887B0}"/>
                </a:ext>
              </a:extLst>
            </p:cNvPr>
            <p:cNvSpPr/>
            <p:nvPr/>
          </p:nvSpPr>
          <p:spPr>
            <a:xfrm>
              <a:off x="10692020" y="1495902"/>
              <a:ext cx="65325" cy="89757"/>
            </a:xfrm>
            <a:custGeom>
              <a:avLst/>
              <a:gdLst>
                <a:gd name="connsiteX0" fmla="*/ 0 w 65325"/>
                <a:gd name="connsiteY0" fmla="*/ 5406 h 89757"/>
                <a:gd name="connsiteX1" fmla="*/ 2696 w 65325"/>
                <a:gd name="connsiteY1" fmla="*/ 1598 h 89757"/>
                <a:gd name="connsiteX2" fmla="*/ 8215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9 w 65325"/>
                <a:gd name="connsiteY7" fmla="*/ 1598 h 89757"/>
                <a:gd name="connsiteX8" fmla="*/ 65326 w 65325"/>
                <a:gd name="connsiteY8" fmla="*/ 5406 h 89757"/>
                <a:gd name="connsiteX9" fmla="*/ 64954 w 65325"/>
                <a:gd name="connsiteY9" fmla="*/ 7246 h 89757"/>
                <a:gd name="connsiteX10" fmla="*/ 39537 w 65325"/>
                <a:gd name="connsiteY10" fmla="*/ 53044 h 89757"/>
                <a:gd name="connsiteX11" fmla="*/ 39295 w 65325"/>
                <a:gd name="connsiteY11" fmla="*/ 54400 h 89757"/>
                <a:gd name="connsiteX12" fmla="*/ 39295 w 65325"/>
                <a:gd name="connsiteY12" fmla="*/ 85465 h 89757"/>
                <a:gd name="connsiteX13" fmla="*/ 37327 w 65325"/>
                <a:gd name="connsiteY13" fmla="*/ 88596 h 89757"/>
                <a:gd name="connsiteX14" fmla="*/ 32776 w 65325"/>
                <a:gd name="connsiteY14" fmla="*/ 89758 h 89757"/>
                <a:gd name="connsiteX15" fmla="*/ 28177 w 65325"/>
                <a:gd name="connsiteY15" fmla="*/ 88596 h 89757"/>
                <a:gd name="connsiteX16" fmla="*/ 26273 w 65325"/>
                <a:gd name="connsiteY16" fmla="*/ 85465 h 89757"/>
                <a:gd name="connsiteX17" fmla="*/ 26273 w 65325"/>
                <a:gd name="connsiteY17" fmla="*/ 54400 h 89757"/>
                <a:gd name="connsiteX18" fmla="*/ 25901 w 65325"/>
                <a:gd name="connsiteY18" fmla="*/ 53044 h 89757"/>
                <a:gd name="connsiteX19" fmla="*/ 485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8"/>
                    <a:pt x="904" y="2663"/>
                    <a:pt x="2696" y="1598"/>
                  </a:cubicBezTo>
                  <a:cubicBezTo>
                    <a:pt x="4502" y="533"/>
                    <a:pt x="6342" y="0"/>
                    <a:pt x="8215" y="0"/>
                  </a:cubicBezTo>
                  <a:cubicBezTo>
                    <a:pt x="10022" y="0"/>
                    <a:pt x="11442" y="984"/>
                    <a:pt x="12507" y="2953"/>
                  </a:cubicBezTo>
                  <a:lnTo>
                    <a:pt x="32776" y="41877"/>
                  </a:lnTo>
                  <a:lnTo>
                    <a:pt x="52915" y="2953"/>
                  </a:lnTo>
                  <a:cubicBezTo>
                    <a:pt x="53900" y="984"/>
                    <a:pt x="55336" y="0"/>
                    <a:pt x="57208" y="0"/>
                  </a:cubicBezTo>
                  <a:cubicBezTo>
                    <a:pt x="59081" y="0"/>
                    <a:pt x="60904" y="533"/>
                    <a:pt x="62679" y="1598"/>
                  </a:cubicBezTo>
                  <a:cubicBezTo>
                    <a:pt x="64438" y="2663"/>
                    <a:pt x="65326" y="3938"/>
                    <a:pt x="65326" y="5406"/>
                  </a:cubicBezTo>
                  <a:cubicBezTo>
                    <a:pt x="65326" y="6148"/>
                    <a:pt x="65197" y="6762"/>
                    <a:pt x="64954" y="7246"/>
                  </a:cubicBezTo>
                  <a:lnTo>
                    <a:pt x="39537" y="53044"/>
                  </a:lnTo>
                  <a:cubicBezTo>
                    <a:pt x="39377" y="53529"/>
                    <a:pt x="39295" y="53980"/>
                    <a:pt x="39295" y="54400"/>
                  </a:cubicBezTo>
                  <a:lnTo>
                    <a:pt x="39295" y="85465"/>
                  </a:lnTo>
                  <a:cubicBezTo>
                    <a:pt x="39295" y="86772"/>
                    <a:pt x="38634" y="87821"/>
                    <a:pt x="37327" y="88596"/>
                  </a:cubicBezTo>
                  <a:cubicBezTo>
                    <a:pt x="36020" y="89370"/>
                    <a:pt x="34503" y="89758"/>
                    <a:pt x="32776" y="89758"/>
                  </a:cubicBezTo>
                  <a:cubicBezTo>
                    <a:pt x="30969" y="89758"/>
                    <a:pt x="29435" y="89370"/>
                    <a:pt x="28177" y="88596"/>
                  </a:cubicBezTo>
                  <a:cubicBezTo>
                    <a:pt x="26902" y="87821"/>
                    <a:pt x="26273" y="86772"/>
                    <a:pt x="26273" y="85465"/>
                  </a:cubicBezTo>
                  <a:lnTo>
                    <a:pt x="26273" y="54400"/>
                  </a:lnTo>
                  <a:cubicBezTo>
                    <a:pt x="26273" y="54239"/>
                    <a:pt x="26143" y="53787"/>
                    <a:pt x="25901" y="53044"/>
                  </a:cubicBezTo>
                  <a:lnTo>
                    <a:pt x="485" y="7246"/>
                  </a:lnTo>
                  <a:cubicBezTo>
                    <a:pt x="178"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38" name="Figura a mano libera: forma 337">
              <a:extLst>
                <a:ext uri="{FF2B5EF4-FFF2-40B4-BE49-F238E27FC236}">
                  <a16:creationId xmlns:a16="http://schemas.microsoft.com/office/drawing/2014/main" id="{B5A4379C-9D75-5274-9578-428AEC2A219B}"/>
                </a:ext>
              </a:extLst>
            </p:cNvPr>
            <p:cNvSpPr/>
            <p:nvPr/>
          </p:nvSpPr>
          <p:spPr>
            <a:xfrm>
              <a:off x="10013545" y="1618548"/>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3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3 w 13007"/>
                <a:gd name="connsiteY8" fmla="*/ 89774 h 89773"/>
                <a:gd name="connsiteX9" fmla="*/ 1968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4" y="1049"/>
                  </a:cubicBezTo>
                  <a:cubicBezTo>
                    <a:pt x="3179" y="355"/>
                    <a:pt x="4712" y="0"/>
                    <a:pt x="6503"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7"/>
                    <a:pt x="8295" y="89774"/>
                    <a:pt x="6503" y="89774"/>
                  </a:cubicBezTo>
                  <a:cubicBezTo>
                    <a:pt x="4792" y="89774"/>
                    <a:pt x="3276" y="89387"/>
                    <a:pt x="1968"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39" name="Figura a mano libera: forma 338">
              <a:extLst>
                <a:ext uri="{FF2B5EF4-FFF2-40B4-BE49-F238E27FC236}">
                  <a16:creationId xmlns:a16="http://schemas.microsoft.com/office/drawing/2014/main" id="{092C3014-5CBF-736C-0B73-C7DCD932BFD2}"/>
                </a:ext>
              </a:extLst>
            </p:cNvPr>
            <p:cNvSpPr/>
            <p:nvPr/>
          </p:nvSpPr>
          <p:spPr>
            <a:xfrm>
              <a:off x="10042770" y="1618564"/>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3 w 56578"/>
                <a:gd name="connsiteY3" fmla="*/ 1533 h 89773"/>
                <a:gd name="connsiteX4" fmla="*/ 16315 w 56578"/>
                <a:gd name="connsiteY4" fmla="*/ 7375 h 89773"/>
                <a:gd name="connsiteX5" fmla="*/ 43572 w 56578"/>
                <a:gd name="connsiteY5" fmla="*/ 60548 h 89773"/>
                <a:gd name="connsiteX6" fmla="*/ 43572 w 56578"/>
                <a:gd name="connsiteY6" fmla="*/ 4180 h 89773"/>
                <a:gd name="connsiteX7" fmla="*/ 45476 w 56578"/>
                <a:gd name="connsiteY7" fmla="*/ 1049 h 89773"/>
                <a:gd name="connsiteX8" fmla="*/ 50076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6 w 56578"/>
                <a:gd name="connsiteY13" fmla="*/ 89774 h 89773"/>
                <a:gd name="connsiteX14" fmla="*/ 42346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4" y="0"/>
                  </a:cubicBezTo>
                  <a:cubicBezTo>
                    <a:pt x="8795" y="0"/>
                    <a:pt x="10634" y="516"/>
                    <a:pt x="12023" y="1533"/>
                  </a:cubicBezTo>
                  <a:cubicBezTo>
                    <a:pt x="13410" y="2566"/>
                    <a:pt x="14847" y="4502"/>
                    <a:pt x="16315" y="7375"/>
                  </a:cubicBezTo>
                  <a:lnTo>
                    <a:pt x="43572" y="60548"/>
                  </a:lnTo>
                  <a:lnTo>
                    <a:pt x="43572" y="4180"/>
                  </a:lnTo>
                  <a:cubicBezTo>
                    <a:pt x="43572" y="2792"/>
                    <a:pt x="44201" y="1743"/>
                    <a:pt x="45476" y="1049"/>
                  </a:cubicBezTo>
                  <a:cubicBezTo>
                    <a:pt x="46751" y="355"/>
                    <a:pt x="48284" y="0"/>
                    <a:pt x="50076"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6"/>
                    <a:pt x="51867" y="89774"/>
                    <a:pt x="50076" y="89774"/>
                  </a:cubicBezTo>
                  <a:cubicBezTo>
                    <a:pt x="46638" y="89774"/>
                    <a:pt x="44056" y="88176"/>
                    <a:pt x="42346" y="84981"/>
                  </a:cubicBezTo>
                  <a:lnTo>
                    <a:pt x="12991" y="29096"/>
                  </a:lnTo>
                  <a:lnTo>
                    <a:pt x="12991" y="85465"/>
                  </a:lnTo>
                  <a:cubicBezTo>
                    <a:pt x="12991" y="86772"/>
                    <a:pt x="12362" y="87821"/>
                    <a:pt x="11087" y="88596"/>
                  </a:cubicBezTo>
                  <a:cubicBezTo>
                    <a:pt x="9812" y="89370"/>
                    <a:pt x="8278" y="89758"/>
                    <a:pt x="6487" y="89758"/>
                  </a:cubicBezTo>
                  <a:cubicBezTo>
                    <a:pt x="4761" y="89758"/>
                    <a:pt x="3260" y="89370"/>
                    <a:pt x="1937"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40" name="Figura a mano libera: forma 339">
              <a:extLst>
                <a:ext uri="{FF2B5EF4-FFF2-40B4-BE49-F238E27FC236}">
                  <a16:creationId xmlns:a16="http://schemas.microsoft.com/office/drawing/2014/main" id="{C212FFE2-EDC3-D4D5-95F0-B3171804EA46}"/>
                </a:ext>
              </a:extLst>
            </p:cNvPr>
            <p:cNvSpPr/>
            <p:nvPr/>
          </p:nvSpPr>
          <p:spPr>
            <a:xfrm>
              <a:off x="10109209" y="1618548"/>
              <a:ext cx="59564" cy="89773"/>
            </a:xfrm>
            <a:custGeom>
              <a:avLst/>
              <a:gdLst>
                <a:gd name="connsiteX0" fmla="*/ 0 w 59564"/>
                <a:gd name="connsiteY0" fmla="*/ 5971 h 89773"/>
                <a:gd name="connsiteX1" fmla="*/ 1113 w 59564"/>
                <a:gd name="connsiteY1" fmla="*/ 1807 h 89773"/>
                <a:gd name="connsiteX2" fmla="*/ 4309 w 59564"/>
                <a:gd name="connsiteY2" fmla="*/ 0 h 89773"/>
                <a:gd name="connsiteX3" fmla="*/ 55271 w 59564"/>
                <a:gd name="connsiteY3" fmla="*/ 0 h 89773"/>
                <a:gd name="connsiteX4" fmla="*/ 58467 w 59564"/>
                <a:gd name="connsiteY4" fmla="*/ 1743 h 89773"/>
                <a:gd name="connsiteX5" fmla="*/ 59564 w 59564"/>
                <a:gd name="connsiteY5" fmla="*/ 5842 h 89773"/>
                <a:gd name="connsiteX6" fmla="*/ 58402 w 59564"/>
                <a:gd name="connsiteY6" fmla="*/ 10247 h 89773"/>
                <a:gd name="connsiteX7" fmla="*/ 55271 w 59564"/>
                <a:gd name="connsiteY7" fmla="*/ 12039 h 89773"/>
                <a:gd name="connsiteX8" fmla="*/ 36359 w 59564"/>
                <a:gd name="connsiteY8" fmla="*/ 12039 h 89773"/>
                <a:gd name="connsiteX9" fmla="*/ 36359 w 59564"/>
                <a:gd name="connsiteY9" fmla="*/ 85481 h 89773"/>
                <a:gd name="connsiteX10" fmla="*/ 34389 w 59564"/>
                <a:gd name="connsiteY10" fmla="*/ 88612 h 89773"/>
                <a:gd name="connsiteX11" fmla="*/ 29855 w 59564"/>
                <a:gd name="connsiteY11" fmla="*/ 89774 h 89773"/>
                <a:gd name="connsiteX12" fmla="*/ 25255 w 59564"/>
                <a:gd name="connsiteY12" fmla="*/ 88612 h 89773"/>
                <a:gd name="connsiteX13" fmla="*/ 23352 w 59564"/>
                <a:gd name="connsiteY13" fmla="*/ 85481 h 89773"/>
                <a:gd name="connsiteX14" fmla="*/ 23352 w 59564"/>
                <a:gd name="connsiteY14" fmla="*/ 12039 h 89773"/>
                <a:gd name="connsiteX15" fmla="*/ 4325 w 59564"/>
                <a:gd name="connsiteY15" fmla="*/ 12039 h 89773"/>
                <a:gd name="connsiteX16" fmla="*/ 1195 w 59564"/>
                <a:gd name="connsiteY16" fmla="*/ 10247 h 89773"/>
                <a:gd name="connsiteX17" fmla="*/ 0 w 59564"/>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4" h="89773">
                  <a:moveTo>
                    <a:pt x="0" y="5971"/>
                  </a:moveTo>
                  <a:cubicBezTo>
                    <a:pt x="0" y="4406"/>
                    <a:pt x="371" y="3018"/>
                    <a:pt x="1113" y="1807"/>
                  </a:cubicBezTo>
                  <a:cubicBezTo>
                    <a:pt x="1856" y="613"/>
                    <a:pt x="2921" y="0"/>
                    <a:pt x="4309" y="0"/>
                  </a:cubicBezTo>
                  <a:lnTo>
                    <a:pt x="55271" y="0"/>
                  </a:lnTo>
                  <a:cubicBezTo>
                    <a:pt x="56660"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9" y="12039"/>
                  </a:lnTo>
                  <a:lnTo>
                    <a:pt x="36359" y="85481"/>
                  </a:lnTo>
                  <a:cubicBezTo>
                    <a:pt x="36359" y="86788"/>
                    <a:pt x="35697" y="87837"/>
                    <a:pt x="34389" y="88612"/>
                  </a:cubicBezTo>
                  <a:cubicBezTo>
                    <a:pt x="33082" y="89387"/>
                    <a:pt x="31565" y="89774"/>
                    <a:pt x="29855" y="89774"/>
                  </a:cubicBezTo>
                  <a:cubicBezTo>
                    <a:pt x="28048" y="89774"/>
                    <a:pt x="26514" y="89387"/>
                    <a:pt x="25255" y="88612"/>
                  </a:cubicBezTo>
                  <a:cubicBezTo>
                    <a:pt x="23981" y="87837"/>
                    <a:pt x="23352" y="86788"/>
                    <a:pt x="23352" y="85481"/>
                  </a:cubicBezTo>
                  <a:lnTo>
                    <a:pt x="23352" y="12039"/>
                  </a:lnTo>
                  <a:lnTo>
                    <a:pt x="4325" y="12039"/>
                  </a:lnTo>
                  <a:cubicBezTo>
                    <a:pt x="3018" y="12039"/>
                    <a:pt x="1969" y="11442"/>
                    <a:pt x="1195" y="10247"/>
                  </a:cubicBezTo>
                  <a:cubicBezTo>
                    <a:pt x="420" y="9053"/>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41" name="Figura a mano libera: forma 340">
              <a:extLst>
                <a:ext uri="{FF2B5EF4-FFF2-40B4-BE49-F238E27FC236}">
                  <a16:creationId xmlns:a16="http://schemas.microsoft.com/office/drawing/2014/main" id="{517788E6-FE36-F119-3C28-66D689349442}"/>
                </a:ext>
              </a:extLst>
            </p:cNvPr>
            <p:cNvSpPr/>
            <p:nvPr/>
          </p:nvSpPr>
          <p:spPr>
            <a:xfrm>
              <a:off x="10178585" y="1618564"/>
              <a:ext cx="53786" cy="89822"/>
            </a:xfrm>
            <a:custGeom>
              <a:avLst/>
              <a:gdLst>
                <a:gd name="connsiteX0" fmla="*/ 0 w 53786"/>
                <a:gd name="connsiteY0" fmla="*/ 85465 h 89822"/>
                <a:gd name="connsiteX1" fmla="*/ 0 w 53786"/>
                <a:gd name="connsiteY1" fmla="*/ 4293 h 89822"/>
                <a:gd name="connsiteX2" fmla="*/ 1726 w 53786"/>
                <a:gd name="connsiteY2" fmla="*/ 1162 h 89822"/>
                <a:gd name="connsiteX3" fmla="*/ 5777 w 53786"/>
                <a:gd name="connsiteY3" fmla="*/ 0 h 89822"/>
                <a:gd name="connsiteX4" fmla="*/ 49494 w 53786"/>
                <a:gd name="connsiteY4" fmla="*/ 0 h 89822"/>
                <a:gd name="connsiteX5" fmla="*/ 52689 w 53786"/>
                <a:gd name="connsiteY5" fmla="*/ 1727 h 89822"/>
                <a:gd name="connsiteX6" fmla="*/ 53787 w 53786"/>
                <a:gd name="connsiteY6" fmla="*/ 5664 h 89822"/>
                <a:gd name="connsiteX7" fmla="*/ 52625 w 53786"/>
                <a:gd name="connsiteY7" fmla="*/ 9844 h 89822"/>
                <a:gd name="connsiteX8" fmla="*/ 49494 w 53786"/>
                <a:gd name="connsiteY8" fmla="*/ 11571 h 89822"/>
                <a:gd name="connsiteX9" fmla="*/ 13023 w 53786"/>
                <a:gd name="connsiteY9" fmla="*/ 11571 h 89822"/>
                <a:gd name="connsiteX10" fmla="*/ 13023 w 53786"/>
                <a:gd name="connsiteY10" fmla="*/ 39699 h 89822"/>
                <a:gd name="connsiteX11" fmla="*/ 31936 w 53786"/>
                <a:gd name="connsiteY11" fmla="*/ 39699 h 89822"/>
                <a:gd name="connsiteX12" fmla="*/ 35067 w 53786"/>
                <a:gd name="connsiteY12" fmla="*/ 41232 h 89822"/>
                <a:gd name="connsiteX13" fmla="*/ 36229 w 53786"/>
                <a:gd name="connsiteY13" fmla="*/ 44976 h 89822"/>
                <a:gd name="connsiteX14" fmla="*/ 35115 w 53786"/>
                <a:gd name="connsiteY14" fmla="*/ 48478 h 89822"/>
                <a:gd name="connsiteX15" fmla="*/ 31920 w 53786"/>
                <a:gd name="connsiteY15" fmla="*/ 50011 h 89822"/>
                <a:gd name="connsiteX16" fmla="*/ 13007 w 53786"/>
                <a:gd name="connsiteY16" fmla="*/ 50011 h 89822"/>
                <a:gd name="connsiteX17" fmla="*/ 13007 w 53786"/>
                <a:gd name="connsiteY17" fmla="*/ 78251 h 89822"/>
                <a:gd name="connsiteX18" fmla="*/ 49478 w 53786"/>
                <a:gd name="connsiteY18" fmla="*/ 78251 h 89822"/>
                <a:gd name="connsiteX19" fmla="*/ 52609 w 53786"/>
                <a:gd name="connsiteY19" fmla="*/ 79978 h 89822"/>
                <a:gd name="connsiteX20" fmla="*/ 53770 w 53786"/>
                <a:gd name="connsiteY20" fmla="*/ 84158 h 89822"/>
                <a:gd name="connsiteX21" fmla="*/ 52674 w 53786"/>
                <a:gd name="connsiteY21" fmla="*/ 88095 h 89822"/>
                <a:gd name="connsiteX22" fmla="*/ 49478 w 53786"/>
                <a:gd name="connsiteY22" fmla="*/ 89822 h 89822"/>
                <a:gd name="connsiteX23" fmla="*/ 5761 w 53786"/>
                <a:gd name="connsiteY23" fmla="*/ 89822 h 89822"/>
                <a:gd name="connsiteX24" fmla="*/ 1711 w 53786"/>
                <a:gd name="connsiteY24" fmla="*/ 88660 h 89822"/>
                <a:gd name="connsiteX25" fmla="*/ 0 w 53786"/>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86" h="89822">
                  <a:moveTo>
                    <a:pt x="0" y="85465"/>
                  </a:moveTo>
                  <a:lnTo>
                    <a:pt x="0" y="4293"/>
                  </a:lnTo>
                  <a:cubicBezTo>
                    <a:pt x="0" y="2985"/>
                    <a:pt x="565" y="1937"/>
                    <a:pt x="1726" y="1162"/>
                  </a:cubicBezTo>
                  <a:cubicBezTo>
                    <a:pt x="2872" y="387"/>
                    <a:pt x="4228" y="0"/>
                    <a:pt x="5777" y="0"/>
                  </a:cubicBezTo>
                  <a:lnTo>
                    <a:pt x="49494" y="0"/>
                  </a:lnTo>
                  <a:cubicBezTo>
                    <a:pt x="50882" y="0"/>
                    <a:pt x="51947" y="581"/>
                    <a:pt x="52689" y="1727"/>
                  </a:cubicBezTo>
                  <a:cubicBezTo>
                    <a:pt x="53432" y="2873"/>
                    <a:pt x="53787" y="4180"/>
                    <a:pt x="53787" y="5664"/>
                  </a:cubicBezTo>
                  <a:cubicBezTo>
                    <a:pt x="53787" y="7310"/>
                    <a:pt x="53399" y="8698"/>
                    <a:pt x="52625" y="9844"/>
                  </a:cubicBezTo>
                  <a:cubicBezTo>
                    <a:pt x="51850" y="10990"/>
                    <a:pt x="50801" y="11571"/>
                    <a:pt x="49494" y="11571"/>
                  </a:cubicBezTo>
                  <a:lnTo>
                    <a:pt x="13023" y="11571"/>
                  </a:lnTo>
                  <a:lnTo>
                    <a:pt x="13023" y="39699"/>
                  </a:lnTo>
                  <a:lnTo>
                    <a:pt x="31936" y="39699"/>
                  </a:lnTo>
                  <a:cubicBezTo>
                    <a:pt x="33244" y="39699"/>
                    <a:pt x="34293" y="40215"/>
                    <a:pt x="35067" y="41232"/>
                  </a:cubicBezTo>
                  <a:cubicBezTo>
                    <a:pt x="35842" y="42248"/>
                    <a:pt x="36229" y="43507"/>
                    <a:pt x="36229" y="44976"/>
                  </a:cubicBezTo>
                  <a:cubicBezTo>
                    <a:pt x="36229" y="46283"/>
                    <a:pt x="35857" y="47461"/>
                    <a:pt x="35115" y="48478"/>
                  </a:cubicBezTo>
                  <a:cubicBezTo>
                    <a:pt x="34373" y="49510"/>
                    <a:pt x="33308" y="50011"/>
                    <a:pt x="31920" y="50011"/>
                  </a:cubicBezTo>
                  <a:lnTo>
                    <a:pt x="13007" y="50011"/>
                  </a:lnTo>
                  <a:lnTo>
                    <a:pt x="13007" y="78251"/>
                  </a:lnTo>
                  <a:lnTo>
                    <a:pt x="49478" y="78251"/>
                  </a:lnTo>
                  <a:cubicBezTo>
                    <a:pt x="50785" y="78251"/>
                    <a:pt x="51834" y="78832"/>
                    <a:pt x="52609" y="79978"/>
                  </a:cubicBezTo>
                  <a:cubicBezTo>
                    <a:pt x="53383" y="81124"/>
                    <a:pt x="53770" y="82512"/>
                    <a:pt x="53770" y="84158"/>
                  </a:cubicBezTo>
                  <a:cubicBezTo>
                    <a:pt x="53770" y="85626"/>
                    <a:pt x="53399" y="86950"/>
                    <a:pt x="52674" y="88095"/>
                  </a:cubicBezTo>
                  <a:cubicBezTo>
                    <a:pt x="51930" y="89241"/>
                    <a:pt x="50866" y="89822"/>
                    <a:pt x="49478" y="89822"/>
                  </a:cubicBezTo>
                  <a:lnTo>
                    <a:pt x="5761" y="89822"/>
                  </a:lnTo>
                  <a:cubicBezTo>
                    <a:pt x="4212" y="89822"/>
                    <a:pt x="2856" y="89435"/>
                    <a:pt x="1711"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42" name="Figura a mano libera: forma 341">
              <a:extLst>
                <a:ext uri="{FF2B5EF4-FFF2-40B4-BE49-F238E27FC236}">
                  <a16:creationId xmlns:a16="http://schemas.microsoft.com/office/drawing/2014/main" id="{969CC3EF-E748-AE15-25A6-9E9330C26BB6}"/>
                </a:ext>
              </a:extLst>
            </p:cNvPr>
            <p:cNvSpPr/>
            <p:nvPr/>
          </p:nvSpPr>
          <p:spPr>
            <a:xfrm>
              <a:off x="10242812" y="1618548"/>
              <a:ext cx="56224" cy="90144"/>
            </a:xfrm>
            <a:custGeom>
              <a:avLst/>
              <a:gdLst>
                <a:gd name="connsiteX0" fmla="*/ 0 w 56224"/>
                <a:gd name="connsiteY0" fmla="*/ 85481 h 90144"/>
                <a:gd name="connsiteX1" fmla="*/ 0 w 56224"/>
                <a:gd name="connsiteY1" fmla="*/ 4180 h 90144"/>
                <a:gd name="connsiteX2" fmla="*/ 1227 w 56224"/>
                <a:gd name="connsiteY2" fmla="*/ 1226 h 90144"/>
                <a:gd name="connsiteX3" fmla="*/ 4293 w 56224"/>
                <a:gd name="connsiteY3" fmla="*/ 0 h 90144"/>
                <a:gd name="connsiteX4" fmla="*/ 27628 w 56224"/>
                <a:gd name="connsiteY4" fmla="*/ 0 h 90144"/>
                <a:gd name="connsiteX5" fmla="*/ 55869 w 56224"/>
                <a:gd name="connsiteY5" fmla="*/ 25046 h 90144"/>
                <a:gd name="connsiteX6" fmla="*/ 51205 w 56224"/>
                <a:gd name="connsiteY6" fmla="*/ 41377 h 90144"/>
                <a:gd name="connsiteX7" fmla="*/ 38553 w 56224"/>
                <a:gd name="connsiteY7" fmla="*/ 49268 h 90144"/>
                <a:gd name="connsiteX8" fmla="*/ 55740 w 56224"/>
                <a:gd name="connsiteY8" fmla="*/ 81640 h 90144"/>
                <a:gd name="connsiteX9" fmla="*/ 56224 w 56224"/>
                <a:gd name="connsiteY9" fmla="*/ 83480 h 90144"/>
                <a:gd name="connsiteX10" fmla="*/ 53707 w 56224"/>
                <a:gd name="connsiteY10" fmla="*/ 88047 h 90144"/>
                <a:gd name="connsiteX11" fmla="*/ 48365 w 56224"/>
                <a:gd name="connsiteY11" fmla="*/ 90145 h 90144"/>
                <a:gd name="connsiteX12" fmla="*/ 43201 w 56224"/>
                <a:gd name="connsiteY12" fmla="*/ 86320 h 90144"/>
                <a:gd name="connsiteX13" fmla="*/ 25272 w 56224"/>
                <a:gd name="connsiteY13" fmla="*/ 51092 h 90144"/>
                <a:gd name="connsiteX14" fmla="*/ 12862 w 56224"/>
                <a:gd name="connsiteY14" fmla="*/ 51092 h 90144"/>
                <a:gd name="connsiteX15" fmla="*/ 12862 w 56224"/>
                <a:gd name="connsiteY15" fmla="*/ 85465 h 90144"/>
                <a:gd name="connsiteX16" fmla="*/ 10958 w 56224"/>
                <a:gd name="connsiteY16" fmla="*/ 88612 h 90144"/>
                <a:gd name="connsiteX17" fmla="*/ 6358 w 56224"/>
                <a:gd name="connsiteY17" fmla="*/ 89790 h 90144"/>
                <a:gd name="connsiteX18" fmla="*/ 1872 w 56224"/>
                <a:gd name="connsiteY18" fmla="*/ 88628 h 90144"/>
                <a:gd name="connsiteX19" fmla="*/ 0 w 56224"/>
                <a:gd name="connsiteY19" fmla="*/ 85481 h 90144"/>
                <a:gd name="connsiteX20" fmla="*/ 12894 w 56224"/>
                <a:gd name="connsiteY20" fmla="*/ 40780 h 90144"/>
                <a:gd name="connsiteX21" fmla="*/ 27628 w 56224"/>
                <a:gd name="connsiteY21" fmla="*/ 40780 h 90144"/>
                <a:gd name="connsiteX22" fmla="*/ 42862 w 56224"/>
                <a:gd name="connsiteY22" fmla="*/ 26159 h 90144"/>
                <a:gd name="connsiteX23" fmla="*/ 27628 w 56224"/>
                <a:gd name="connsiteY23" fmla="*/ 11538 h 90144"/>
                <a:gd name="connsiteX24" fmla="*/ 12894 w 56224"/>
                <a:gd name="connsiteY24" fmla="*/ 11538 h 90144"/>
                <a:gd name="connsiteX25" fmla="*/ 12894 w 56224"/>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4" h="90144">
                  <a:moveTo>
                    <a:pt x="0" y="85481"/>
                  </a:moveTo>
                  <a:lnTo>
                    <a:pt x="0" y="4180"/>
                  </a:lnTo>
                  <a:cubicBezTo>
                    <a:pt x="0" y="3034"/>
                    <a:pt x="403" y="2049"/>
                    <a:pt x="1227" y="1226"/>
                  </a:cubicBezTo>
                  <a:cubicBezTo>
                    <a:pt x="2050" y="403"/>
                    <a:pt x="3066" y="0"/>
                    <a:pt x="4293" y="0"/>
                  </a:cubicBezTo>
                  <a:lnTo>
                    <a:pt x="27628" y="0"/>
                  </a:lnTo>
                  <a:cubicBezTo>
                    <a:pt x="46460" y="0"/>
                    <a:pt x="55869" y="8343"/>
                    <a:pt x="55869" y="25046"/>
                  </a:cubicBezTo>
                  <a:cubicBezTo>
                    <a:pt x="55869" y="31969"/>
                    <a:pt x="54320" y="37423"/>
                    <a:pt x="51205" y="41377"/>
                  </a:cubicBezTo>
                  <a:cubicBezTo>
                    <a:pt x="48091" y="45331"/>
                    <a:pt x="43878" y="47961"/>
                    <a:pt x="38553" y="49268"/>
                  </a:cubicBezTo>
                  <a:lnTo>
                    <a:pt x="55740" y="81640"/>
                  </a:lnTo>
                  <a:cubicBezTo>
                    <a:pt x="56063" y="82221"/>
                    <a:pt x="56224" y="82835"/>
                    <a:pt x="56224" y="83480"/>
                  </a:cubicBezTo>
                  <a:cubicBezTo>
                    <a:pt x="56224" y="85126"/>
                    <a:pt x="55385" y="86643"/>
                    <a:pt x="53707" y="88047"/>
                  </a:cubicBezTo>
                  <a:cubicBezTo>
                    <a:pt x="52028" y="89451"/>
                    <a:pt x="50253" y="90145"/>
                    <a:pt x="48365" y="90145"/>
                  </a:cubicBezTo>
                  <a:cubicBezTo>
                    <a:pt x="46234" y="90145"/>
                    <a:pt x="44524" y="88870"/>
                    <a:pt x="43201" y="86320"/>
                  </a:cubicBezTo>
                  <a:lnTo>
                    <a:pt x="25272" y="51092"/>
                  </a:lnTo>
                  <a:lnTo>
                    <a:pt x="12862" y="51092"/>
                  </a:lnTo>
                  <a:lnTo>
                    <a:pt x="12862" y="85465"/>
                  </a:lnTo>
                  <a:cubicBezTo>
                    <a:pt x="12862" y="86772"/>
                    <a:pt x="12232" y="87821"/>
                    <a:pt x="10958" y="88612"/>
                  </a:cubicBezTo>
                  <a:cubicBezTo>
                    <a:pt x="9683" y="89387"/>
                    <a:pt x="8150" y="89790"/>
                    <a:pt x="6358" y="89790"/>
                  </a:cubicBezTo>
                  <a:cubicBezTo>
                    <a:pt x="4632" y="89790"/>
                    <a:pt x="3147" y="89403"/>
                    <a:pt x="1872" y="88628"/>
                  </a:cubicBezTo>
                  <a:cubicBezTo>
                    <a:pt x="630" y="87837"/>
                    <a:pt x="0" y="86788"/>
                    <a:pt x="0" y="85481"/>
                  </a:cubicBezTo>
                  <a:close/>
                  <a:moveTo>
                    <a:pt x="12894" y="40780"/>
                  </a:moveTo>
                  <a:lnTo>
                    <a:pt x="27628" y="40780"/>
                  </a:lnTo>
                  <a:cubicBezTo>
                    <a:pt x="37779" y="40780"/>
                    <a:pt x="42862" y="35906"/>
                    <a:pt x="42862" y="26159"/>
                  </a:cubicBezTo>
                  <a:cubicBezTo>
                    <a:pt x="42862" y="16412"/>
                    <a:pt x="37779"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43" name="Figura a mano libera: forma 342">
              <a:extLst>
                <a:ext uri="{FF2B5EF4-FFF2-40B4-BE49-F238E27FC236}">
                  <a16:creationId xmlns:a16="http://schemas.microsoft.com/office/drawing/2014/main" id="{7243B607-40E2-2578-D0FF-E05A06737350}"/>
                </a:ext>
              </a:extLst>
            </p:cNvPr>
            <p:cNvSpPr/>
            <p:nvPr/>
          </p:nvSpPr>
          <p:spPr>
            <a:xfrm>
              <a:off x="10310607" y="1618564"/>
              <a:ext cx="55142" cy="90499"/>
            </a:xfrm>
            <a:custGeom>
              <a:avLst/>
              <a:gdLst>
                <a:gd name="connsiteX0" fmla="*/ 0 w 55142"/>
                <a:gd name="connsiteY0" fmla="*/ 63114 h 90499"/>
                <a:gd name="connsiteX1" fmla="*/ 0 w 55142"/>
                <a:gd name="connsiteY1" fmla="*/ 27386 h 90499"/>
                <a:gd name="connsiteX2" fmla="*/ 7487 w 55142"/>
                <a:gd name="connsiteY2" fmla="*/ 6633 h 90499"/>
                <a:gd name="connsiteX3" fmla="*/ 27143 w 55142"/>
                <a:gd name="connsiteY3" fmla="*/ 0 h 90499"/>
                <a:gd name="connsiteX4" fmla="*/ 47348 w 55142"/>
                <a:gd name="connsiteY4" fmla="*/ 6197 h 90499"/>
                <a:gd name="connsiteX5" fmla="*/ 55142 w 55142"/>
                <a:gd name="connsiteY5" fmla="*/ 22706 h 90499"/>
                <a:gd name="connsiteX6" fmla="*/ 53609 w 55142"/>
                <a:gd name="connsiteY6" fmla="*/ 27612 h 90499"/>
                <a:gd name="connsiteX7" fmla="*/ 48638 w 55142"/>
                <a:gd name="connsiteY7" fmla="*/ 28967 h 90499"/>
                <a:gd name="connsiteX8" fmla="*/ 42135 w 55142"/>
                <a:gd name="connsiteY8" fmla="*/ 24674 h 90499"/>
                <a:gd name="connsiteX9" fmla="*/ 27514 w 55142"/>
                <a:gd name="connsiteY9" fmla="*/ 11538 h 90499"/>
                <a:gd name="connsiteX10" fmla="*/ 13023 w 55142"/>
                <a:gd name="connsiteY10" fmla="*/ 27386 h 90499"/>
                <a:gd name="connsiteX11" fmla="*/ 13023 w 55142"/>
                <a:gd name="connsiteY11" fmla="*/ 63114 h 90499"/>
                <a:gd name="connsiteX12" fmla="*/ 27514 w 55142"/>
                <a:gd name="connsiteY12" fmla="*/ 78962 h 90499"/>
                <a:gd name="connsiteX13" fmla="*/ 38327 w 55142"/>
                <a:gd name="connsiteY13" fmla="*/ 75008 h 90499"/>
                <a:gd name="connsiteX14" fmla="*/ 42135 w 55142"/>
                <a:gd name="connsiteY14" fmla="*/ 63034 h 90499"/>
                <a:gd name="connsiteX15" fmla="*/ 42135 w 55142"/>
                <a:gd name="connsiteY15" fmla="*/ 52915 h 90499"/>
                <a:gd name="connsiteX16" fmla="*/ 29725 w 55142"/>
                <a:gd name="connsiteY16" fmla="*/ 52915 h 90499"/>
                <a:gd name="connsiteX17" fmla="*/ 26659 w 55142"/>
                <a:gd name="connsiteY17" fmla="*/ 51398 h 90499"/>
                <a:gd name="connsiteX18" fmla="*/ 25562 w 55142"/>
                <a:gd name="connsiteY18" fmla="*/ 47703 h 90499"/>
                <a:gd name="connsiteX19" fmla="*/ 26659 w 55142"/>
                <a:gd name="connsiteY19" fmla="*/ 44185 h 90499"/>
                <a:gd name="connsiteX20" fmla="*/ 29725 w 55142"/>
                <a:gd name="connsiteY20" fmla="*/ 42603 h 90499"/>
                <a:gd name="connsiteX21" fmla="*/ 50849 w 55142"/>
                <a:gd name="connsiteY21" fmla="*/ 42603 h 90499"/>
                <a:gd name="connsiteX22" fmla="*/ 53980 w 55142"/>
                <a:gd name="connsiteY22" fmla="*/ 43894 h 90499"/>
                <a:gd name="connsiteX23" fmla="*/ 55142 w 55142"/>
                <a:gd name="connsiteY23" fmla="*/ 47025 h 90499"/>
                <a:gd name="connsiteX24" fmla="*/ 55142 w 55142"/>
                <a:gd name="connsiteY24" fmla="*/ 63114 h 90499"/>
                <a:gd name="connsiteX25" fmla="*/ 47590 w 55142"/>
                <a:gd name="connsiteY25" fmla="*/ 83867 h 90499"/>
                <a:gd name="connsiteX26" fmla="*/ 27514 w 55142"/>
                <a:gd name="connsiteY26" fmla="*/ 90500 h 90499"/>
                <a:gd name="connsiteX27" fmla="*/ 7504 w 55142"/>
                <a:gd name="connsiteY27" fmla="*/ 83867 h 90499"/>
                <a:gd name="connsiteX28" fmla="*/ 0 w 55142"/>
                <a:gd name="connsiteY28"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142" h="90499">
                  <a:moveTo>
                    <a:pt x="0" y="63114"/>
                  </a:moveTo>
                  <a:lnTo>
                    <a:pt x="0" y="27386"/>
                  </a:lnTo>
                  <a:cubicBezTo>
                    <a:pt x="0" y="17977"/>
                    <a:pt x="2501" y="11054"/>
                    <a:pt x="7487" y="6633"/>
                  </a:cubicBezTo>
                  <a:cubicBezTo>
                    <a:pt x="12474" y="2211"/>
                    <a:pt x="19026" y="0"/>
                    <a:pt x="27143" y="0"/>
                  </a:cubicBezTo>
                  <a:cubicBezTo>
                    <a:pt x="35406" y="0"/>
                    <a:pt x="42151" y="2066"/>
                    <a:pt x="47348" y="6197"/>
                  </a:cubicBezTo>
                  <a:cubicBezTo>
                    <a:pt x="52544" y="10328"/>
                    <a:pt x="55142" y="15831"/>
                    <a:pt x="55142" y="22706"/>
                  </a:cubicBezTo>
                  <a:cubicBezTo>
                    <a:pt x="55142" y="25078"/>
                    <a:pt x="54625" y="26724"/>
                    <a:pt x="53609" y="27612"/>
                  </a:cubicBezTo>
                  <a:cubicBezTo>
                    <a:pt x="52592" y="28515"/>
                    <a:pt x="50931" y="28967"/>
                    <a:pt x="48638" y="28967"/>
                  </a:cubicBezTo>
                  <a:cubicBezTo>
                    <a:pt x="44379" y="28967"/>
                    <a:pt x="42216" y="27531"/>
                    <a:pt x="42135" y="24674"/>
                  </a:cubicBezTo>
                  <a:cubicBezTo>
                    <a:pt x="41231" y="15912"/>
                    <a:pt x="36358" y="11538"/>
                    <a:pt x="27514" y="11538"/>
                  </a:cubicBezTo>
                  <a:cubicBezTo>
                    <a:pt x="17848" y="11538"/>
                    <a:pt x="13023" y="16815"/>
                    <a:pt x="13023" y="27386"/>
                  </a:cubicBezTo>
                  <a:lnTo>
                    <a:pt x="13023" y="63114"/>
                  </a:lnTo>
                  <a:cubicBezTo>
                    <a:pt x="13023" y="73668"/>
                    <a:pt x="17848" y="78962"/>
                    <a:pt x="27514" y="78962"/>
                  </a:cubicBezTo>
                  <a:cubicBezTo>
                    <a:pt x="32178" y="78962"/>
                    <a:pt x="35777" y="77654"/>
                    <a:pt x="38327" y="75008"/>
                  </a:cubicBezTo>
                  <a:cubicBezTo>
                    <a:pt x="40860" y="72377"/>
                    <a:pt x="42135" y="68391"/>
                    <a:pt x="42135" y="63034"/>
                  </a:cubicBezTo>
                  <a:lnTo>
                    <a:pt x="42135" y="52915"/>
                  </a:lnTo>
                  <a:lnTo>
                    <a:pt x="29725" y="52915"/>
                  </a:lnTo>
                  <a:cubicBezTo>
                    <a:pt x="28418" y="52915"/>
                    <a:pt x="27385" y="52415"/>
                    <a:pt x="26659" y="51398"/>
                  </a:cubicBezTo>
                  <a:cubicBezTo>
                    <a:pt x="25917" y="50382"/>
                    <a:pt x="25562" y="49155"/>
                    <a:pt x="25562" y="47703"/>
                  </a:cubicBezTo>
                  <a:cubicBezTo>
                    <a:pt x="25562" y="46412"/>
                    <a:pt x="25933" y="45234"/>
                    <a:pt x="26659" y="44185"/>
                  </a:cubicBezTo>
                  <a:cubicBezTo>
                    <a:pt x="27385" y="43136"/>
                    <a:pt x="28418" y="42603"/>
                    <a:pt x="29725" y="42603"/>
                  </a:cubicBezTo>
                  <a:lnTo>
                    <a:pt x="50849" y="42603"/>
                  </a:lnTo>
                  <a:cubicBezTo>
                    <a:pt x="52157" y="42603"/>
                    <a:pt x="53205" y="43039"/>
                    <a:pt x="53980" y="43894"/>
                  </a:cubicBezTo>
                  <a:cubicBezTo>
                    <a:pt x="54755" y="44750"/>
                    <a:pt x="55142" y="45799"/>
                    <a:pt x="55142" y="47025"/>
                  </a:cubicBezTo>
                  <a:lnTo>
                    <a:pt x="55142" y="63114"/>
                  </a:lnTo>
                  <a:cubicBezTo>
                    <a:pt x="55142" y="72523"/>
                    <a:pt x="52625" y="79446"/>
                    <a:pt x="47590" y="83867"/>
                  </a:cubicBezTo>
                  <a:cubicBezTo>
                    <a:pt x="42554" y="88289"/>
                    <a:pt x="35857" y="90500"/>
                    <a:pt x="27514" y="90500"/>
                  </a:cubicBezTo>
                  <a:cubicBezTo>
                    <a:pt x="19171" y="90500"/>
                    <a:pt x="12490" y="88289"/>
                    <a:pt x="7504" y="83867"/>
                  </a:cubicBezTo>
                  <a:cubicBezTo>
                    <a:pt x="2485" y="79446"/>
                    <a:pt x="0" y="72523"/>
                    <a:pt x="0" y="63114"/>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44" name="Figura a mano libera: forma 343">
              <a:extLst>
                <a:ext uri="{FF2B5EF4-FFF2-40B4-BE49-F238E27FC236}">
                  <a16:creationId xmlns:a16="http://schemas.microsoft.com/office/drawing/2014/main" id="{13F1A96E-EFBB-7C2D-29F1-D8BF94617F1A}"/>
                </a:ext>
              </a:extLst>
            </p:cNvPr>
            <p:cNvSpPr/>
            <p:nvPr/>
          </p:nvSpPr>
          <p:spPr>
            <a:xfrm>
              <a:off x="10379741" y="1618548"/>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3 w 56223"/>
                <a:gd name="connsiteY3" fmla="*/ 0 h 90144"/>
                <a:gd name="connsiteX4" fmla="*/ 27628 w 56223"/>
                <a:gd name="connsiteY4" fmla="*/ 0 h 90144"/>
                <a:gd name="connsiteX5" fmla="*/ 55869 w 56223"/>
                <a:gd name="connsiteY5" fmla="*/ 25046 h 90144"/>
                <a:gd name="connsiteX6" fmla="*/ 51205 w 56223"/>
                <a:gd name="connsiteY6" fmla="*/ 41377 h 90144"/>
                <a:gd name="connsiteX7" fmla="*/ 38553 w 56223"/>
                <a:gd name="connsiteY7" fmla="*/ 49268 h 90144"/>
                <a:gd name="connsiteX8" fmla="*/ 55740 w 56223"/>
                <a:gd name="connsiteY8" fmla="*/ 81640 h 90144"/>
                <a:gd name="connsiteX9" fmla="*/ 56223 w 56223"/>
                <a:gd name="connsiteY9" fmla="*/ 83480 h 90144"/>
                <a:gd name="connsiteX10" fmla="*/ 53706 w 56223"/>
                <a:gd name="connsiteY10" fmla="*/ 88047 h 90144"/>
                <a:gd name="connsiteX11" fmla="*/ 48365 w 56223"/>
                <a:gd name="connsiteY11" fmla="*/ 90145 h 90144"/>
                <a:gd name="connsiteX12" fmla="*/ 43201 w 56223"/>
                <a:gd name="connsiteY12" fmla="*/ 86320 h 90144"/>
                <a:gd name="connsiteX13" fmla="*/ 25272 w 56223"/>
                <a:gd name="connsiteY13" fmla="*/ 51092 h 90144"/>
                <a:gd name="connsiteX14" fmla="*/ 12862 w 56223"/>
                <a:gd name="connsiteY14" fmla="*/ 51092 h 90144"/>
                <a:gd name="connsiteX15" fmla="*/ 12862 w 56223"/>
                <a:gd name="connsiteY15" fmla="*/ 85465 h 90144"/>
                <a:gd name="connsiteX16" fmla="*/ 10958 w 56223"/>
                <a:gd name="connsiteY16" fmla="*/ 88612 h 90144"/>
                <a:gd name="connsiteX17" fmla="*/ 6358 w 56223"/>
                <a:gd name="connsiteY17" fmla="*/ 89790 h 90144"/>
                <a:gd name="connsiteX18" fmla="*/ 1872 w 56223"/>
                <a:gd name="connsiteY18" fmla="*/ 88628 h 90144"/>
                <a:gd name="connsiteX19" fmla="*/ 0 w 56223"/>
                <a:gd name="connsiteY19" fmla="*/ 85481 h 90144"/>
                <a:gd name="connsiteX20" fmla="*/ 12894 w 56223"/>
                <a:gd name="connsiteY20" fmla="*/ 40780 h 90144"/>
                <a:gd name="connsiteX21" fmla="*/ 27628 w 56223"/>
                <a:gd name="connsiteY21" fmla="*/ 40780 h 90144"/>
                <a:gd name="connsiteX22" fmla="*/ 42862 w 56223"/>
                <a:gd name="connsiteY22" fmla="*/ 26159 h 90144"/>
                <a:gd name="connsiteX23" fmla="*/ 27628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49"/>
                    <a:pt x="1226" y="1226"/>
                  </a:cubicBezTo>
                  <a:cubicBezTo>
                    <a:pt x="2050" y="403"/>
                    <a:pt x="3066" y="0"/>
                    <a:pt x="4293" y="0"/>
                  </a:cubicBezTo>
                  <a:lnTo>
                    <a:pt x="27628" y="0"/>
                  </a:lnTo>
                  <a:cubicBezTo>
                    <a:pt x="46460" y="0"/>
                    <a:pt x="55869" y="8343"/>
                    <a:pt x="55869" y="25046"/>
                  </a:cubicBezTo>
                  <a:cubicBezTo>
                    <a:pt x="55869" y="31969"/>
                    <a:pt x="54320" y="37423"/>
                    <a:pt x="51205" y="41377"/>
                  </a:cubicBezTo>
                  <a:cubicBezTo>
                    <a:pt x="48090" y="45331"/>
                    <a:pt x="43878" y="47961"/>
                    <a:pt x="38553" y="49268"/>
                  </a:cubicBezTo>
                  <a:lnTo>
                    <a:pt x="55740" y="81640"/>
                  </a:lnTo>
                  <a:cubicBezTo>
                    <a:pt x="56063" y="82221"/>
                    <a:pt x="56223" y="82835"/>
                    <a:pt x="56223" y="83480"/>
                  </a:cubicBezTo>
                  <a:cubicBezTo>
                    <a:pt x="56223" y="85126"/>
                    <a:pt x="55384" y="86643"/>
                    <a:pt x="53706" y="88047"/>
                  </a:cubicBezTo>
                  <a:cubicBezTo>
                    <a:pt x="52028" y="89451"/>
                    <a:pt x="50253" y="90145"/>
                    <a:pt x="48365" y="90145"/>
                  </a:cubicBezTo>
                  <a:cubicBezTo>
                    <a:pt x="46234" y="90145"/>
                    <a:pt x="44524" y="88870"/>
                    <a:pt x="43201" y="86320"/>
                  </a:cubicBezTo>
                  <a:lnTo>
                    <a:pt x="25272" y="51092"/>
                  </a:lnTo>
                  <a:lnTo>
                    <a:pt x="12862" y="51092"/>
                  </a:lnTo>
                  <a:lnTo>
                    <a:pt x="12862" y="85465"/>
                  </a:lnTo>
                  <a:cubicBezTo>
                    <a:pt x="12862" y="86772"/>
                    <a:pt x="12232" y="87821"/>
                    <a:pt x="10958" y="88612"/>
                  </a:cubicBezTo>
                  <a:cubicBezTo>
                    <a:pt x="9683" y="89387"/>
                    <a:pt x="8149" y="89790"/>
                    <a:pt x="6358" y="89790"/>
                  </a:cubicBezTo>
                  <a:cubicBezTo>
                    <a:pt x="4647" y="89790"/>
                    <a:pt x="3147" y="89403"/>
                    <a:pt x="1872" y="88628"/>
                  </a:cubicBezTo>
                  <a:cubicBezTo>
                    <a:pt x="630" y="87837"/>
                    <a:pt x="0" y="86788"/>
                    <a:pt x="0" y="85481"/>
                  </a:cubicBezTo>
                  <a:close/>
                  <a:moveTo>
                    <a:pt x="12894" y="40780"/>
                  </a:moveTo>
                  <a:lnTo>
                    <a:pt x="27628" y="40780"/>
                  </a:lnTo>
                  <a:cubicBezTo>
                    <a:pt x="37779" y="40780"/>
                    <a:pt x="42862" y="35906"/>
                    <a:pt x="42862" y="26159"/>
                  </a:cubicBezTo>
                  <a:cubicBezTo>
                    <a:pt x="42862" y="16412"/>
                    <a:pt x="37779"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45" name="Figura a mano libera: forma 344">
              <a:extLst>
                <a:ext uri="{FF2B5EF4-FFF2-40B4-BE49-F238E27FC236}">
                  <a16:creationId xmlns:a16="http://schemas.microsoft.com/office/drawing/2014/main" id="{26AB4A2B-064D-E024-5A8C-7AFABCE3A2C1}"/>
                </a:ext>
              </a:extLst>
            </p:cNvPr>
            <p:cNvSpPr/>
            <p:nvPr/>
          </p:nvSpPr>
          <p:spPr>
            <a:xfrm>
              <a:off x="10447519" y="1618564"/>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23 w 55126"/>
                <a:gd name="connsiteY11" fmla="*/ 63114 h 90499"/>
                <a:gd name="connsiteX12" fmla="*/ 27514 w 55126"/>
                <a:gd name="connsiteY12" fmla="*/ 78962 h 90499"/>
                <a:gd name="connsiteX13" fmla="*/ 38327 w 55126"/>
                <a:gd name="connsiteY13" fmla="*/ 75024 h 90499"/>
                <a:gd name="connsiteX14" fmla="*/ 42135 w 55126"/>
                <a:gd name="connsiteY14" fmla="*/ 63114 h 90499"/>
                <a:gd name="connsiteX15" fmla="*/ 42135 w 55126"/>
                <a:gd name="connsiteY15" fmla="*/ 27386 h 90499"/>
                <a:gd name="connsiteX16" fmla="*/ 38327 w 55126"/>
                <a:gd name="connsiteY16" fmla="*/ 15476 h 90499"/>
                <a:gd name="connsiteX17" fmla="*/ 27514 w 55126"/>
                <a:gd name="connsiteY17" fmla="*/ 11538 h 90499"/>
                <a:gd name="connsiteX18" fmla="*/ 13023 w 55126"/>
                <a:gd name="connsiteY18" fmla="*/ 27386 h 90499"/>
                <a:gd name="connsiteX19" fmla="*/ 13023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1" y="79446"/>
                    <a:pt x="0" y="72523"/>
                    <a:pt x="0" y="63114"/>
                  </a:cubicBezTo>
                  <a:close/>
                  <a:moveTo>
                    <a:pt x="13023" y="63114"/>
                  </a:moveTo>
                  <a:cubicBezTo>
                    <a:pt x="13023" y="73668"/>
                    <a:pt x="17848" y="78962"/>
                    <a:pt x="27514" y="78962"/>
                  </a:cubicBezTo>
                  <a:cubicBezTo>
                    <a:pt x="32178" y="78962"/>
                    <a:pt x="35777" y="77654"/>
                    <a:pt x="38327" y="75024"/>
                  </a:cubicBezTo>
                  <a:cubicBezTo>
                    <a:pt x="40860" y="72410"/>
                    <a:pt x="42135" y="68440"/>
                    <a:pt x="42135" y="63114"/>
                  </a:cubicBezTo>
                  <a:lnTo>
                    <a:pt x="42135" y="27386"/>
                  </a:lnTo>
                  <a:cubicBezTo>
                    <a:pt x="42135" y="22060"/>
                    <a:pt x="40860" y="18090"/>
                    <a:pt x="38327" y="15476"/>
                  </a:cubicBezTo>
                  <a:cubicBezTo>
                    <a:pt x="35794" y="12862"/>
                    <a:pt x="32195" y="11538"/>
                    <a:pt x="27514" y="11538"/>
                  </a:cubicBezTo>
                  <a:cubicBezTo>
                    <a:pt x="17848" y="11538"/>
                    <a:pt x="13023" y="16815"/>
                    <a:pt x="13023" y="27386"/>
                  </a:cubicBezTo>
                  <a:lnTo>
                    <a:pt x="13023"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46" name="Figura a mano libera: forma 345">
              <a:extLst>
                <a:ext uri="{FF2B5EF4-FFF2-40B4-BE49-F238E27FC236}">
                  <a16:creationId xmlns:a16="http://schemas.microsoft.com/office/drawing/2014/main" id="{910AAF1B-6970-1C47-3688-36AB75D9F866}"/>
                </a:ext>
              </a:extLst>
            </p:cNvPr>
            <p:cNvSpPr/>
            <p:nvPr/>
          </p:nvSpPr>
          <p:spPr>
            <a:xfrm>
              <a:off x="10517524" y="1618548"/>
              <a:ext cx="56110" cy="90516"/>
            </a:xfrm>
            <a:custGeom>
              <a:avLst/>
              <a:gdLst>
                <a:gd name="connsiteX0" fmla="*/ 0 w 56110"/>
                <a:gd name="connsiteY0" fmla="*/ 63131 h 90516"/>
                <a:gd name="connsiteX1" fmla="*/ 0 w 56110"/>
                <a:gd name="connsiteY1" fmla="*/ 4180 h 90516"/>
                <a:gd name="connsiteX2" fmla="*/ 1905 w 56110"/>
                <a:gd name="connsiteY2" fmla="*/ 1049 h 90516"/>
                <a:gd name="connsiteX3" fmla="*/ 6504 w 56110"/>
                <a:gd name="connsiteY3" fmla="*/ 0 h 90516"/>
                <a:gd name="connsiteX4" fmla="*/ 11103 w 56110"/>
                <a:gd name="connsiteY4" fmla="*/ 1049 h 90516"/>
                <a:gd name="connsiteX5" fmla="*/ 13007 w 56110"/>
                <a:gd name="connsiteY5" fmla="*/ 4180 h 90516"/>
                <a:gd name="connsiteX6" fmla="*/ 13007 w 56110"/>
                <a:gd name="connsiteY6" fmla="*/ 63131 h 90516"/>
                <a:gd name="connsiteX7" fmla="*/ 16945 w 56110"/>
                <a:gd name="connsiteY7" fmla="*/ 75040 h 90516"/>
                <a:gd name="connsiteX8" fmla="*/ 27999 w 56110"/>
                <a:gd name="connsiteY8" fmla="*/ 78978 h 90516"/>
                <a:gd name="connsiteX9" fmla="*/ 43104 w 56110"/>
                <a:gd name="connsiteY9" fmla="*/ 63131 h 90516"/>
                <a:gd name="connsiteX10" fmla="*/ 43104 w 56110"/>
                <a:gd name="connsiteY10" fmla="*/ 4180 h 90516"/>
                <a:gd name="connsiteX11" fmla="*/ 45008 w 56110"/>
                <a:gd name="connsiteY11" fmla="*/ 1049 h 90516"/>
                <a:gd name="connsiteX12" fmla="*/ 49608 w 56110"/>
                <a:gd name="connsiteY12" fmla="*/ 0 h 90516"/>
                <a:gd name="connsiteX13" fmla="*/ 54207 w 56110"/>
                <a:gd name="connsiteY13" fmla="*/ 1049 h 90516"/>
                <a:gd name="connsiteX14" fmla="*/ 56111 w 56110"/>
                <a:gd name="connsiteY14" fmla="*/ 4180 h 90516"/>
                <a:gd name="connsiteX15" fmla="*/ 56111 w 56110"/>
                <a:gd name="connsiteY15" fmla="*/ 63131 h 90516"/>
                <a:gd name="connsiteX16" fmla="*/ 48430 w 56110"/>
                <a:gd name="connsiteY16" fmla="*/ 83884 h 90516"/>
                <a:gd name="connsiteX17" fmla="*/ 27983 w 56110"/>
                <a:gd name="connsiteY17" fmla="*/ 90516 h 90516"/>
                <a:gd name="connsiteX18" fmla="*/ 7665 w 56110"/>
                <a:gd name="connsiteY18" fmla="*/ 83884 h 90516"/>
                <a:gd name="connsiteX19" fmla="*/ 0 w 56110"/>
                <a:gd name="connsiteY19" fmla="*/ 63131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10" h="90516">
                  <a:moveTo>
                    <a:pt x="0" y="63131"/>
                  </a:moveTo>
                  <a:lnTo>
                    <a:pt x="0" y="4180"/>
                  </a:lnTo>
                  <a:cubicBezTo>
                    <a:pt x="0" y="2792"/>
                    <a:pt x="630" y="1743"/>
                    <a:pt x="1905" y="1049"/>
                  </a:cubicBezTo>
                  <a:cubicBezTo>
                    <a:pt x="3179" y="355"/>
                    <a:pt x="4712" y="0"/>
                    <a:pt x="6504" y="0"/>
                  </a:cubicBezTo>
                  <a:cubicBezTo>
                    <a:pt x="8311" y="0"/>
                    <a:pt x="9844" y="355"/>
                    <a:pt x="11103" y="1049"/>
                  </a:cubicBezTo>
                  <a:cubicBezTo>
                    <a:pt x="12377" y="1743"/>
                    <a:pt x="13007" y="2792"/>
                    <a:pt x="13007" y="4180"/>
                  </a:cubicBezTo>
                  <a:lnTo>
                    <a:pt x="13007" y="63131"/>
                  </a:lnTo>
                  <a:cubicBezTo>
                    <a:pt x="13007" y="68456"/>
                    <a:pt x="14314" y="72426"/>
                    <a:pt x="16945" y="75040"/>
                  </a:cubicBezTo>
                  <a:cubicBezTo>
                    <a:pt x="19559" y="77654"/>
                    <a:pt x="23255" y="78978"/>
                    <a:pt x="27999" y="78978"/>
                  </a:cubicBezTo>
                  <a:cubicBezTo>
                    <a:pt x="38069" y="78978"/>
                    <a:pt x="43104" y="73701"/>
                    <a:pt x="43104" y="63131"/>
                  </a:cubicBezTo>
                  <a:lnTo>
                    <a:pt x="43104" y="4180"/>
                  </a:lnTo>
                  <a:cubicBezTo>
                    <a:pt x="43104" y="2792"/>
                    <a:pt x="43733" y="1743"/>
                    <a:pt x="45008" y="1049"/>
                  </a:cubicBezTo>
                  <a:cubicBezTo>
                    <a:pt x="46283" y="355"/>
                    <a:pt x="47816" y="0"/>
                    <a:pt x="49608" y="0"/>
                  </a:cubicBezTo>
                  <a:cubicBezTo>
                    <a:pt x="51415" y="0"/>
                    <a:pt x="52948" y="355"/>
                    <a:pt x="54207" y="1049"/>
                  </a:cubicBezTo>
                  <a:cubicBezTo>
                    <a:pt x="55481" y="1743"/>
                    <a:pt x="56111" y="2792"/>
                    <a:pt x="56111" y="4180"/>
                  </a:cubicBezTo>
                  <a:lnTo>
                    <a:pt x="56111" y="63131"/>
                  </a:lnTo>
                  <a:cubicBezTo>
                    <a:pt x="56111" y="72539"/>
                    <a:pt x="53545" y="79462"/>
                    <a:pt x="48430" y="83884"/>
                  </a:cubicBezTo>
                  <a:cubicBezTo>
                    <a:pt x="43314" y="88305"/>
                    <a:pt x="36504" y="90516"/>
                    <a:pt x="27983" y="90516"/>
                  </a:cubicBezTo>
                  <a:cubicBezTo>
                    <a:pt x="19543" y="90516"/>
                    <a:pt x="12781" y="88305"/>
                    <a:pt x="7665" y="83884"/>
                  </a:cubicBezTo>
                  <a:cubicBezTo>
                    <a:pt x="2550" y="79462"/>
                    <a:pt x="0" y="72539"/>
                    <a:pt x="0" y="6313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47" name="Figura a mano libera: forma 346">
              <a:extLst>
                <a:ext uri="{FF2B5EF4-FFF2-40B4-BE49-F238E27FC236}">
                  <a16:creationId xmlns:a16="http://schemas.microsoft.com/office/drawing/2014/main" id="{D2068975-8AD0-28CE-79D1-E6191614FACA}"/>
                </a:ext>
              </a:extLst>
            </p:cNvPr>
            <p:cNvSpPr/>
            <p:nvPr/>
          </p:nvSpPr>
          <p:spPr>
            <a:xfrm>
              <a:off x="10589482" y="1618548"/>
              <a:ext cx="55884" cy="89773"/>
            </a:xfrm>
            <a:custGeom>
              <a:avLst/>
              <a:gdLst>
                <a:gd name="connsiteX0" fmla="*/ 0 w 55884"/>
                <a:gd name="connsiteY0" fmla="*/ 85481 h 89773"/>
                <a:gd name="connsiteX1" fmla="*/ 0 w 55884"/>
                <a:gd name="connsiteY1" fmla="*/ 4180 h 89773"/>
                <a:gd name="connsiteX2" fmla="*/ 1420 w 55884"/>
                <a:gd name="connsiteY2" fmla="*/ 1226 h 89773"/>
                <a:gd name="connsiteX3" fmla="*/ 5034 w 55884"/>
                <a:gd name="connsiteY3" fmla="*/ 0 h 89773"/>
                <a:gd name="connsiteX4" fmla="*/ 28983 w 55884"/>
                <a:gd name="connsiteY4" fmla="*/ 0 h 89773"/>
                <a:gd name="connsiteX5" fmla="*/ 48574 w 55884"/>
                <a:gd name="connsiteY5" fmla="*/ 6503 h 89773"/>
                <a:gd name="connsiteX6" fmla="*/ 55885 w 55884"/>
                <a:gd name="connsiteY6" fmla="*/ 27014 h 89773"/>
                <a:gd name="connsiteX7" fmla="*/ 55885 w 55884"/>
                <a:gd name="connsiteY7" fmla="*/ 27999 h 89773"/>
                <a:gd name="connsiteX8" fmla="*/ 48332 w 55884"/>
                <a:gd name="connsiteY8" fmla="*/ 48574 h 89773"/>
                <a:gd name="connsiteX9" fmla="*/ 28257 w 55884"/>
                <a:gd name="connsiteY9" fmla="*/ 55142 h 89773"/>
                <a:gd name="connsiteX10" fmla="*/ 13023 w 55884"/>
                <a:gd name="connsiteY10" fmla="*/ 55142 h 89773"/>
                <a:gd name="connsiteX11" fmla="*/ 13023 w 55884"/>
                <a:gd name="connsiteY11" fmla="*/ 85481 h 89773"/>
                <a:gd name="connsiteX12" fmla="*/ 11118 w 55884"/>
                <a:gd name="connsiteY12" fmla="*/ 88612 h 89773"/>
                <a:gd name="connsiteX13" fmla="*/ 6519 w 55884"/>
                <a:gd name="connsiteY13" fmla="*/ 89774 h 89773"/>
                <a:gd name="connsiteX14" fmla="*/ 1968 w 55884"/>
                <a:gd name="connsiteY14" fmla="*/ 88612 h 89773"/>
                <a:gd name="connsiteX15" fmla="*/ 0 w 55884"/>
                <a:gd name="connsiteY15" fmla="*/ 85481 h 89773"/>
                <a:gd name="connsiteX16" fmla="*/ 13023 w 55884"/>
                <a:gd name="connsiteY16" fmla="*/ 44830 h 89773"/>
                <a:gd name="connsiteX17" fmla="*/ 28257 w 55884"/>
                <a:gd name="connsiteY17" fmla="*/ 44830 h 89773"/>
                <a:gd name="connsiteX18" fmla="*/ 39069 w 55884"/>
                <a:gd name="connsiteY18" fmla="*/ 40844 h 89773"/>
                <a:gd name="connsiteX19" fmla="*/ 42877 w 55884"/>
                <a:gd name="connsiteY19" fmla="*/ 28870 h 89773"/>
                <a:gd name="connsiteX20" fmla="*/ 42877 w 55884"/>
                <a:gd name="connsiteY20" fmla="*/ 27402 h 89773"/>
                <a:gd name="connsiteX21" fmla="*/ 39069 w 55884"/>
                <a:gd name="connsiteY21" fmla="*/ 15492 h 89773"/>
                <a:gd name="connsiteX22" fmla="*/ 28257 w 55884"/>
                <a:gd name="connsiteY22" fmla="*/ 11555 h 89773"/>
                <a:gd name="connsiteX23" fmla="*/ 13023 w 55884"/>
                <a:gd name="connsiteY23" fmla="*/ 11555 h 89773"/>
                <a:gd name="connsiteX24" fmla="*/ 13023 w 55884"/>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884" h="89773">
                  <a:moveTo>
                    <a:pt x="0" y="85481"/>
                  </a:moveTo>
                  <a:lnTo>
                    <a:pt x="0" y="4180"/>
                  </a:lnTo>
                  <a:cubicBezTo>
                    <a:pt x="0" y="3034"/>
                    <a:pt x="467" y="2049"/>
                    <a:pt x="1420" y="1226"/>
                  </a:cubicBezTo>
                  <a:cubicBezTo>
                    <a:pt x="2356" y="403"/>
                    <a:pt x="3566" y="0"/>
                    <a:pt x="5034" y="0"/>
                  </a:cubicBezTo>
                  <a:lnTo>
                    <a:pt x="28983" y="0"/>
                  </a:lnTo>
                  <a:cubicBezTo>
                    <a:pt x="37165" y="0"/>
                    <a:pt x="43700" y="2162"/>
                    <a:pt x="48574" y="6503"/>
                  </a:cubicBezTo>
                  <a:cubicBezTo>
                    <a:pt x="53447" y="10845"/>
                    <a:pt x="55885" y="17671"/>
                    <a:pt x="55885" y="27014"/>
                  </a:cubicBezTo>
                  <a:lnTo>
                    <a:pt x="55885" y="27999"/>
                  </a:lnTo>
                  <a:cubicBezTo>
                    <a:pt x="55885" y="37326"/>
                    <a:pt x="53367" y="44185"/>
                    <a:pt x="48332" y="48574"/>
                  </a:cubicBezTo>
                  <a:cubicBezTo>
                    <a:pt x="43297" y="52948"/>
                    <a:pt x="36600" y="55142"/>
                    <a:pt x="28257" y="55142"/>
                  </a:cubicBezTo>
                  <a:lnTo>
                    <a:pt x="13023" y="55142"/>
                  </a:lnTo>
                  <a:lnTo>
                    <a:pt x="13023" y="85481"/>
                  </a:lnTo>
                  <a:cubicBezTo>
                    <a:pt x="13023" y="86788"/>
                    <a:pt x="12393" y="87837"/>
                    <a:pt x="11118" y="88612"/>
                  </a:cubicBezTo>
                  <a:cubicBezTo>
                    <a:pt x="9843" y="89387"/>
                    <a:pt x="8311" y="89774"/>
                    <a:pt x="6519" y="89774"/>
                  </a:cubicBezTo>
                  <a:cubicBezTo>
                    <a:pt x="4792" y="89774"/>
                    <a:pt x="3276" y="89387"/>
                    <a:pt x="1968" y="88612"/>
                  </a:cubicBezTo>
                  <a:cubicBezTo>
                    <a:pt x="661" y="87837"/>
                    <a:pt x="0" y="86788"/>
                    <a:pt x="0" y="85481"/>
                  </a:cubicBezTo>
                  <a:close/>
                  <a:moveTo>
                    <a:pt x="13023" y="44830"/>
                  </a:moveTo>
                  <a:lnTo>
                    <a:pt x="28257" y="44830"/>
                  </a:lnTo>
                  <a:cubicBezTo>
                    <a:pt x="32921" y="44830"/>
                    <a:pt x="36519" y="43507"/>
                    <a:pt x="39069" y="40844"/>
                  </a:cubicBezTo>
                  <a:cubicBezTo>
                    <a:pt x="41603" y="38182"/>
                    <a:pt x="42877" y="34196"/>
                    <a:pt x="42877" y="28870"/>
                  </a:cubicBezTo>
                  <a:lnTo>
                    <a:pt x="42877" y="27402"/>
                  </a:lnTo>
                  <a:cubicBezTo>
                    <a:pt x="42877" y="22076"/>
                    <a:pt x="41603" y="18106"/>
                    <a:pt x="39069" y="15492"/>
                  </a:cubicBezTo>
                  <a:cubicBezTo>
                    <a:pt x="36535" y="12878"/>
                    <a:pt x="32921" y="11555"/>
                    <a:pt x="28257" y="11555"/>
                  </a:cubicBezTo>
                  <a:lnTo>
                    <a:pt x="13023" y="11555"/>
                  </a:lnTo>
                  <a:lnTo>
                    <a:pt x="13023"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48" name="Figura a mano libera: forma 347">
              <a:extLst>
                <a:ext uri="{FF2B5EF4-FFF2-40B4-BE49-F238E27FC236}">
                  <a16:creationId xmlns:a16="http://schemas.microsoft.com/office/drawing/2014/main" id="{D3AA072C-52C9-DBE8-692D-13D5862ECB8A}"/>
                </a:ext>
              </a:extLst>
            </p:cNvPr>
            <p:cNvSpPr/>
            <p:nvPr/>
          </p:nvSpPr>
          <p:spPr>
            <a:xfrm>
              <a:off x="10136465" y="1741210"/>
              <a:ext cx="68149" cy="89757"/>
            </a:xfrm>
            <a:custGeom>
              <a:avLst/>
              <a:gdLst>
                <a:gd name="connsiteX0" fmla="*/ 0 w 68149"/>
                <a:gd name="connsiteY0" fmla="*/ 85465 h 89757"/>
                <a:gd name="connsiteX1" fmla="*/ 0 w 68149"/>
                <a:gd name="connsiteY1" fmla="*/ 6503 h 89757"/>
                <a:gd name="connsiteX2" fmla="*/ 1840 w 68149"/>
                <a:gd name="connsiteY2" fmla="*/ 1598 h 89757"/>
                <a:gd name="connsiteX3" fmla="*/ 6503 w 68149"/>
                <a:gd name="connsiteY3" fmla="*/ 0 h 89757"/>
                <a:gd name="connsiteX4" fmla="*/ 12329 w 68149"/>
                <a:gd name="connsiteY4" fmla="*/ 1533 h 89757"/>
                <a:gd name="connsiteX5" fmla="*/ 16815 w 68149"/>
                <a:gd name="connsiteY5" fmla="*/ 7375 h 89757"/>
                <a:gd name="connsiteX6" fmla="*/ 34002 w 68149"/>
                <a:gd name="connsiteY6" fmla="*/ 39925 h 89757"/>
                <a:gd name="connsiteX7" fmla="*/ 51447 w 68149"/>
                <a:gd name="connsiteY7" fmla="*/ 7375 h 89757"/>
                <a:gd name="connsiteX8" fmla="*/ 55869 w 68149"/>
                <a:gd name="connsiteY8" fmla="*/ 1533 h 89757"/>
                <a:gd name="connsiteX9" fmla="*/ 61646 w 68149"/>
                <a:gd name="connsiteY9" fmla="*/ 0 h 89757"/>
                <a:gd name="connsiteX10" fmla="*/ 66309 w 68149"/>
                <a:gd name="connsiteY10" fmla="*/ 1598 h 89757"/>
                <a:gd name="connsiteX11" fmla="*/ 68149 w 68149"/>
                <a:gd name="connsiteY11" fmla="*/ 6503 h 89757"/>
                <a:gd name="connsiteX12" fmla="*/ 68149 w 68149"/>
                <a:gd name="connsiteY12" fmla="*/ 85465 h 89757"/>
                <a:gd name="connsiteX13" fmla="*/ 66245 w 68149"/>
                <a:gd name="connsiteY13" fmla="*/ 88596 h 89757"/>
                <a:gd name="connsiteX14" fmla="*/ 61646 w 68149"/>
                <a:gd name="connsiteY14" fmla="*/ 89758 h 89757"/>
                <a:gd name="connsiteX15" fmla="*/ 57095 w 68149"/>
                <a:gd name="connsiteY15" fmla="*/ 88596 h 89757"/>
                <a:gd name="connsiteX16" fmla="*/ 55126 w 68149"/>
                <a:gd name="connsiteY16" fmla="*/ 85465 h 89757"/>
                <a:gd name="connsiteX17" fmla="*/ 55126 w 68149"/>
                <a:gd name="connsiteY17" fmla="*/ 26514 h 89757"/>
                <a:gd name="connsiteX18" fmla="*/ 38666 w 68149"/>
                <a:gd name="connsiteY18" fmla="*/ 56966 h 89757"/>
                <a:gd name="connsiteX19" fmla="*/ 33873 w 68149"/>
                <a:gd name="connsiteY19" fmla="*/ 59919 h 89757"/>
                <a:gd name="connsiteX20" fmla="*/ 29451 w 68149"/>
                <a:gd name="connsiteY20" fmla="*/ 56966 h 89757"/>
                <a:gd name="connsiteX21" fmla="*/ 12990 w 68149"/>
                <a:gd name="connsiteY21" fmla="*/ 25772 h 89757"/>
                <a:gd name="connsiteX22" fmla="*/ 12990 w 68149"/>
                <a:gd name="connsiteY22" fmla="*/ 85449 h 89757"/>
                <a:gd name="connsiteX23" fmla="*/ 11087 w 68149"/>
                <a:gd name="connsiteY23" fmla="*/ 88580 h 89757"/>
                <a:gd name="connsiteX24" fmla="*/ 6487 w 68149"/>
                <a:gd name="connsiteY24" fmla="*/ 89741 h 89757"/>
                <a:gd name="connsiteX25" fmla="*/ 1937 w 68149"/>
                <a:gd name="connsiteY25" fmla="*/ 88580 h 89757"/>
                <a:gd name="connsiteX26" fmla="*/ 0 w 68149"/>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49" h="89757">
                  <a:moveTo>
                    <a:pt x="0" y="85465"/>
                  </a:moveTo>
                  <a:lnTo>
                    <a:pt x="0" y="6503"/>
                  </a:lnTo>
                  <a:cubicBezTo>
                    <a:pt x="0" y="4293"/>
                    <a:pt x="613" y="2663"/>
                    <a:pt x="1840" y="1598"/>
                  </a:cubicBezTo>
                  <a:cubicBezTo>
                    <a:pt x="3066" y="533"/>
                    <a:pt x="4615" y="0"/>
                    <a:pt x="6503" y="0"/>
                  </a:cubicBezTo>
                  <a:cubicBezTo>
                    <a:pt x="8876" y="0"/>
                    <a:pt x="10813" y="516"/>
                    <a:pt x="12329" y="1533"/>
                  </a:cubicBezTo>
                  <a:cubicBezTo>
                    <a:pt x="13846" y="2566"/>
                    <a:pt x="15331" y="4502"/>
                    <a:pt x="16815" y="7375"/>
                  </a:cubicBezTo>
                  <a:lnTo>
                    <a:pt x="34002" y="39925"/>
                  </a:lnTo>
                  <a:lnTo>
                    <a:pt x="51447" y="7375"/>
                  </a:lnTo>
                  <a:cubicBezTo>
                    <a:pt x="52915" y="4502"/>
                    <a:pt x="54400" y="2566"/>
                    <a:pt x="55869" y="1533"/>
                  </a:cubicBezTo>
                  <a:cubicBezTo>
                    <a:pt x="57337" y="516"/>
                    <a:pt x="59258" y="0"/>
                    <a:pt x="61646" y="0"/>
                  </a:cubicBezTo>
                  <a:cubicBezTo>
                    <a:pt x="63534" y="0"/>
                    <a:pt x="65083" y="533"/>
                    <a:pt x="66309" y="1598"/>
                  </a:cubicBezTo>
                  <a:cubicBezTo>
                    <a:pt x="67536" y="2663"/>
                    <a:pt x="68149" y="4293"/>
                    <a:pt x="68149" y="6503"/>
                  </a:cubicBezTo>
                  <a:lnTo>
                    <a:pt x="68149" y="85465"/>
                  </a:lnTo>
                  <a:cubicBezTo>
                    <a:pt x="68149" y="86772"/>
                    <a:pt x="67520" y="87821"/>
                    <a:pt x="66245" y="88596"/>
                  </a:cubicBezTo>
                  <a:cubicBezTo>
                    <a:pt x="64970" y="89370"/>
                    <a:pt x="63437" y="89758"/>
                    <a:pt x="61646" y="89758"/>
                  </a:cubicBezTo>
                  <a:cubicBezTo>
                    <a:pt x="59919" y="89758"/>
                    <a:pt x="58402" y="89370"/>
                    <a:pt x="57095" y="88596"/>
                  </a:cubicBezTo>
                  <a:cubicBezTo>
                    <a:pt x="55788" y="87821"/>
                    <a:pt x="55126" y="86772"/>
                    <a:pt x="55126" y="85465"/>
                  </a:cubicBezTo>
                  <a:lnTo>
                    <a:pt x="55126" y="26514"/>
                  </a:lnTo>
                  <a:lnTo>
                    <a:pt x="38666" y="56966"/>
                  </a:lnTo>
                  <a:cubicBezTo>
                    <a:pt x="37440" y="58935"/>
                    <a:pt x="35842" y="59919"/>
                    <a:pt x="33873" y="59919"/>
                  </a:cubicBezTo>
                  <a:cubicBezTo>
                    <a:pt x="31904" y="59919"/>
                    <a:pt x="30435" y="58935"/>
                    <a:pt x="29451" y="56966"/>
                  </a:cubicBezTo>
                  <a:lnTo>
                    <a:pt x="12990" y="25772"/>
                  </a:lnTo>
                  <a:lnTo>
                    <a:pt x="12990" y="85449"/>
                  </a:lnTo>
                  <a:cubicBezTo>
                    <a:pt x="12990" y="86756"/>
                    <a:pt x="12362" y="87805"/>
                    <a:pt x="11087" y="88580"/>
                  </a:cubicBezTo>
                  <a:cubicBezTo>
                    <a:pt x="9812" y="89354"/>
                    <a:pt x="8278" y="89741"/>
                    <a:pt x="6487" y="89741"/>
                  </a:cubicBezTo>
                  <a:cubicBezTo>
                    <a:pt x="4761" y="89741"/>
                    <a:pt x="3243" y="89354"/>
                    <a:pt x="1937" y="88580"/>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49" name="Figura a mano libera: forma 348">
              <a:extLst>
                <a:ext uri="{FF2B5EF4-FFF2-40B4-BE49-F238E27FC236}">
                  <a16:creationId xmlns:a16="http://schemas.microsoft.com/office/drawing/2014/main" id="{E79081A9-0EB1-0E05-9690-ED84864C9101}"/>
                </a:ext>
              </a:extLst>
            </p:cNvPr>
            <p:cNvSpPr/>
            <p:nvPr/>
          </p:nvSpPr>
          <p:spPr>
            <a:xfrm>
              <a:off x="10220833" y="1741210"/>
              <a:ext cx="53803" cy="89822"/>
            </a:xfrm>
            <a:custGeom>
              <a:avLst/>
              <a:gdLst>
                <a:gd name="connsiteX0" fmla="*/ 0 w 53803"/>
                <a:gd name="connsiteY0" fmla="*/ 85465 h 89822"/>
                <a:gd name="connsiteX1" fmla="*/ 0 w 53803"/>
                <a:gd name="connsiteY1" fmla="*/ 4293 h 89822"/>
                <a:gd name="connsiteX2" fmla="*/ 1727 w 53803"/>
                <a:gd name="connsiteY2" fmla="*/ 1162 h 89822"/>
                <a:gd name="connsiteX3" fmla="*/ 5777 w 53803"/>
                <a:gd name="connsiteY3" fmla="*/ 0 h 89822"/>
                <a:gd name="connsiteX4" fmla="*/ 49495 w 53803"/>
                <a:gd name="connsiteY4" fmla="*/ 0 h 89822"/>
                <a:gd name="connsiteX5" fmla="*/ 52690 w 53803"/>
                <a:gd name="connsiteY5" fmla="*/ 1727 h 89822"/>
                <a:gd name="connsiteX6" fmla="*/ 53803 w 53803"/>
                <a:gd name="connsiteY6" fmla="*/ 5664 h 89822"/>
                <a:gd name="connsiteX7" fmla="*/ 52641 w 53803"/>
                <a:gd name="connsiteY7" fmla="*/ 9844 h 89822"/>
                <a:gd name="connsiteX8" fmla="*/ 49511 w 53803"/>
                <a:gd name="connsiteY8" fmla="*/ 11571 h 89822"/>
                <a:gd name="connsiteX9" fmla="*/ 13039 w 53803"/>
                <a:gd name="connsiteY9" fmla="*/ 11571 h 89822"/>
                <a:gd name="connsiteX10" fmla="*/ 13039 w 53803"/>
                <a:gd name="connsiteY10" fmla="*/ 39699 h 89822"/>
                <a:gd name="connsiteX11" fmla="*/ 31953 w 53803"/>
                <a:gd name="connsiteY11" fmla="*/ 39699 h 89822"/>
                <a:gd name="connsiteX12" fmla="*/ 35084 w 53803"/>
                <a:gd name="connsiteY12" fmla="*/ 41232 h 89822"/>
                <a:gd name="connsiteX13" fmla="*/ 36246 w 53803"/>
                <a:gd name="connsiteY13" fmla="*/ 44976 h 89822"/>
                <a:gd name="connsiteX14" fmla="*/ 35148 w 53803"/>
                <a:gd name="connsiteY14" fmla="*/ 48478 h 89822"/>
                <a:gd name="connsiteX15" fmla="*/ 31953 w 53803"/>
                <a:gd name="connsiteY15" fmla="*/ 50011 h 89822"/>
                <a:gd name="connsiteX16" fmla="*/ 13039 w 53803"/>
                <a:gd name="connsiteY16" fmla="*/ 50011 h 89822"/>
                <a:gd name="connsiteX17" fmla="*/ 13039 w 53803"/>
                <a:gd name="connsiteY17" fmla="*/ 78251 h 89822"/>
                <a:gd name="connsiteX18" fmla="*/ 49511 w 53803"/>
                <a:gd name="connsiteY18" fmla="*/ 78251 h 89822"/>
                <a:gd name="connsiteX19" fmla="*/ 52641 w 53803"/>
                <a:gd name="connsiteY19" fmla="*/ 79978 h 89822"/>
                <a:gd name="connsiteX20" fmla="*/ 53803 w 53803"/>
                <a:gd name="connsiteY20" fmla="*/ 84158 h 89822"/>
                <a:gd name="connsiteX21" fmla="*/ 52690 w 53803"/>
                <a:gd name="connsiteY21" fmla="*/ 88095 h 89822"/>
                <a:gd name="connsiteX22" fmla="*/ 49495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3"/>
                  </a:lnTo>
                  <a:cubicBezTo>
                    <a:pt x="0" y="2985"/>
                    <a:pt x="565" y="1936"/>
                    <a:pt x="1727" y="1162"/>
                  </a:cubicBezTo>
                  <a:cubicBezTo>
                    <a:pt x="2873" y="387"/>
                    <a:pt x="4228" y="0"/>
                    <a:pt x="5777" y="0"/>
                  </a:cubicBezTo>
                  <a:lnTo>
                    <a:pt x="49495" y="0"/>
                  </a:lnTo>
                  <a:cubicBezTo>
                    <a:pt x="50882" y="0"/>
                    <a:pt x="51948" y="581"/>
                    <a:pt x="52690" y="1727"/>
                  </a:cubicBezTo>
                  <a:cubicBezTo>
                    <a:pt x="53432" y="2873"/>
                    <a:pt x="53803" y="4180"/>
                    <a:pt x="53803" y="5664"/>
                  </a:cubicBezTo>
                  <a:cubicBezTo>
                    <a:pt x="53803" y="7310"/>
                    <a:pt x="53416" y="8698"/>
                    <a:pt x="52641" y="9844"/>
                  </a:cubicBezTo>
                  <a:cubicBezTo>
                    <a:pt x="51867" y="10990"/>
                    <a:pt x="50818" y="11571"/>
                    <a:pt x="49511" y="11571"/>
                  </a:cubicBezTo>
                  <a:lnTo>
                    <a:pt x="13039" y="11571"/>
                  </a:lnTo>
                  <a:lnTo>
                    <a:pt x="13039" y="39699"/>
                  </a:lnTo>
                  <a:lnTo>
                    <a:pt x="31953" y="39699"/>
                  </a:lnTo>
                  <a:cubicBezTo>
                    <a:pt x="33260" y="39699"/>
                    <a:pt x="34309" y="40215"/>
                    <a:pt x="35084" y="41232"/>
                  </a:cubicBezTo>
                  <a:cubicBezTo>
                    <a:pt x="35858" y="42248"/>
                    <a:pt x="36246" y="43507"/>
                    <a:pt x="36246" y="44976"/>
                  </a:cubicBezTo>
                  <a:cubicBezTo>
                    <a:pt x="36246" y="46283"/>
                    <a:pt x="35874" y="47461"/>
                    <a:pt x="35148" y="48478"/>
                  </a:cubicBezTo>
                  <a:cubicBezTo>
                    <a:pt x="34406" y="49510"/>
                    <a:pt x="33341" y="50011"/>
                    <a:pt x="31953" y="50011"/>
                  </a:cubicBezTo>
                  <a:lnTo>
                    <a:pt x="13039" y="50011"/>
                  </a:lnTo>
                  <a:lnTo>
                    <a:pt x="13039" y="78251"/>
                  </a:lnTo>
                  <a:lnTo>
                    <a:pt x="49511" y="78251"/>
                  </a:lnTo>
                  <a:cubicBezTo>
                    <a:pt x="50818" y="78251"/>
                    <a:pt x="51867" y="78832"/>
                    <a:pt x="52641" y="79978"/>
                  </a:cubicBezTo>
                  <a:cubicBezTo>
                    <a:pt x="53416" y="81124"/>
                    <a:pt x="53803" y="82512"/>
                    <a:pt x="53803" y="84158"/>
                  </a:cubicBezTo>
                  <a:cubicBezTo>
                    <a:pt x="53803" y="85626"/>
                    <a:pt x="53432" y="86950"/>
                    <a:pt x="52690" y="88095"/>
                  </a:cubicBezTo>
                  <a:cubicBezTo>
                    <a:pt x="51948" y="89241"/>
                    <a:pt x="50882" y="89822"/>
                    <a:pt x="49495" y="89822"/>
                  </a:cubicBezTo>
                  <a:lnTo>
                    <a:pt x="5777" y="89822"/>
                  </a:lnTo>
                  <a:cubicBezTo>
                    <a:pt x="4228" y="89822"/>
                    <a:pt x="2873" y="89435"/>
                    <a:pt x="1727"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50" name="Figura a mano libera: forma 349">
              <a:extLst>
                <a:ext uri="{FF2B5EF4-FFF2-40B4-BE49-F238E27FC236}">
                  <a16:creationId xmlns:a16="http://schemas.microsoft.com/office/drawing/2014/main" id="{65415EDA-F56E-C4F8-DAE5-28FDEF34D257}"/>
                </a:ext>
              </a:extLst>
            </p:cNvPr>
            <p:cNvSpPr/>
            <p:nvPr/>
          </p:nvSpPr>
          <p:spPr>
            <a:xfrm>
              <a:off x="10285061" y="1741210"/>
              <a:ext cx="53802" cy="89822"/>
            </a:xfrm>
            <a:custGeom>
              <a:avLst/>
              <a:gdLst>
                <a:gd name="connsiteX0" fmla="*/ 0 w 53802"/>
                <a:gd name="connsiteY0" fmla="*/ 85465 h 89822"/>
                <a:gd name="connsiteX1" fmla="*/ 0 w 53802"/>
                <a:gd name="connsiteY1" fmla="*/ 4293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1 w 53802"/>
                <a:gd name="connsiteY7" fmla="*/ 9844 h 89822"/>
                <a:gd name="connsiteX8" fmla="*/ 49510 w 53802"/>
                <a:gd name="connsiteY8" fmla="*/ 11571 h 89822"/>
                <a:gd name="connsiteX9" fmla="*/ 13039 w 53802"/>
                <a:gd name="connsiteY9" fmla="*/ 11571 h 89822"/>
                <a:gd name="connsiteX10" fmla="*/ 13039 w 53802"/>
                <a:gd name="connsiteY10" fmla="*/ 39699 h 89822"/>
                <a:gd name="connsiteX11" fmla="*/ 31952 w 53802"/>
                <a:gd name="connsiteY11" fmla="*/ 39699 h 89822"/>
                <a:gd name="connsiteX12" fmla="*/ 35083 w 53802"/>
                <a:gd name="connsiteY12" fmla="*/ 41232 h 89822"/>
                <a:gd name="connsiteX13" fmla="*/ 36245 w 53802"/>
                <a:gd name="connsiteY13" fmla="*/ 44976 h 89822"/>
                <a:gd name="connsiteX14" fmla="*/ 35147 w 53802"/>
                <a:gd name="connsiteY14" fmla="*/ 48478 h 89822"/>
                <a:gd name="connsiteX15" fmla="*/ 31952 w 53802"/>
                <a:gd name="connsiteY15" fmla="*/ 50011 h 89822"/>
                <a:gd name="connsiteX16" fmla="*/ 13039 w 53802"/>
                <a:gd name="connsiteY16" fmla="*/ 50011 h 89822"/>
                <a:gd name="connsiteX17" fmla="*/ 13039 w 53802"/>
                <a:gd name="connsiteY17" fmla="*/ 78251 h 89822"/>
                <a:gd name="connsiteX18" fmla="*/ 49510 w 53802"/>
                <a:gd name="connsiteY18" fmla="*/ 78251 h 89822"/>
                <a:gd name="connsiteX19" fmla="*/ 52641 w 53802"/>
                <a:gd name="connsiteY19" fmla="*/ 79978 h 89822"/>
                <a:gd name="connsiteX20" fmla="*/ 53803 w 53802"/>
                <a:gd name="connsiteY20" fmla="*/ 84158 h 89822"/>
                <a:gd name="connsiteX21" fmla="*/ 52689 w 53802"/>
                <a:gd name="connsiteY21" fmla="*/ 88095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3"/>
                  </a:lnTo>
                  <a:cubicBezTo>
                    <a:pt x="0" y="2985"/>
                    <a:pt x="565" y="1936"/>
                    <a:pt x="1726" y="1162"/>
                  </a:cubicBezTo>
                  <a:cubicBezTo>
                    <a:pt x="2872"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7" y="10990"/>
                    <a:pt x="50817" y="11571"/>
                    <a:pt x="49510" y="11571"/>
                  </a:cubicBezTo>
                  <a:lnTo>
                    <a:pt x="13039" y="11571"/>
                  </a:lnTo>
                  <a:lnTo>
                    <a:pt x="13039" y="39699"/>
                  </a:lnTo>
                  <a:lnTo>
                    <a:pt x="31952" y="39699"/>
                  </a:lnTo>
                  <a:cubicBezTo>
                    <a:pt x="33259" y="39699"/>
                    <a:pt x="34308" y="40215"/>
                    <a:pt x="35083" y="41232"/>
                  </a:cubicBezTo>
                  <a:cubicBezTo>
                    <a:pt x="35857" y="42248"/>
                    <a:pt x="36245" y="43507"/>
                    <a:pt x="36245" y="44976"/>
                  </a:cubicBezTo>
                  <a:cubicBezTo>
                    <a:pt x="36245" y="46283"/>
                    <a:pt x="35874" y="47461"/>
                    <a:pt x="35147" y="48478"/>
                  </a:cubicBezTo>
                  <a:cubicBezTo>
                    <a:pt x="34405" y="49510"/>
                    <a:pt x="33341" y="50011"/>
                    <a:pt x="31952" y="50011"/>
                  </a:cubicBezTo>
                  <a:lnTo>
                    <a:pt x="13039" y="50011"/>
                  </a:lnTo>
                  <a:lnTo>
                    <a:pt x="13039" y="78251"/>
                  </a:lnTo>
                  <a:lnTo>
                    <a:pt x="49510" y="78251"/>
                  </a:lnTo>
                  <a:cubicBezTo>
                    <a:pt x="50817" y="78251"/>
                    <a:pt x="51867" y="78832"/>
                    <a:pt x="52641" y="79978"/>
                  </a:cubicBezTo>
                  <a:cubicBezTo>
                    <a:pt x="53416" y="81124"/>
                    <a:pt x="53803" y="82512"/>
                    <a:pt x="53803" y="84158"/>
                  </a:cubicBezTo>
                  <a:cubicBezTo>
                    <a:pt x="53803" y="85626"/>
                    <a:pt x="53432" y="86950"/>
                    <a:pt x="52689" y="88095"/>
                  </a:cubicBezTo>
                  <a:cubicBezTo>
                    <a:pt x="51947" y="89241"/>
                    <a:pt x="50882" y="89822"/>
                    <a:pt x="49494" y="89822"/>
                  </a:cubicBezTo>
                  <a:lnTo>
                    <a:pt x="5777" y="89822"/>
                  </a:lnTo>
                  <a:cubicBezTo>
                    <a:pt x="4228" y="89822"/>
                    <a:pt x="2872" y="89435"/>
                    <a:pt x="1726"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51" name="Figura a mano libera: forma 350">
              <a:extLst>
                <a:ext uri="{FF2B5EF4-FFF2-40B4-BE49-F238E27FC236}">
                  <a16:creationId xmlns:a16="http://schemas.microsoft.com/office/drawing/2014/main" id="{0249099C-9E41-3D6C-CABA-4C042728667F}"/>
                </a:ext>
              </a:extLst>
            </p:cNvPr>
            <p:cNvSpPr/>
            <p:nvPr/>
          </p:nvSpPr>
          <p:spPr>
            <a:xfrm>
              <a:off x="10342898" y="1741194"/>
              <a:ext cx="59547" cy="89773"/>
            </a:xfrm>
            <a:custGeom>
              <a:avLst/>
              <a:gdLst>
                <a:gd name="connsiteX0" fmla="*/ 0 w 59547"/>
                <a:gd name="connsiteY0" fmla="*/ 5971 h 89773"/>
                <a:gd name="connsiteX1" fmla="*/ 1098 w 59547"/>
                <a:gd name="connsiteY1" fmla="*/ 1807 h 89773"/>
                <a:gd name="connsiteX2" fmla="*/ 4293 w 59547"/>
                <a:gd name="connsiteY2" fmla="*/ 0 h 89773"/>
                <a:gd name="connsiteX3" fmla="*/ 55256 w 59547"/>
                <a:gd name="connsiteY3" fmla="*/ 0 h 89773"/>
                <a:gd name="connsiteX4" fmla="*/ 58451 w 59547"/>
                <a:gd name="connsiteY4" fmla="*/ 1743 h 89773"/>
                <a:gd name="connsiteX5" fmla="*/ 59548 w 59547"/>
                <a:gd name="connsiteY5" fmla="*/ 5842 h 89773"/>
                <a:gd name="connsiteX6" fmla="*/ 58386 w 59547"/>
                <a:gd name="connsiteY6" fmla="*/ 10247 h 89773"/>
                <a:gd name="connsiteX7" fmla="*/ 55256 w 59547"/>
                <a:gd name="connsiteY7" fmla="*/ 12039 h 89773"/>
                <a:gd name="connsiteX8" fmla="*/ 36342 w 59547"/>
                <a:gd name="connsiteY8" fmla="*/ 12039 h 89773"/>
                <a:gd name="connsiteX9" fmla="*/ 36342 w 59547"/>
                <a:gd name="connsiteY9" fmla="*/ 85481 h 89773"/>
                <a:gd name="connsiteX10" fmla="*/ 34374 w 59547"/>
                <a:gd name="connsiteY10" fmla="*/ 88612 h 89773"/>
                <a:gd name="connsiteX11" fmla="*/ 29822 w 59547"/>
                <a:gd name="connsiteY11" fmla="*/ 89774 h 89773"/>
                <a:gd name="connsiteX12" fmla="*/ 25223 w 59547"/>
                <a:gd name="connsiteY12" fmla="*/ 88612 h 89773"/>
                <a:gd name="connsiteX13" fmla="*/ 23319 w 59547"/>
                <a:gd name="connsiteY13" fmla="*/ 85481 h 89773"/>
                <a:gd name="connsiteX14" fmla="*/ 23319 w 59547"/>
                <a:gd name="connsiteY14" fmla="*/ 12039 h 89773"/>
                <a:gd name="connsiteX15" fmla="*/ 4293 w 59547"/>
                <a:gd name="connsiteY15" fmla="*/ 12039 h 89773"/>
                <a:gd name="connsiteX16" fmla="*/ 1162 w 59547"/>
                <a:gd name="connsiteY16" fmla="*/ 10247 h 89773"/>
                <a:gd name="connsiteX17" fmla="*/ 0 w 59547"/>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47" h="89773">
                  <a:moveTo>
                    <a:pt x="0" y="5971"/>
                  </a:moveTo>
                  <a:cubicBezTo>
                    <a:pt x="0" y="4406"/>
                    <a:pt x="371" y="3018"/>
                    <a:pt x="1098" y="1807"/>
                  </a:cubicBezTo>
                  <a:cubicBezTo>
                    <a:pt x="1823" y="597"/>
                    <a:pt x="2905" y="0"/>
                    <a:pt x="4293" y="0"/>
                  </a:cubicBezTo>
                  <a:lnTo>
                    <a:pt x="55256" y="0"/>
                  </a:lnTo>
                  <a:cubicBezTo>
                    <a:pt x="56643" y="0"/>
                    <a:pt x="57709" y="581"/>
                    <a:pt x="58451" y="1743"/>
                  </a:cubicBezTo>
                  <a:cubicBezTo>
                    <a:pt x="59193" y="2905"/>
                    <a:pt x="59548" y="4260"/>
                    <a:pt x="59548" y="5842"/>
                  </a:cubicBezTo>
                  <a:cubicBezTo>
                    <a:pt x="59548" y="7585"/>
                    <a:pt x="59161" y="9053"/>
                    <a:pt x="58386" y="10247"/>
                  </a:cubicBezTo>
                  <a:cubicBezTo>
                    <a:pt x="57612" y="11442"/>
                    <a:pt x="56563" y="12039"/>
                    <a:pt x="55256" y="12039"/>
                  </a:cubicBezTo>
                  <a:lnTo>
                    <a:pt x="36342" y="12039"/>
                  </a:lnTo>
                  <a:lnTo>
                    <a:pt x="36342" y="85481"/>
                  </a:lnTo>
                  <a:cubicBezTo>
                    <a:pt x="36342" y="86788"/>
                    <a:pt x="35680" y="87837"/>
                    <a:pt x="34374" y="88612"/>
                  </a:cubicBezTo>
                  <a:cubicBezTo>
                    <a:pt x="33066" y="89387"/>
                    <a:pt x="31550" y="89774"/>
                    <a:pt x="29822" y="89774"/>
                  </a:cubicBezTo>
                  <a:cubicBezTo>
                    <a:pt x="28015" y="89774"/>
                    <a:pt x="26482" y="89387"/>
                    <a:pt x="25223" y="88612"/>
                  </a:cubicBezTo>
                  <a:cubicBezTo>
                    <a:pt x="23948" y="87837"/>
                    <a:pt x="23319" y="86788"/>
                    <a:pt x="23319" y="85481"/>
                  </a:cubicBezTo>
                  <a:lnTo>
                    <a:pt x="23319" y="12039"/>
                  </a:lnTo>
                  <a:lnTo>
                    <a:pt x="4293" y="12039"/>
                  </a:lnTo>
                  <a:cubicBezTo>
                    <a:pt x="2986" y="12039"/>
                    <a:pt x="1937" y="11442"/>
                    <a:pt x="1162" y="10247"/>
                  </a:cubicBezTo>
                  <a:cubicBezTo>
                    <a:pt x="388"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52" name="Figura a mano libera: forma 351">
              <a:extLst>
                <a:ext uri="{FF2B5EF4-FFF2-40B4-BE49-F238E27FC236}">
                  <a16:creationId xmlns:a16="http://schemas.microsoft.com/office/drawing/2014/main" id="{281E4B0F-F490-90DD-2557-9BD1B6BF8BB9}"/>
                </a:ext>
              </a:extLst>
            </p:cNvPr>
            <p:cNvSpPr/>
            <p:nvPr/>
          </p:nvSpPr>
          <p:spPr>
            <a:xfrm>
              <a:off x="10412290" y="1741194"/>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2" y="0"/>
                    <a:pt x="6504"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7"/>
                    <a:pt x="8295" y="89774"/>
                    <a:pt x="6504" y="89774"/>
                  </a:cubicBezTo>
                  <a:cubicBezTo>
                    <a:pt x="4777" y="89774"/>
                    <a:pt x="3276" y="89387"/>
                    <a:pt x="1953"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53" name="Figura a mano libera: forma 352">
              <a:extLst>
                <a:ext uri="{FF2B5EF4-FFF2-40B4-BE49-F238E27FC236}">
                  <a16:creationId xmlns:a16="http://schemas.microsoft.com/office/drawing/2014/main" id="{7FCDB52F-58C3-9B66-C792-5B0F1BB88B1A}"/>
                </a:ext>
              </a:extLst>
            </p:cNvPr>
            <p:cNvSpPr/>
            <p:nvPr/>
          </p:nvSpPr>
          <p:spPr>
            <a:xfrm>
              <a:off x="10441515" y="1741210"/>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3 w 56578"/>
                <a:gd name="connsiteY3" fmla="*/ 1533 h 89773"/>
                <a:gd name="connsiteX4" fmla="*/ 16316 w 56578"/>
                <a:gd name="connsiteY4" fmla="*/ 7375 h 89773"/>
                <a:gd name="connsiteX5" fmla="*/ 43572 w 56578"/>
                <a:gd name="connsiteY5" fmla="*/ 60548 h 89773"/>
                <a:gd name="connsiteX6" fmla="*/ 43572 w 56578"/>
                <a:gd name="connsiteY6" fmla="*/ 4180 h 89773"/>
                <a:gd name="connsiteX7" fmla="*/ 45476 w 56578"/>
                <a:gd name="connsiteY7" fmla="*/ 1049 h 89773"/>
                <a:gd name="connsiteX8" fmla="*/ 50076 w 56578"/>
                <a:gd name="connsiteY8" fmla="*/ 0 h 89773"/>
                <a:gd name="connsiteX9" fmla="*/ 54675 w 56578"/>
                <a:gd name="connsiteY9" fmla="*/ 1049 h 89773"/>
                <a:gd name="connsiteX10" fmla="*/ 56579 w 56578"/>
                <a:gd name="connsiteY10" fmla="*/ 4180 h 89773"/>
                <a:gd name="connsiteX11" fmla="*/ 56579 w 56578"/>
                <a:gd name="connsiteY11" fmla="*/ 85481 h 89773"/>
                <a:gd name="connsiteX12" fmla="*/ 54675 w 56578"/>
                <a:gd name="connsiteY12" fmla="*/ 88612 h 89773"/>
                <a:gd name="connsiteX13" fmla="*/ 50076 w 56578"/>
                <a:gd name="connsiteY13" fmla="*/ 89774 h 89773"/>
                <a:gd name="connsiteX14" fmla="*/ 42346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53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3" y="0"/>
                    <a:pt x="6504" y="0"/>
                  </a:cubicBezTo>
                  <a:cubicBezTo>
                    <a:pt x="8795" y="0"/>
                    <a:pt x="10635" y="516"/>
                    <a:pt x="12023" y="1533"/>
                  </a:cubicBezTo>
                  <a:cubicBezTo>
                    <a:pt x="13410" y="2566"/>
                    <a:pt x="14847" y="4502"/>
                    <a:pt x="16316" y="7375"/>
                  </a:cubicBezTo>
                  <a:lnTo>
                    <a:pt x="43572" y="60548"/>
                  </a:lnTo>
                  <a:lnTo>
                    <a:pt x="43572" y="4180"/>
                  </a:lnTo>
                  <a:cubicBezTo>
                    <a:pt x="43572" y="2792"/>
                    <a:pt x="44201" y="1743"/>
                    <a:pt x="45476" y="1049"/>
                  </a:cubicBezTo>
                  <a:cubicBezTo>
                    <a:pt x="46751" y="355"/>
                    <a:pt x="48285" y="0"/>
                    <a:pt x="50076" y="0"/>
                  </a:cubicBezTo>
                  <a:cubicBezTo>
                    <a:pt x="51883" y="0"/>
                    <a:pt x="53416" y="355"/>
                    <a:pt x="54675" y="1049"/>
                  </a:cubicBezTo>
                  <a:cubicBezTo>
                    <a:pt x="55950" y="1743"/>
                    <a:pt x="56579" y="2792"/>
                    <a:pt x="56579" y="4180"/>
                  </a:cubicBezTo>
                  <a:lnTo>
                    <a:pt x="56579" y="85481"/>
                  </a:lnTo>
                  <a:cubicBezTo>
                    <a:pt x="56579" y="86788"/>
                    <a:pt x="55950" y="87837"/>
                    <a:pt x="54675" y="88612"/>
                  </a:cubicBezTo>
                  <a:cubicBezTo>
                    <a:pt x="53400" y="89386"/>
                    <a:pt x="51867" y="89774"/>
                    <a:pt x="50076" y="89774"/>
                  </a:cubicBezTo>
                  <a:cubicBezTo>
                    <a:pt x="46638" y="89774"/>
                    <a:pt x="44056" y="88176"/>
                    <a:pt x="42346" y="84981"/>
                  </a:cubicBezTo>
                  <a:lnTo>
                    <a:pt x="12991" y="29096"/>
                  </a:lnTo>
                  <a:lnTo>
                    <a:pt x="12991" y="85465"/>
                  </a:lnTo>
                  <a:cubicBezTo>
                    <a:pt x="12991" y="86772"/>
                    <a:pt x="12362" y="87821"/>
                    <a:pt x="11087" y="88596"/>
                  </a:cubicBezTo>
                  <a:cubicBezTo>
                    <a:pt x="9812" y="89370"/>
                    <a:pt x="8279" y="89758"/>
                    <a:pt x="6487" y="89758"/>
                  </a:cubicBezTo>
                  <a:cubicBezTo>
                    <a:pt x="4777" y="89758"/>
                    <a:pt x="3260" y="89370"/>
                    <a:pt x="1953" y="88596"/>
                  </a:cubicBezTo>
                  <a:cubicBezTo>
                    <a:pt x="646"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354" name="Figura a mano libera: forma 353">
              <a:extLst>
                <a:ext uri="{FF2B5EF4-FFF2-40B4-BE49-F238E27FC236}">
                  <a16:creationId xmlns:a16="http://schemas.microsoft.com/office/drawing/2014/main" id="{D944DB1C-19B9-7C7E-76EA-9A1DA3A460D0}"/>
                </a:ext>
              </a:extLst>
            </p:cNvPr>
            <p:cNvSpPr/>
            <p:nvPr/>
          </p:nvSpPr>
          <p:spPr>
            <a:xfrm>
              <a:off x="10513474" y="1741210"/>
              <a:ext cx="55142" cy="90499"/>
            </a:xfrm>
            <a:custGeom>
              <a:avLst/>
              <a:gdLst>
                <a:gd name="connsiteX0" fmla="*/ 0 w 55142"/>
                <a:gd name="connsiteY0" fmla="*/ 63114 h 90499"/>
                <a:gd name="connsiteX1" fmla="*/ 0 w 55142"/>
                <a:gd name="connsiteY1" fmla="*/ 27386 h 90499"/>
                <a:gd name="connsiteX2" fmla="*/ 7487 w 55142"/>
                <a:gd name="connsiteY2" fmla="*/ 6633 h 90499"/>
                <a:gd name="connsiteX3" fmla="*/ 27143 w 55142"/>
                <a:gd name="connsiteY3" fmla="*/ 0 h 90499"/>
                <a:gd name="connsiteX4" fmla="*/ 47348 w 55142"/>
                <a:gd name="connsiteY4" fmla="*/ 6197 h 90499"/>
                <a:gd name="connsiteX5" fmla="*/ 55142 w 55142"/>
                <a:gd name="connsiteY5" fmla="*/ 22706 h 90499"/>
                <a:gd name="connsiteX6" fmla="*/ 53609 w 55142"/>
                <a:gd name="connsiteY6" fmla="*/ 27612 h 90499"/>
                <a:gd name="connsiteX7" fmla="*/ 48638 w 55142"/>
                <a:gd name="connsiteY7" fmla="*/ 28967 h 90499"/>
                <a:gd name="connsiteX8" fmla="*/ 42135 w 55142"/>
                <a:gd name="connsiteY8" fmla="*/ 24674 h 90499"/>
                <a:gd name="connsiteX9" fmla="*/ 27514 w 55142"/>
                <a:gd name="connsiteY9" fmla="*/ 11538 h 90499"/>
                <a:gd name="connsiteX10" fmla="*/ 13023 w 55142"/>
                <a:gd name="connsiteY10" fmla="*/ 27386 h 90499"/>
                <a:gd name="connsiteX11" fmla="*/ 13023 w 55142"/>
                <a:gd name="connsiteY11" fmla="*/ 63114 h 90499"/>
                <a:gd name="connsiteX12" fmla="*/ 27514 w 55142"/>
                <a:gd name="connsiteY12" fmla="*/ 78962 h 90499"/>
                <a:gd name="connsiteX13" fmla="*/ 38327 w 55142"/>
                <a:gd name="connsiteY13" fmla="*/ 75008 h 90499"/>
                <a:gd name="connsiteX14" fmla="*/ 42135 w 55142"/>
                <a:gd name="connsiteY14" fmla="*/ 63034 h 90499"/>
                <a:gd name="connsiteX15" fmla="*/ 42135 w 55142"/>
                <a:gd name="connsiteY15" fmla="*/ 52915 h 90499"/>
                <a:gd name="connsiteX16" fmla="*/ 29725 w 55142"/>
                <a:gd name="connsiteY16" fmla="*/ 52915 h 90499"/>
                <a:gd name="connsiteX17" fmla="*/ 26659 w 55142"/>
                <a:gd name="connsiteY17" fmla="*/ 51398 h 90499"/>
                <a:gd name="connsiteX18" fmla="*/ 25562 w 55142"/>
                <a:gd name="connsiteY18" fmla="*/ 47703 h 90499"/>
                <a:gd name="connsiteX19" fmla="*/ 26659 w 55142"/>
                <a:gd name="connsiteY19" fmla="*/ 44185 h 90499"/>
                <a:gd name="connsiteX20" fmla="*/ 29725 w 55142"/>
                <a:gd name="connsiteY20" fmla="*/ 42603 h 90499"/>
                <a:gd name="connsiteX21" fmla="*/ 50849 w 55142"/>
                <a:gd name="connsiteY21" fmla="*/ 42603 h 90499"/>
                <a:gd name="connsiteX22" fmla="*/ 53980 w 55142"/>
                <a:gd name="connsiteY22" fmla="*/ 43894 h 90499"/>
                <a:gd name="connsiteX23" fmla="*/ 55142 w 55142"/>
                <a:gd name="connsiteY23" fmla="*/ 47025 h 90499"/>
                <a:gd name="connsiteX24" fmla="*/ 55142 w 55142"/>
                <a:gd name="connsiteY24" fmla="*/ 63114 h 90499"/>
                <a:gd name="connsiteX25" fmla="*/ 47590 w 55142"/>
                <a:gd name="connsiteY25" fmla="*/ 83867 h 90499"/>
                <a:gd name="connsiteX26" fmla="*/ 27514 w 55142"/>
                <a:gd name="connsiteY26" fmla="*/ 90500 h 90499"/>
                <a:gd name="connsiteX27" fmla="*/ 7504 w 55142"/>
                <a:gd name="connsiteY27" fmla="*/ 83867 h 90499"/>
                <a:gd name="connsiteX28" fmla="*/ 0 w 55142"/>
                <a:gd name="connsiteY28"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142" h="90499">
                  <a:moveTo>
                    <a:pt x="0" y="63114"/>
                  </a:moveTo>
                  <a:lnTo>
                    <a:pt x="0" y="27386"/>
                  </a:lnTo>
                  <a:cubicBezTo>
                    <a:pt x="0" y="17977"/>
                    <a:pt x="2501" y="11054"/>
                    <a:pt x="7487" y="6633"/>
                  </a:cubicBezTo>
                  <a:cubicBezTo>
                    <a:pt x="12474" y="2211"/>
                    <a:pt x="19026" y="0"/>
                    <a:pt x="27143" y="0"/>
                  </a:cubicBezTo>
                  <a:cubicBezTo>
                    <a:pt x="35406" y="0"/>
                    <a:pt x="42152" y="2066"/>
                    <a:pt x="47348" y="6197"/>
                  </a:cubicBezTo>
                  <a:cubicBezTo>
                    <a:pt x="52544" y="10328"/>
                    <a:pt x="55142" y="15831"/>
                    <a:pt x="55142" y="22706"/>
                  </a:cubicBezTo>
                  <a:cubicBezTo>
                    <a:pt x="55142" y="25078"/>
                    <a:pt x="54626" y="26724"/>
                    <a:pt x="53609" y="27612"/>
                  </a:cubicBezTo>
                  <a:cubicBezTo>
                    <a:pt x="52592" y="28515"/>
                    <a:pt x="50931" y="28967"/>
                    <a:pt x="48638" y="28967"/>
                  </a:cubicBezTo>
                  <a:cubicBezTo>
                    <a:pt x="44379" y="28967"/>
                    <a:pt x="42216" y="27531"/>
                    <a:pt x="42135" y="24674"/>
                  </a:cubicBezTo>
                  <a:cubicBezTo>
                    <a:pt x="41231" y="15912"/>
                    <a:pt x="36358" y="11538"/>
                    <a:pt x="27514" y="11538"/>
                  </a:cubicBezTo>
                  <a:cubicBezTo>
                    <a:pt x="17848" y="11538"/>
                    <a:pt x="13023" y="16815"/>
                    <a:pt x="13023" y="27386"/>
                  </a:cubicBezTo>
                  <a:lnTo>
                    <a:pt x="13023" y="63114"/>
                  </a:lnTo>
                  <a:cubicBezTo>
                    <a:pt x="13023" y="73668"/>
                    <a:pt x="17848" y="78962"/>
                    <a:pt x="27514" y="78962"/>
                  </a:cubicBezTo>
                  <a:cubicBezTo>
                    <a:pt x="32178" y="78962"/>
                    <a:pt x="35777" y="77654"/>
                    <a:pt x="38327" y="75008"/>
                  </a:cubicBezTo>
                  <a:cubicBezTo>
                    <a:pt x="40860" y="72377"/>
                    <a:pt x="42135" y="68391"/>
                    <a:pt x="42135" y="63034"/>
                  </a:cubicBezTo>
                  <a:lnTo>
                    <a:pt x="42135" y="52915"/>
                  </a:lnTo>
                  <a:lnTo>
                    <a:pt x="29725" y="52915"/>
                  </a:lnTo>
                  <a:cubicBezTo>
                    <a:pt x="28418" y="52915"/>
                    <a:pt x="27385" y="52415"/>
                    <a:pt x="26659" y="51398"/>
                  </a:cubicBezTo>
                  <a:cubicBezTo>
                    <a:pt x="25917" y="50382"/>
                    <a:pt x="25562" y="49155"/>
                    <a:pt x="25562" y="47703"/>
                  </a:cubicBezTo>
                  <a:cubicBezTo>
                    <a:pt x="25562" y="46412"/>
                    <a:pt x="25933" y="45234"/>
                    <a:pt x="26659" y="44185"/>
                  </a:cubicBezTo>
                  <a:cubicBezTo>
                    <a:pt x="27402" y="43136"/>
                    <a:pt x="28418" y="42603"/>
                    <a:pt x="29725" y="42603"/>
                  </a:cubicBezTo>
                  <a:lnTo>
                    <a:pt x="50849" y="42603"/>
                  </a:lnTo>
                  <a:cubicBezTo>
                    <a:pt x="52157" y="42603"/>
                    <a:pt x="53205" y="43039"/>
                    <a:pt x="53980" y="43894"/>
                  </a:cubicBezTo>
                  <a:cubicBezTo>
                    <a:pt x="54755" y="44750"/>
                    <a:pt x="55142" y="45799"/>
                    <a:pt x="55142" y="47025"/>
                  </a:cubicBezTo>
                  <a:lnTo>
                    <a:pt x="55142" y="63114"/>
                  </a:lnTo>
                  <a:cubicBezTo>
                    <a:pt x="55142" y="72523"/>
                    <a:pt x="52625" y="79446"/>
                    <a:pt x="47590" y="83867"/>
                  </a:cubicBezTo>
                  <a:cubicBezTo>
                    <a:pt x="42555" y="88289"/>
                    <a:pt x="35857" y="90500"/>
                    <a:pt x="27514" y="90500"/>
                  </a:cubicBezTo>
                  <a:cubicBezTo>
                    <a:pt x="19171" y="90500"/>
                    <a:pt x="12490" y="88289"/>
                    <a:pt x="7504" y="83867"/>
                  </a:cubicBezTo>
                  <a:cubicBezTo>
                    <a:pt x="2501" y="79446"/>
                    <a:pt x="0" y="72523"/>
                    <a:pt x="0" y="63114"/>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401" name="Figura a mano libera: forma 400">
            <a:extLst>
              <a:ext uri="{FF2B5EF4-FFF2-40B4-BE49-F238E27FC236}">
                <a16:creationId xmlns:a16="http://schemas.microsoft.com/office/drawing/2014/main" id="{3704341B-58AC-27F3-3653-BB17C9580AED}"/>
              </a:ext>
            </a:extLst>
          </p:cNvPr>
          <p:cNvSpPr/>
          <p:nvPr/>
        </p:nvSpPr>
        <p:spPr>
          <a:xfrm>
            <a:off x="3206041" y="3499755"/>
            <a:ext cx="1669384" cy="965572"/>
          </a:xfrm>
          <a:custGeom>
            <a:avLst/>
            <a:gdLst>
              <a:gd name="connsiteX0" fmla="*/ 0 w 1179743"/>
              <a:gd name="connsiteY0" fmla="*/ 604049 h 682364"/>
              <a:gd name="connsiteX1" fmla="*/ 78332 w 1179743"/>
              <a:gd name="connsiteY1" fmla="*/ 682365 h 682364"/>
              <a:gd name="connsiteX2" fmla="*/ 1101411 w 1179743"/>
              <a:gd name="connsiteY2" fmla="*/ 682365 h 682364"/>
              <a:gd name="connsiteX3" fmla="*/ 1179743 w 1179743"/>
              <a:gd name="connsiteY3" fmla="*/ 604049 h 682364"/>
              <a:gd name="connsiteX4" fmla="*/ 1179743 w 1179743"/>
              <a:gd name="connsiteY4" fmla="*/ 78332 h 682364"/>
              <a:gd name="connsiteX5" fmla="*/ 1101411 w 1179743"/>
              <a:gd name="connsiteY5" fmla="*/ 0 h 682364"/>
              <a:gd name="connsiteX6" fmla="*/ 78332 w 1179743"/>
              <a:gd name="connsiteY6" fmla="*/ 0 h 682364"/>
              <a:gd name="connsiteX7" fmla="*/ 0 w 1179743"/>
              <a:gd name="connsiteY7" fmla="*/ 78332 h 682364"/>
              <a:gd name="connsiteX8" fmla="*/ 0 w 1179743"/>
              <a:gd name="connsiteY8" fmla="*/ 604049 h 6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64">
                <a:moveTo>
                  <a:pt x="0" y="604049"/>
                </a:moveTo>
                <a:cubicBezTo>
                  <a:pt x="0" y="647233"/>
                  <a:pt x="35164" y="682365"/>
                  <a:pt x="78332" y="682365"/>
                </a:cubicBezTo>
                <a:lnTo>
                  <a:pt x="1101411" y="682365"/>
                </a:lnTo>
                <a:cubicBezTo>
                  <a:pt x="1144611" y="682365"/>
                  <a:pt x="1179743" y="647233"/>
                  <a:pt x="1179743" y="604049"/>
                </a:cubicBezTo>
                <a:lnTo>
                  <a:pt x="1179743" y="78332"/>
                </a:lnTo>
                <a:cubicBezTo>
                  <a:pt x="1179743" y="35132"/>
                  <a:pt x="1144596" y="0"/>
                  <a:pt x="1101411" y="0"/>
                </a:cubicBezTo>
                <a:lnTo>
                  <a:pt x="78332" y="0"/>
                </a:lnTo>
                <a:cubicBezTo>
                  <a:pt x="35148" y="0"/>
                  <a:pt x="0" y="35132"/>
                  <a:pt x="0" y="78332"/>
                </a:cubicBezTo>
                <a:lnTo>
                  <a:pt x="0" y="604049"/>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sp>
        <p:nvSpPr>
          <p:cNvPr id="402" name="Figura a mano libera: forma 401">
            <a:extLst>
              <a:ext uri="{FF2B5EF4-FFF2-40B4-BE49-F238E27FC236}">
                <a16:creationId xmlns:a16="http://schemas.microsoft.com/office/drawing/2014/main" id="{7F03C02F-AB4E-65FE-7368-1C7792BFFAD0}"/>
              </a:ext>
            </a:extLst>
          </p:cNvPr>
          <p:cNvSpPr/>
          <p:nvPr/>
        </p:nvSpPr>
        <p:spPr>
          <a:xfrm>
            <a:off x="3252008" y="3545724"/>
            <a:ext cx="1577426" cy="873637"/>
          </a:xfrm>
          <a:custGeom>
            <a:avLst/>
            <a:gdLst>
              <a:gd name="connsiteX0" fmla="*/ 1068926 w 1114757"/>
              <a:gd name="connsiteY0" fmla="*/ 0 h 617394"/>
              <a:gd name="connsiteX1" fmla="*/ 1114758 w 1114757"/>
              <a:gd name="connsiteY1" fmla="*/ 45847 h 617394"/>
              <a:gd name="connsiteX2" fmla="*/ 1114758 w 1114757"/>
              <a:gd name="connsiteY2" fmla="*/ 571564 h 617394"/>
              <a:gd name="connsiteX3" fmla="*/ 1068926 w 1114757"/>
              <a:gd name="connsiteY3" fmla="*/ 617394 h 617394"/>
              <a:gd name="connsiteX4" fmla="*/ 45847 w 1114757"/>
              <a:gd name="connsiteY4" fmla="*/ 617394 h 617394"/>
              <a:gd name="connsiteX5" fmla="*/ 0 w 1114757"/>
              <a:gd name="connsiteY5" fmla="*/ 571564 h 617394"/>
              <a:gd name="connsiteX6" fmla="*/ 0 w 1114757"/>
              <a:gd name="connsiteY6" fmla="*/ 45847 h 617394"/>
              <a:gd name="connsiteX7" fmla="*/ 45847 w 1114757"/>
              <a:gd name="connsiteY7" fmla="*/ 0 h 617394"/>
              <a:gd name="connsiteX8" fmla="*/ 1068926 w 1114757"/>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7" h="617394">
                <a:moveTo>
                  <a:pt x="1068926" y="0"/>
                </a:moveTo>
                <a:cubicBezTo>
                  <a:pt x="1094247" y="0"/>
                  <a:pt x="1114758" y="20527"/>
                  <a:pt x="1114758" y="45847"/>
                </a:cubicBezTo>
                <a:lnTo>
                  <a:pt x="1114758" y="571564"/>
                </a:lnTo>
                <a:cubicBezTo>
                  <a:pt x="1114758" y="596884"/>
                  <a:pt x="1094247" y="617394"/>
                  <a:pt x="1068926" y="617394"/>
                </a:cubicBezTo>
                <a:lnTo>
                  <a:pt x="45847" y="617394"/>
                </a:lnTo>
                <a:cubicBezTo>
                  <a:pt x="20527" y="617394"/>
                  <a:pt x="0" y="596867"/>
                  <a:pt x="0" y="571564"/>
                </a:cubicBezTo>
                <a:lnTo>
                  <a:pt x="0" y="45847"/>
                </a:lnTo>
                <a:cubicBezTo>
                  <a:pt x="0" y="20511"/>
                  <a:pt x="20527" y="0"/>
                  <a:pt x="45847" y="0"/>
                </a:cubicBezTo>
                <a:lnTo>
                  <a:pt x="1068926" y="0"/>
                </a:lnTo>
                <a:close/>
              </a:path>
            </a:pathLst>
          </a:custGeom>
          <a:solidFill>
            <a:srgbClr val="053A70"/>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grpSp>
        <p:nvGrpSpPr>
          <p:cNvPr id="403" name="Elemento grafico 56">
            <a:extLst>
              <a:ext uri="{FF2B5EF4-FFF2-40B4-BE49-F238E27FC236}">
                <a16:creationId xmlns:a16="http://schemas.microsoft.com/office/drawing/2014/main" id="{4C4C627D-BEA9-FF2D-EAB8-AD40FC2C598D}"/>
              </a:ext>
            </a:extLst>
          </p:cNvPr>
          <p:cNvGrpSpPr/>
          <p:nvPr/>
        </p:nvGrpSpPr>
        <p:grpSpPr>
          <a:xfrm>
            <a:off x="3414252" y="3651702"/>
            <a:ext cx="1226102" cy="648914"/>
            <a:chOff x="6203234" y="3586180"/>
            <a:chExt cx="866479" cy="458583"/>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404" name="Figura a mano libera: forma 403">
              <a:extLst>
                <a:ext uri="{FF2B5EF4-FFF2-40B4-BE49-F238E27FC236}">
                  <a16:creationId xmlns:a16="http://schemas.microsoft.com/office/drawing/2014/main" id="{98ED5A31-670D-18EF-F10B-EA9E69831A49}"/>
                </a:ext>
              </a:extLst>
            </p:cNvPr>
            <p:cNvSpPr/>
            <p:nvPr/>
          </p:nvSpPr>
          <p:spPr>
            <a:xfrm>
              <a:off x="6203234" y="3586309"/>
              <a:ext cx="55126" cy="90516"/>
            </a:xfrm>
            <a:custGeom>
              <a:avLst/>
              <a:gdLst>
                <a:gd name="connsiteX0" fmla="*/ 0 w 55126"/>
                <a:gd name="connsiteY0" fmla="*/ 68892 h 90516"/>
                <a:gd name="connsiteX1" fmla="*/ 1356 w 55126"/>
                <a:gd name="connsiteY1" fmla="*/ 64534 h 90516"/>
                <a:gd name="connsiteX2" fmla="*/ 6019 w 55126"/>
                <a:gd name="connsiteY2" fmla="*/ 63373 h 90516"/>
                <a:gd name="connsiteX3" fmla="*/ 11361 w 55126"/>
                <a:gd name="connsiteY3" fmla="*/ 64534 h 90516"/>
                <a:gd name="connsiteX4" fmla="*/ 12781 w 55126"/>
                <a:gd name="connsiteY4" fmla="*/ 68279 h 90516"/>
                <a:gd name="connsiteX5" fmla="*/ 16525 w 55126"/>
                <a:gd name="connsiteY5" fmla="*/ 75831 h 90516"/>
                <a:gd name="connsiteX6" fmla="*/ 27273 w 55126"/>
                <a:gd name="connsiteY6" fmla="*/ 78962 h 90516"/>
                <a:gd name="connsiteX7" fmla="*/ 38505 w 55126"/>
                <a:gd name="connsiteY7" fmla="*/ 75331 h 90516"/>
                <a:gd name="connsiteX8" fmla="*/ 42119 w 55126"/>
                <a:gd name="connsiteY8" fmla="*/ 63728 h 90516"/>
                <a:gd name="connsiteX9" fmla="*/ 42119 w 55126"/>
                <a:gd name="connsiteY9" fmla="*/ 61388 h 90516"/>
                <a:gd name="connsiteX10" fmla="*/ 27144 w 55126"/>
                <a:gd name="connsiteY10" fmla="*/ 48010 h 90516"/>
                <a:gd name="connsiteX11" fmla="*/ 22964 w 55126"/>
                <a:gd name="connsiteY11" fmla="*/ 42910 h 90516"/>
                <a:gd name="connsiteX12" fmla="*/ 27144 w 55126"/>
                <a:gd name="connsiteY12" fmla="*/ 37698 h 90516"/>
                <a:gd name="connsiteX13" fmla="*/ 36665 w 55126"/>
                <a:gd name="connsiteY13" fmla="*/ 34873 h 90516"/>
                <a:gd name="connsiteX14" fmla="*/ 39925 w 55126"/>
                <a:gd name="connsiteY14" fmla="*/ 24190 h 90516"/>
                <a:gd name="connsiteX15" fmla="*/ 27644 w 55126"/>
                <a:gd name="connsiteY15" fmla="*/ 11538 h 90516"/>
                <a:gd name="connsiteX16" fmla="*/ 17816 w 55126"/>
                <a:gd name="connsiteY16" fmla="*/ 14395 h 90516"/>
                <a:gd name="connsiteX17" fmla="*/ 14863 w 55126"/>
                <a:gd name="connsiteY17" fmla="*/ 21528 h 90516"/>
                <a:gd name="connsiteX18" fmla="*/ 8731 w 55126"/>
                <a:gd name="connsiteY18" fmla="*/ 26772 h 90516"/>
                <a:gd name="connsiteX19" fmla="*/ 3260 w 55126"/>
                <a:gd name="connsiteY19" fmla="*/ 25546 h 90516"/>
                <a:gd name="connsiteX20" fmla="*/ 1969 w 55126"/>
                <a:gd name="connsiteY20" fmla="*/ 20753 h 90516"/>
                <a:gd name="connsiteX21" fmla="*/ 3195 w 55126"/>
                <a:gd name="connsiteY21" fmla="*/ 14120 h 90516"/>
                <a:gd name="connsiteX22" fmla="*/ 7181 w 55126"/>
                <a:gd name="connsiteY22" fmla="*/ 7488 h 90516"/>
                <a:gd name="connsiteX23" fmla="*/ 15282 w 55126"/>
                <a:gd name="connsiteY23" fmla="*/ 2082 h 90516"/>
                <a:gd name="connsiteX24" fmla="*/ 27741 w 55126"/>
                <a:gd name="connsiteY24" fmla="*/ 0 h 90516"/>
                <a:gd name="connsiteX25" fmla="*/ 52431 w 55126"/>
                <a:gd name="connsiteY25" fmla="*/ 21979 h 90516"/>
                <a:gd name="connsiteX26" fmla="*/ 49785 w 55126"/>
                <a:gd name="connsiteY26" fmla="*/ 34841 h 90516"/>
                <a:gd name="connsiteX27" fmla="*/ 42604 w 55126"/>
                <a:gd name="connsiteY27" fmla="*/ 42442 h 90516"/>
                <a:gd name="connsiteX28" fmla="*/ 55126 w 55126"/>
                <a:gd name="connsiteY28" fmla="*/ 61452 h 90516"/>
                <a:gd name="connsiteX29" fmla="*/ 55126 w 55126"/>
                <a:gd name="connsiteY29" fmla="*/ 63776 h 90516"/>
                <a:gd name="connsiteX30" fmla="*/ 47396 w 55126"/>
                <a:gd name="connsiteY30" fmla="*/ 84077 h 90516"/>
                <a:gd name="connsiteX31" fmla="*/ 27127 w 55126"/>
                <a:gd name="connsiteY31" fmla="*/ 90516 h 90516"/>
                <a:gd name="connsiteX32" fmla="*/ 6923 w 55126"/>
                <a:gd name="connsiteY32" fmla="*/ 83884 h 90516"/>
                <a:gd name="connsiteX33" fmla="*/ 0 w 55126"/>
                <a:gd name="connsiteY33" fmla="*/ 68892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126" h="90516">
                  <a:moveTo>
                    <a:pt x="0" y="68892"/>
                  </a:moveTo>
                  <a:cubicBezTo>
                    <a:pt x="0" y="66761"/>
                    <a:pt x="452" y="65309"/>
                    <a:pt x="1356" y="64534"/>
                  </a:cubicBezTo>
                  <a:cubicBezTo>
                    <a:pt x="2260" y="63760"/>
                    <a:pt x="3809" y="63373"/>
                    <a:pt x="6019" y="63373"/>
                  </a:cubicBezTo>
                  <a:cubicBezTo>
                    <a:pt x="8634" y="63373"/>
                    <a:pt x="10425" y="63760"/>
                    <a:pt x="11361" y="64534"/>
                  </a:cubicBezTo>
                  <a:cubicBezTo>
                    <a:pt x="12297" y="65309"/>
                    <a:pt x="12781" y="66552"/>
                    <a:pt x="12781" y="68279"/>
                  </a:cubicBezTo>
                  <a:cubicBezTo>
                    <a:pt x="12781" y="71232"/>
                    <a:pt x="14024" y="73749"/>
                    <a:pt x="16525" y="75831"/>
                  </a:cubicBezTo>
                  <a:cubicBezTo>
                    <a:pt x="19026" y="77913"/>
                    <a:pt x="22609" y="78962"/>
                    <a:pt x="27273" y="78962"/>
                  </a:cubicBezTo>
                  <a:cubicBezTo>
                    <a:pt x="32356" y="78962"/>
                    <a:pt x="36100" y="77751"/>
                    <a:pt x="38505" y="75331"/>
                  </a:cubicBezTo>
                  <a:cubicBezTo>
                    <a:pt x="40925" y="72910"/>
                    <a:pt x="42119" y="69053"/>
                    <a:pt x="42119" y="63728"/>
                  </a:cubicBezTo>
                  <a:lnTo>
                    <a:pt x="42119" y="61388"/>
                  </a:lnTo>
                  <a:cubicBezTo>
                    <a:pt x="42119" y="52464"/>
                    <a:pt x="37133" y="48010"/>
                    <a:pt x="27144" y="48010"/>
                  </a:cubicBezTo>
                  <a:cubicBezTo>
                    <a:pt x="24352" y="48010"/>
                    <a:pt x="22964" y="46315"/>
                    <a:pt x="22964" y="42910"/>
                  </a:cubicBezTo>
                  <a:cubicBezTo>
                    <a:pt x="22964" y="39424"/>
                    <a:pt x="24352" y="37698"/>
                    <a:pt x="27144" y="37698"/>
                  </a:cubicBezTo>
                  <a:cubicBezTo>
                    <a:pt x="31323" y="37698"/>
                    <a:pt x="34486" y="36762"/>
                    <a:pt x="36665" y="34873"/>
                  </a:cubicBezTo>
                  <a:cubicBezTo>
                    <a:pt x="38827" y="32985"/>
                    <a:pt x="39925" y="29435"/>
                    <a:pt x="39925" y="24190"/>
                  </a:cubicBezTo>
                  <a:cubicBezTo>
                    <a:pt x="39925" y="15767"/>
                    <a:pt x="35826" y="11538"/>
                    <a:pt x="27644" y="11538"/>
                  </a:cubicBezTo>
                  <a:cubicBezTo>
                    <a:pt x="23061" y="11538"/>
                    <a:pt x="19785" y="12491"/>
                    <a:pt x="17816" y="14395"/>
                  </a:cubicBezTo>
                  <a:cubicBezTo>
                    <a:pt x="15847" y="16299"/>
                    <a:pt x="14863" y="18688"/>
                    <a:pt x="14863" y="21528"/>
                  </a:cubicBezTo>
                  <a:cubicBezTo>
                    <a:pt x="14863" y="25013"/>
                    <a:pt x="12813" y="26772"/>
                    <a:pt x="8731" y="26772"/>
                  </a:cubicBezTo>
                  <a:cubicBezTo>
                    <a:pt x="5939" y="26772"/>
                    <a:pt x="4131" y="26369"/>
                    <a:pt x="3260" y="25546"/>
                  </a:cubicBezTo>
                  <a:cubicBezTo>
                    <a:pt x="2388" y="24723"/>
                    <a:pt x="1969" y="23125"/>
                    <a:pt x="1969" y="20753"/>
                  </a:cubicBezTo>
                  <a:cubicBezTo>
                    <a:pt x="1969" y="18542"/>
                    <a:pt x="2372" y="16331"/>
                    <a:pt x="3195" y="14120"/>
                  </a:cubicBezTo>
                  <a:cubicBezTo>
                    <a:pt x="4018" y="11910"/>
                    <a:pt x="5342" y="9699"/>
                    <a:pt x="7181" y="7488"/>
                  </a:cubicBezTo>
                  <a:cubicBezTo>
                    <a:pt x="9021" y="5277"/>
                    <a:pt x="11732" y="3470"/>
                    <a:pt x="15282" y="2082"/>
                  </a:cubicBezTo>
                  <a:cubicBezTo>
                    <a:pt x="18849" y="694"/>
                    <a:pt x="22996" y="0"/>
                    <a:pt x="27741" y="0"/>
                  </a:cubicBezTo>
                  <a:cubicBezTo>
                    <a:pt x="44201" y="0"/>
                    <a:pt x="52431" y="7327"/>
                    <a:pt x="52431" y="21979"/>
                  </a:cubicBezTo>
                  <a:cubicBezTo>
                    <a:pt x="52431" y="26966"/>
                    <a:pt x="51544" y="31242"/>
                    <a:pt x="49785" y="34841"/>
                  </a:cubicBezTo>
                  <a:cubicBezTo>
                    <a:pt x="48026" y="38440"/>
                    <a:pt x="45621" y="40957"/>
                    <a:pt x="42604" y="42442"/>
                  </a:cubicBezTo>
                  <a:cubicBezTo>
                    <a:pt x="50947" y="45718"/>
                    <a:pt x="55126" y="52044"/>
                    <a:pt x="55126" y="61452"/>
                  </a:cubicBezTo>
                  <a:lnTo>
                    <a:pt x="55126" y="63776"/>
                  </a:lnTo>
                  <a:cubicBezTo>
                    <a:pt x="55126" y="73023"/>
                    <a:pt x="52544" y="79785"/>
                    <a:pt x="47396" y="84077"/>
                  </a:cubicBezTo>
                  <a:cubicBezTo>
                    <a:pt x="42233" y="88370"/>
                    <a:pt x="35487" y="90516"/>
                    <a:pt x="27127" y="90516"/>
                  </a:cubicBezTo>
                  <a:cubicBezTo>
                    <a:pt x="18284" y="90516"/>
                    <a:pt x="11555" y="88305"/>
                    <a:pt x="6923" y="83884"/>
                  </a:cubicBezTo>
                  <a:cubicBezTo>
                    <a:pt x="2308" y="79462"/>
                    <a:pt x="0" y="74459"/>
                    <a:pt x="0" y="6889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05" name="Figura a mano libera: forma 404">
              <a:extLst>
                <a:ext uri="{FF2B5EF4-FFF2-40B4-BE49-F238E27FC236}">
                  <a16:creationId xmlns:a16="http://schemas.microsoft.com/office/drawing/2014/main" id="{A7F144EC-F18F-19D1-6659-7BFB73B5E6FC}"/>
                </a:ext>
              </a:extLst>
            </p:cNvPr>
            <p:cNvSpPr/>
            <p:nvPr/>
          </p:nvSpPr>
          <p:spPr>
            <a:xfrm>
              <a:off x="6269173" y="3586326"/>
              <a:ext cx="55513" cy="90499"/>
            </a:xfrm>
            <a:custGeom>
              <a:avLst/>
              <a:gdLst>
                <a:gd name="connsiteX0" fmla="*/ 0 w 55513"/>
                <a:gd name="connsiteY0" fmla="*/ 63114 h 90499"/>
                <a:gd name="connsiteX1" fmla="*/ 0 w 55513"/>
                <a:gd name="connsiteY1" fmla="*/ 27386 h 90499"/>
                <a:gd name="connsiteX2" fmla="*/ 7488 w 55513"/>
                <a:gd name="connsiteY2" fmla="*/ 6633 h 90499"/>
                <a:gd name="connsiteX3" fmla="*/ 27708 w 55513"/>
                <a:gd name="connsiteY3" fmla="*/ 0 h 90499"/>
                <a:gd name="connsiteX4" fmla="*/ 47977 w 55513"/>
                <a:gd name="connsiteY4" fmla="*/ 6633 h 90499"/>
                <a:gd name="connsiteX5" fmla="*/ 55513 w 55513"/>
                <a:gd name="connsiteY5" fmla="*/ 27386 h 90499"/>
                <a:gd name="connsiteX6" fmla="*/ 55513 w 55513"/>
                <a:gd name="connsiteY6" fmla="*/ 63114 h 90499"/>
                <a:gd name="connsiteX7" fmla="*/ 47977 w 55513"/>
                <a:gd name="connsiteY7" fmla="*/ 83867 h 90499"/>
                <a:gd name="connsiteX8" fmla="*/ 27708 w 55513"/>
                <a:gd name="connsiteY8" fmla="*/ 90500 h 90499"/>
                <a:gd name="connsiteX9" fmla="*/ 7488 w 55513"/>
                <a:gd name="connsiteY9" fmla="*/ 83867 h 90499"/>
                <a:gd name="connsiteX10" fmla="*/ 0 w 55513"/>
                <a:gd name="connsiteY10" fmla="*/ 63114 h 90499"/>
                <a:gd name="connsiteX11" fmla="*/ 13023 w 55513"/>
                <a:gd name="connsiteY11" fmla="*/ 63114 h 90499"/>
                <a:gd name="connsiteX12" fmla="*/ 27757 w 55513"/>
                <a:gd name="connsiteY12" fmla="*/ 78962 h 90499"/>
                <a:gd name="connsiteX13" fmla="*/ 38650 w 55513"/>
                <a:gd name="connsiteY13" fmla="*/ 75024 h 90499"/>
                <a:gd name="connsiteX14" fmla="*/ 42490 w 55513"/>
                <a:gd name="connsiteY14" fmla="*/ 63114 h 90499"/>
                <a:gd name="connsiteX15" fmla="*/ 42490 w 55513"/>
                <a:gd name="connsiteY15" fmla="*/ 27386 h 90499"/>
                <a:gd name="connsiteX16" fmla="*/ 38650 w 55513"/>
                <a:gd name="connsiteY16" fmla="*/ 15476 h 90499"/>
                <a:gd name="connsiteX17" fmla="*/ 27757 w 55513"/>
                <a:gd name="connsiteY17" fmla="*/ 11538 h 90499"/>
                <a:gd name="connsiteX18" fmla="*/ 13023 w 55513"/>
                <a:gd name="connsiteY18" fmla="*/ 27386 h 90499"/>
                <a:gd name="connsiteX19" fmla="*/ 13023 w 55513"/>
                <a:gd name="connsiteY19" fmla="*/ 63114 h 90499"/>
                <a:gd name="connsiteX20" fmla="*/ 23884 w 55513"/>
                <a:gd name="connsiteY20" fmla="*/ 49010 h 90499"/>
                <a:gd name="connsiteX21" fmla="*/ 22334 w 55513"/>
                <a:gd name="connsiteY21" fmla="*/ 45250 h 90499"/>
                <a:gd name="connsiteX22" fmla="*/ 23884 w 55513"/>
                <a:gd name="connsiteY22" fmla="*/ 41554 h 90499"/>
                <a:gd name="connsiteX23" fmla="*/ 27870 w 55513"/>
                <a:gd name="connsiteY23" fmla="*/ 40151 h 90499"/>
                <a:gd name="connsiteX24" fmla="*/ 31791 w 55513"/>
                <a:gd name="connsiteY24" fmla="*/ 41554 h 90499"/>
                <a:gd name="connsiteX25" fmla="*/ 33276 w 55513"/>
                <a:gd name="connsiteY25" fmla="*/ 45250 h 90499"/>
                <a:gd name="connsiteX26" fmla="*/ 31791 w 55513"/>
                <a:gd name="connsiteY26" fmla="*/ 49010 h 90499"/>
                <a:gd name="connsiteX27" fmla="*/ 27870 w 55513"/>
                <a:gd name="connsiteY27" fmla="*/ 50462 h 90499"/>
                <a:gd name="connsiteX28" fmla="*/ 23884 w 55513"/>
                <a:gd name="connsiteY28" fmla="*/ 49010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513" h="90499">
                  <a:moveTo>
                    <a:pt x="0" y="63114"/>
                  </a:moveTo>
                  <a:lnTo>
                    <a:pt x="0" y="27386"/>
                  </a:lnTo>
                  <a:cubicBezTo>
                    <a:pt x="0" y="17977"/>
                    <a:pt x="2501" y="11054"/>
                    <a:pt x="7488" y="6633"/>
                  </a:cubicBezTo>
                  <a:cubicBezTo>
                    <a:pt x="12474" y="2211"/>
                    <a:pt x="19220" y="0"/>
                    <a:pt x="27708" y="0"/>
                  </a:cubicBezTo>
                  <a:cubicBezTo>
                    <a:pt x="36197" y="0"/>
                    <a:pt x="42942" y="2211"/>
                    <a:pt x="47977" y="6633"/>
                  </a:cubicBezTo>
                  <a:cubicBezTo>
                    <a:pt x="52996" y="11054"/>
                    <a:pt x="55513" y="17977"/>
                    <a:pt x="55513" y="27386"/>
                  </a:cubicBezTo>
                  <a:lnTo>
                    <a:pt x="55513" y="63114"/>
                  </a:lnTo>
                  <a:cubicBezTo>
                    <a:pt x="55513" y="72523"/>
                    <a:pt x="52996" y="79446"/>
                    <a:pt x="47977" y="83867"/>
                  </a:cubicBezTo>
                  <a:cubicBezTo>
                    <a:pt x="42942" y="88289"/>
                    <a:pt x="36197" y="90500"/>
                    <a:pt x="27708" y="90500"/>
                  </a:cubicBezTo>
                  <a:cubicBezTo>
                    <a:pt x="19220" y="90500"/>
                    <a:pt x="12491" y="88289"/>
                    <a:pt x="7488" y="83867"/>
                  </a:cubicBezTo>
                  <a:cubicBezTo>
                    <a:pt x="2501" y="79446"/>
                    <a:pt x="0" y="72523"/>
                    <a:pt x="0" y="63114"/>
                  </a:cubicBezTo>
                  <a:close/>
                  <a:moveTo>
                    <a:pt x="13023" y="63114"/>
                  </a:moveTo>
                  <a:cubicBezTo>
                    <a:pt x="13023" y="73668"/>
                    <a:pt x="17929" y="78962"/>
                    <a:pt x="27757" y="78962"/>
                  </a:cubicBezTo>
                  <a:cubicBezTo>
                    <a:pt x="32469" y="78962"/>
                    <a:pt x="36100" y="77654"/>
                    <a:pt x="38650" y="75024"/>
                  </a:cubicBezTo>
                  <a:cubicBezTo>
                    <a:pt x="41216" y="72410"/>
                    <a:pt x="42490" y="68440"/>
                    <a:pt x="42490" y="63114"/>
                  </a:cubicBezTo>
                  <a:lnTo>
                    <a:pt x="42490" y="27386"/>
                  </a:lnTo>
                  <a:cubicBezTo>
                    <a:pt x="42490" y="22060"/>
                    <a:pt x="41216" y="18090"/>
                    <a:pt x="38650" y="15476"/>
                  </a:cubicBezTo>
                  <a:cubicBezTo>
                    <a:pt x="36084" y="12862"/>
                    <a:pt x="32453" y="11538"/>
                    <a:pt x="27757" y="11538"/>
                  </a:cubicBezTo>
                  <a:cubicBezTo>
                    <a:pt x="17929" y="11538"/>
                    <a:pt x="13023" y="16816"/>
                    <a:pt x="13023" y="27386"/>
                  </a:cubicBezTo>
                  <a:lnTo>
                    <a:pt x="13023" y="63114"/>
                  </a:lnTo>
                  <a:close/>
                  <a:moveTo>
                    <a:pt x="23884" y="49010"/>
                  </a:moveTo>
                  <a:cubicBezTo>
                    <a:pt x="22851" y="48042"/>
                    <a:pt x="22334" y="46783"/>
                    <a:pt x="22334" y="45250"/>
                  </a:cubicBezTo>
                  <a:cubicBezTo>
                    <a:pt x="22334" y="43717"/>
                    <a:pt x="22851" y="42474"/>
                    <a:pt x="23884" y="41554"/>
                  </a:cubicBezTo>
                  <a:cubicBezTo>
                    <a:pt x="24916" y="40619"/>
                    <a:pt x="26240" y="40151"/>
                    <a:pt x="27870" y="40151"/>
                  </a:cubicBezTo>
                  <a:cubicBezTo>
                    <a:pt x="29500" y="40151"/>
                    <a:pt x="30807" y="40619"/>
                    <a:pt x="31791" y="41554"/>
                  </a:cubicBezTo>
                  <a:cubicBezTo>
                    <a:pt x="32776" y="42490"/>
                    <a:pt x="33276" y="43717"/>
                    <a:pt x="33276" y="45250"/>
                  </a:cubicBezTo>
                  <a:cubicBezTo>
                    <a:pt x="33276" y="46783"/>
                    <a:pt x="32776" y="48042"/>
                    <a:pt x="31791" y="49010"/>
                  </a:cubicBezTo>
                  <a:cubicBezTo>
                    <a:pt x="30807" y="49978"/>
                    <a:pt x="29500" y="50462"/>
                    <a:pt x="27870" y="50462"/>
                  </a:cubicBezTo>
                  <a:cubicBezTo>
                    <a:pt x="26256" y="50462"/>
                    <a:pt x="24916" y="49978"/>
                    <a:pt x="23884" y="49010"/>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06" name="Figura a mano libera: forma 405">
              <a:extLst>
                <a:ext uri="{FF2B5EF4-FFF2-40B4-BE49-F238E27FC236}">
                  <a16:creationId xmlns:a16="http://schemas.microsoft.com/office/drawing/2014/main" id="{62303162-EAD5-3957-7DF0-E6D4FDD681D2}"/>
                </a:ext>
              </a:extLst>
            </p:cNvPr>
            <p:cNvSpPr/>
            <p:nvPr/>
          </p:nvSpPr>
          <p:spPr>
            <a:xfrm>
              <a:off x="6362255" y="3586326"/>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23 w 55126"/>
                <a:gd name="connsiteY11" fmla="*/ 63114 h 90499"/>
                <a:gd name="connsiteX12" fmla="*/ 27515 w 55126"/>
                <a:gd name="connsiteY12" fmla="*/ 78962 h 90499"/>
                <a:gd name="connsiteX13" fmla="*/ 38327 w 55126"/>
                <a:gd name="connsiteY13" fmla="*/ 75024 h 90499"/>
                <a:gd name="connsiteX14" fmla="*/ 42136 w 55126"/>
                <a:gd name="connsiteY14" fmla="*/ 63114 h 90499"/>
                <a:gd name="connsiteX15" fmla="*/ 42136 w 55126"/>
                <a:gd name="connsiteY15" fmla="*/ 27386 h 90499"/>
                <a:gd name="connsiteX16" fmla="*/ 38327 w 55126"/>
                <a:gd name="connsiteY16" fmla="*/ 15476 h 90499"/>
                <a:gd name="connsiteX17" fmla="*/ 27515 w 55126"/>
                <a:gd name="connsiteY17" fmla="*/ 11538 h 90499"/>
                <a:gd name="connsiteX18" fmla="*/ 13023 w 55126"/>
                <a:gd name="connsiteY18" fmla="*/ 27386 h 90499"/>
                <a:gd name="connsiteX19" fmla="*/ 13023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1" y="79446"/>
                    <a:pt x="0" y="72523"/>
                    <a:pt x="0" y="63114"/>
                  </a:cubicBezTo>
                  <a:close/>
                  <a:moveTo>
                    <a:pt x="13023" y="63114"/>
                  </a:moveTo>
                  <a:cubicBezTo>
                    <a:pt x="13023" y="73668"/>
                    <a:pt x="17848" y="78962"/>
                    <a:pt x="27515" y="78962"/>
                  </a:cubicBezTo>
                  <a:cubicBezTo>
                    <a:pt x="32178" y="78962"/>
                    <a:pt x="35777" y="77654"/>
                    <a:pt x="38327" y="75024"/>
                  </a:cubicBezTo>
                  <a:cubicBezTo>
                    <a:pt x="40861" y="72410"/>
                    <a:pt x="42136" y="68440"/>
                    <a:pt x="42136" y="63114"/>
                  </a:cubicBezTo>
                  <a:lnTo>
                    <a:pt x="42136" y="27386"/>
                  </a:lnTo>
                  <a:cubicBezTo>
                    <a:pt x="42136" y="22060"/>
                    <a:pt x="40861" y="18090"/>
                    <a:pt x="38327" y="15476"/>
                  </a:cubicBezTo>
                  <a:cubicBezTo>
                    <a:pt x="35793" y="12862"/>
                    <a:pt x="32178" y="11538"/>
                    <a:pt x="27515" y="11538"/>
                  </a:cubicBezTo>
                  <a:cubicBezTo>
                    <a:pt x="17848" y="11538"/>
                    <a:pt x="13023" y="16816"/>
                    <a:pt x="13023" y="27386"/>
                  </a:cubicBezTo>
                  <a:lnTo>
                    <a:pt x="13023"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07" name="Figura a mano libera: forma 406">
              <a:extLst>
                <a:ext uri="{FF2B5EF4-FFF2-40B4-BE49-F238E27FC236}">
                  <a16:creationId xmlns:a16="http://schemas.microsoft.com/office/drawing/2014/main" id="{DE81584C-30A1-0586-C348-609AE89A45C8}"/>
                </a:ext>
              </a:extLst>
            </p:cNvPr>
            <p:cNvSpPr/>
            <p:nvPr/>
          </p:nvSpPr>
          <p:spPr>
            <a:xfrm>
              <a:off x="6431760" y="3586326"/>
              <a:ext cx="55174" cy="90532"/>
            </a:xfrm>
            <a:custGeom>
              <a:avLst/>
              <a:gdLst>
                <a:gd name="connsiteX0" fmla="*/ 0 w 55174"/>
                <a:gd name="connsiteY0" fmla="*/ 63114 h 90532"/>
                <a:gd name="connsiteX1" fmla="*/ 0 w 55174"/>
                <a:gd name="connsiteY1" fmla="*/ 27386 h 90532"/>
                <a:gd name="connsiteX2" fmla="*/ 7552 w 55174"/>
                <a:gd name="connsiteY2" fmla="*/ 6633 h 90532"/>
                <a:gd name="connsiteX3" fmla="*/ 27256 w 55174"/>
                <a:gd name="connsiteY3" fmla="*/ 0 h 90532"/>
                <a:gd name="connsiteX4" fmla="*/ 47461 w 55174"/>
                <a:gd name="connsiteY4" fmla="*/ 6197 h 90532"/>
                <a:gd name="connsiteX5" fmla="*/ 55142 w 55174"/>
                <a:gd name="connsiteY5" fmla="*/ 22222 h 90532"/>
                <a:gd name="connsiteX6" fmla="*/ 53674 w 55174"/>
                <a:gd name="connsiteY6" fmla="*/ 27563 h 90532"/>
                <a:gd name="connsiteX7" fmla="*/ 48639 w 55174"/>
                <a:gd name="connsiteY7" fmla="*/ 28983 h 90532"/>
                <a:gd name="connsiteX8" fmla="*/ 42135 w 55174"/>
                <a:gd name="connsiteY8" fmla="*/ 24691 h 90532"/>
                <a:gd name="connsiteX9" fmla="*/ 27773 w 55174"/>
                <a:gd name="connsiteY9" fmla="*/ 11555 h 90532"/>
                <a:gd name="connsiteX10" fmla="*/ 13039 w 55174"/>
                <a:gd name="connsiteY10" fmla="*/ 27402 h 90532"/>
                <a:gd name="connsiteX11" fmla="*/ 13039 w 55174"/>
                <a:gd name="connsiteY11" fmla="*/ 63131 h 90532"/>
                <a:gd name="connsiteX12" fmla="*/ 28015 w 55174"/>
                <a:gd name="connsiteY12" fmla="*/ 78978 h 90532"/>
                <a:gd name="connsiteX13" fmla="*/ 35390 w 55174"/>
                <a:gd name="connsiteY13" fmla="*/ 77687 h 90532"/>
                <a:gd name="connsiteX14" fmla="*/ 39634 w 55174"/>
                <a:gd name="connsiteY14" fmla="*/ 73943 h 90532"/>
                <a:gd name="connsiteX15" fmla="*/ 41409 w 55174"/>
                <a:gd name="connsiteY15" fmla="*/ 69650 h 90532"/>
                <a:gd name="connsiteX16" fmla="*/ 42151 w 55174"/>
                <a:gd name="connsiteY16" fmla="*/ 65099 h 90532"/>
                <a:gd name="connsiteX17" fmla="*/ 48542 w 55174"/>
                <a:gd name="connsiteY17" fmla="*/ 60807 h 90532"/>
                <a:gd name="connsiteX18" fmla="*/ 53642 w 55174"/>
                <a:gd name="connsiteY18" fmla="*/ 62227 h 90532"/>
                <a:gd name="connsiteX19" fmla="*/ 55175 w 55174"/>
                <a:gd name="connsiteY19" fmla="*/ 67568 h 90532"/>
                <a:gd name="connsiteX20" fmla="*/ 47445 w 55174"/>
                <a:gd name="connsiteY20" fmla="*/ 84142 h 90532"/>
                <a:gd name="connsiteX21" fmla="*/ 27176 w 55174"/>
                <a:gd name="connsiteY21" fmla="*/ 90532 h 90532"/>
                <a:gd name="connsiteX22" fmla="*/ 7520 w 55174"/>
                <a:gd name="connsiteY22" fmla="*/ 83900 h 90532"/>
                <a:gd name="connsiteX23" fmla="*/ 0 w 55174"/>
                <a:gd name="connsiteY23" fmla="*/ 63114 h 9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174" h="90532">
                  <a:moveTo>
                    <a:pt x="0" y="63114"/>
                  </a:moveTo>
                  <a:lnTo>
                    <a:pt x="0" y="27386"/>
                  </a:lnTo>
                  <a:cubicBezTo>
                    <a:pt x="0" y="17977"/>
                    <a:pt x="2518" y="11054"/>
                    <a:pt x="7552" y="6633"/>
                  </a:cubicBezTo>
                  <a:cubicBezTo>
                    <a:pt x="12587" y="2211"/>
                    <a:pt x="19155" y="0"/>
                    <a:pt x="27256" y="0"/>
                  </a:cubicBezTo>
                  <a:cubicBezTo>
                    <a:pt x="35600" y="0"/>
                    <a:pt x="42345" y="2066"/>
                    <a:pt x="47461" y="6197"/>
                  </a:cubicBezTo>
                  <a:cubicBezTo>
                    <a:pt x="52576" y="10328"/>
                    <a:pt x="55142" y="15670"/>
                    <a:pt x="55142" y="22222"/>
                  </a:cubicBezTo>
                  <a:cubicBezTo>
                    <a:pt x="55142" y="24836"/>
                    <a:pt x="54658" y="26627"/>
                    <a:pt x="53674" y="27563"/>
                  </a:cubicBezTo>
                  <a:cubicBezTo>
                    <a:pt x="52689" y="28499"/>
                    <a:pt x="51011" y="28983"/>
                    <a:pt x="48639" y="28983"/>
                  </a:cubicBezTo>
                  <a:cubicBezTo>
                    <a:pt x="44379" y="28983"/>
                    <a:pt x="42216" y="27547"/>
                    <a:pt x="42135" y="24691"/>
                  </a:cubicBezTo>
                  <a:cubicBezTo>
                    <a:pt x="41651" y="15928"/>
                    <a:pt x="36858" y="11555"/>
                    <a:pt x="27773" y="11555"/>
                  </a:cubicBezTo>
                  <a:cubicBezTo>
                    <a:pt x="17945" y="11555"/>
                    <a:pt x="13039" y="16832"/>
                    <a:pt x="13039" y="27402"/>
                  </a:cubicBezTo>
                  <a:lnTo>
                    <a:pt x="13039" y="63131"/>
                  </a:lnTo>
                  <a:cubicBezTo>
                    <a:pt x="13039" y="73685"/>
                    <a:pt x="18026" y="78978"/>
                    <a:pt x="28015" y="78978"/>
                  </a:cubicBezTo>
                  <a:cubicBezTo>
                    <a:pt x="30968" y="78978"/>
                    <a:pt x="33421" y="78542"/>
                    <a:pt x="35390" y="77687"/>
                  </a:cubicBezTo>
                  <a:cubicBezTo>
                    <a:pt x="37359" y="76831"/>
                    <a:pt x="38763" y="75589"/>
                    <a:pt x="39634" y="73943"/>
                  </a:cubicBezTo>
                  <a:cubicBezTo>
                    <a:pt x="40489" y="72313"/>
                    <a:pt x="41086" y="70877"/>
                    <a:pt x="41409" y="69650"/>
                  </a:cubicBezTo>
                  <a:cubicBezTo>
                    <a:pt x="41732" y="68424"/>
                    <a:pt x="41974" y="66907"/>
                    <a:pt x="42151" y="65099"/>
                  </a:cubicBezTo>
                  <a:cubicBezTo>
                    <a:pt x="42394" y="62227"/>
                    <a:pt x="44524" y="60807"/>
                    <a:pt x="48542" y="60807"/>
                  </a:cubicBezTo>
                  <a:cubicBezTo>
                    <a:pt x="50914" y="60807"/>
                    <a:pt x="52609" y="61275"/>
                    <a:pt x="53642" y="62227"/>
                  </a:cubicBezTo>
                  <a:cubicBezTo>
                    <a:pt x="54658" y="63163"/>
                    <a:pt x="55175" y="64954"/>
                    <a:pt x="55175" y="67568"/>
                  </a:cubicBezTo>
                  <a:cubicBezTo>
                    <a:pt x="55175" y="74362"/>
                    <a:pt x="52592" y="79898"/>
                    <a:pt x="47445" y="84142"/>
                  </a:cubicBezTo>
                  <a:cubicBezTo>
                    <a:pt x="42281" y="88402"/>
                    <a:pt x="35535" y="90532"/>
                    <a:pt x="27176" y="90532"/>
                  </a:cubicBezTo>
                  <a:cubicBezTo>
                    <a:pt x="19074" y="90532"/>
                    <a:pt x="12523" y="88321"/>
                    <a:pt x="7520" y="83900"/>
                  </a:cubicBezTo>
                  <a:cubicBezTo>
                    <a:pt x="2501" y="79446"/>
                    <a:pt x="0" y="72523"/>
                    <a:pt x="0" y="63114"/>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08" name="Figura a mano libera: forma 407">
              <a:extLst>
                <a:ext uri="{FF2B5EF4-FFF2-40B4-BE49-F238E27FC236}">
                  <a16:creationId xmlns:a16="http://schemas.microsoft.com/office/drawing/2014/main" id="{51779367-6504-F49D-4C24-61E9665C5FE1}"/>
                </a:ext>
              </a:extLst>
            </p:cNvPr>
            <p:cNvSpPr/>
            <p:nvPr/>
          </p:nvSpPr>
          <p:spPr>
            <a:xfrm>
              <a:off x="6492679" y="3586293"/>
              <a:ext cx="59563" cy="89773"/>
            </a:xfrm>
            <a:custGeom>
              <a:avLst/>
              <a:gdLst>
                <a:gd name="connsiteX0" fmla="*/ 0 w 59563"/>
                <a:gd name="connsiteY0" fmla="*/ 5971 h 89773"/>
                <a:gd name="connsiteX1" fmla="*/ 1113 w 59563"/>
                <a:gd name="connsiteY1" fmla="*/ 1807 h 89773"/>
                <a:gd name="connsiteX2" fmla="*/ 4309 w 59563"/>
                <a:gd name="connsiteY2" fmla="*/ 0 h 89773"/>
                <a:gd name="connsiteX3" fmla="*/ 55271 w 59563"/>
                <a:gd name="connsiteY3" fmla="*/ 0 h 89773"/>
                <a:gd name="connsiteX4" fmla="*/ 58467 w 59563"/>
                <a:gd name="connsiteY4" fmla="*/ 1743 h 89773"/>
                <a:gd name="connsiteX5" fmla="*/ 59564 w 59563"/>
                <a:gd name="connsiteY5" fmla="*/ 5842 h 89773"/>
                <a:gd name="connsiteX6" fmla="*/ 58402 w 59563"/>
                <a:gd name="connsiteY6" fmla="*/ 10247 h 89773"/>
                <a:gd name="connsiteX7" fmla="*/ 55271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39 w 59563"/>
                <a:gd name="connsiteY11" fmla="*/ 89774 h 89773"/>
                <a:gd name="connsiteX12" fmla="*/ 25239 w 59563"/>
                <a:gd name="connsiteY12" fmla="*/ 88612 h 89773"/>
                <a:gd name="connsiteX13" fmla="*/ 23335 w 59563"/>
                <a:gd name="connsiteY13" fmla="*/ 85481 h 89773"/>
                <a:gd name="connsiteX14" fmla="*/ 23335 w 59563"/>
                <a:gd name="connsiteY14" fmla="*/ 12039 h 89773"/>
                <a:gd name="connsiteX15" fmla="*/ 4309 w 59563"/>
                <a:gd name="connsiteY15" fmla="*/ 12039 h 89773"/>
                <a:gd name="connsiteX16" fmla="*/ 1178 w 59563"/>
                <a:gd name="connsiteY16" fmla="*/ 10247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6" y="87837"/>
                    <a:pt x="34389" y="88612"/>
                  </a:cubicBezTo>
                  <a:cubicBezTo>
                    <a:pt x="33082" y="89387"/>
                    <a:pt x="31565" y="89774"/>
                    <a:pt x="29839" y="89774"/>
                  </a:cubicBezTo>
                  <a:cubicBezTo>
                    <a:pt x="28031" y="89774"/>
                    <a:pt x="26498" y="89387"/>
                    <a:pt x="25239" y="88612"/>
                  </a:cubicBezTo>
                  <a:cubicBezTo>
                    <a:pt x="23964" y="87837"/>
                    <a:pt x="23335" y="86788"/>
                    <a:pt x="23335" y="85481"/>
                  </a:cubicBezTo>
                  <a:lnTo>
                    <a:pt x="23335" y="12039"/>
                  </a:lnTo>
                  <a:lnTo>
                    <a:pt x="4309" y="12039"/>
                  </a:lnTo>
                  <a:cubicBezTo>
                    <a:pt x="3001" y="12039"/>
                    <a:pt x="1953" y="11442"/>
                    <a:pt x="1178" y="10247"/>
                  </a:cubicBezTo>
                  <a:cubicBezTo>
                    <a:pt x="387" y="9053"/>
                    <a:pt x="0" y="7633"/>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09" name="Figura a mano libera: forma 408">
              <a:extLst>
                <a:ext uri="{FF2B5EF4-FFF2-40B4-BE49-F238E27FC236}">
                  <a16:creationId xmlns:a16="http://schemas.microsoft.com/office/drawing/2014/main" id="{E2F69324-423A-4C04-06E3-E7BC646109E3}"/>
                </a:ext>
              </a:extLst>
            </p:cNvPr>
            <p:cNvSpPr/>
            <p:nvPr/>
          </p:nvSpPr>
          <p:spPr>
            <a:xfrm>
              <a:off x="6561200" y="3586326"/>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07 w 55126"/>
                <a:gd name="connsiteY11" fmla="*/ 63114 h 90499"/>
                <a:gd name="connsiteX12" fmla="*/ 27499 w 55126"/>
                <a:gd name="connsiteY12" fmla="*/ 78962 h 90499"/>
                <a:gd name="connsiteX13" fmla="*/ 38311 w 55126"/>
                <a:gd name="connsiteY13" fmla="*/ 75024 h 90499"/>
                <a:gd name="connsiteX14" fmla="*/ 42119 w 55126"/>
                <a:gd name="connsiteY14" fmla="*/ 63114 h 90499"/>
                <a:gd name="connsiteX15" fmla="*/ 42119 w 55126"/>
                <a:gd name="connsiteY15" fmla="*/ 27386 h 90499"/>
                <a:gd name="connsiteX16" fmla="*/ 38311 w 55126"/>
                <a:gd name="connsiteY16" fmla="*/ 15476 h 90499"/>
                <a:gd name="connsiteX17" fmla="*/ 27499 w 55126"/>
                <a:gd name="connsiteY17" fmla="*/ 11538 h 90499"/>
                <a:gd name="connsiteX18" fmla="*/ 13007 w 55126"/>
                <a:gd name="connsiteY18" fmla="*/ 27386 h 90499"/>
                <a:gd name="connsiteX19" fmla="*/ 13007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1" y="11054"/>
                    <a:pt x="7488" y="6633"/>
                  </a:cubicBezTo>
                  <a:cubicBezTo>
                    <a:pt x="12474" y="2211"/>
                    <a:pt x="19155"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5" y="90500"/>
                    <a:pt x="12474" y="88289"/>
                    <a:pt x="7488" y="83867"/>
                  </a:cubicBezTo>
                  <a:cubicBezTo>
                    <a:pt x="2485" y="79446"/>
                    <a:pt x="0" y="72523"/>
                    <a:pt x="0" y="63114"/>
                  </a:cubicBezTo>
                  <a:close/>
                  <a:moveTo>
                    <a:pt x="13007" y="63114"/>
                  </a:moveTo>
                  <a:cubicBezTo>
                    <a:pt x="13007" y="73668"/>
                    <a:pt x="17832" y="78962"/>
                    <a:pt x="27499" y="78962"/>
                  </a:cubicBezTo>
                  <a:cubicBezTo>
                    <a:pt x="32162" y="78962"/>
                    <a:pt x="35761" y="77654"/>
                    <a:pt x="38311" y="75024"/>
                  </a:cubicBezTo>
                  <a:cubicBezTo>
                    <a:pt x="40845" y="72410"/>
                    <a:pt x="42119" y="68440"/>
                    <a:pt x="42119" y="63114"/>
                  </a:cubicBezTo>
                  <a:lnTo>
                    <a:pt x="42119" y="27386"/>
                  </a:lnTo>
                  <a:cubicBezTo>
                    <a:pt x="42119" y="22060"/>
                    <a:pt x="40845" y="18090"/>
                    <a:pt x="38311" y="15476"/>
                  </a:cubicBezTo>
                  <a:cubicBezTo>
                    <a:pt x="35777" y="12862"/>
                    <a:pt x="32162" y="11538"/>
                    <a:pt x="27499" y="11538"/>
                  </a:cubicBezTo>
                  <a:cubicBezTo>
                    <a:pt x="17832" y="11538"/>
                    <a:pt x="13007" y="16816"/>
                    <a:pt x="13007" y="27386"/>
                  </a:cubicBezTo>
                  <a:lnTo>
                    <a:pt x="13007"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10" name="Figura a mano libera: forma 409">
              <a:extLst>
                <a:ext uri="{FF2B5EF4-FFF2-40B4-BE49-F238E27FC236}">
                  <a16:creationId xmlns:a16="http://schemas.microsoft.com/office/drawing/2014/main" id="{81511E3E-A9D4-DA86-D608-F9D19E6D4398}"/>
                </a:ext>
              </a:extLst>
            </p:cNvPr>
            <p:cNvSpPr/>
            <p:nvPr/>
          </p:nvSpPr>
          <p:spPr>
            <a:xfrm>
              <a:off x="6631560" y="3586309"/>
              <a:ext cx="55158" cy="89773"/>
            </a:xfrm>
            <a:custGeom>
              <a:avLst/>
              <a:gdLst>
                <a:gd name="connsiteX0" fmla="*/ 0 w 55158"/>
                <a:gd name="connsiteY0" fmla="*/ 85594 h 89773"/>
                <a:gd name="connsiteX1" fmla="*/ 0 w 55158"/>
                <a:gd name="connsiteY1" fmla="*/ 4293 h 89773"/>
                <a:gd name="connsiteX2" fmla="*/ 1726 w 55158"/>
                <a:gd name="connsiteY2" fmla="*/ 1162 h 89773"/>
                <a:gd name="connsiteX3" fmla="*/ 5777 w 55158"/>
                <a:gd name="connsiteY3" fmla="*/ 0 h 89773"/>
                <a:gd name="connsiteX4" fmla="*/ 28127 w 55158"/>
                <a:gd name="connsiteY4" fmla="*/ 0 h 89773"/>
                <a:gd name="connsiteX5" fmla="*/ 46186 w 55158"/>
                <a:gd name="connsiteY5" fmla="*/ 4664 h 89773"/>
                <a:gd name="connsiteX6" fmla="*/ 52948 w 55158"/>
                <a:gd name="connsiteY6" fmla="*/ 21237 h 89773"/>
                <a:gd name="connsiteX7" fmla="*/ 42506 w 55158"/>
                <a:gd name="connsiteY7" fmla="*/ 41135 h 89773"/>
                <a:gd name="connsiteX8" fmla="*/ 51963 w 55158"/>
                <a:gd name="connsiteY8" fmla="*/ 48203 h 89773"/>
                <a:gd name="connsiteX9" fmla="*/ 55158 w 55158"/>
                <a:gd name="connsiteY9" fmla="*/ 61646 h 89773"/>
                <a:gd name="connsiteX10" fmla="*/ 55158 w 55158"/>
                <a:gd name="connsiteY10" fmla="*/ 63986 h 89773"/>
                <a:gd name="connsiteX11" fmla="*/ 48526 w 55158"/>
                <a:gd name="connsiteY11" fmla="*/ 83642 h 89773"/>
                <a:gd name="connsiteX12" fmla="*/ 30726 w 55158"/>
                <a:gd name="connsiteY12" fmla="*/ 89774 h 89773"/>
                <a:gd name="connsiteX13" fmla="*/ 5793 w 55158"/>
                <a:gd name="connsiteY13" fmla="*/ 89774 h 89773"/>
                <a:gd name="connsiteX14" fmla="*/ 1614 w 55158"/>
                <a:gd name="connsiteY14" fmla="*/ 88547 h 89773"/>
                <a:gd name="connsiteX15" fmla="*/ 0 w 55158"/>
                <a:gd name="connsiteY15" fmla="*/ 85594 h 89773"/>
                <a:gd name="connsiteX16" fmla="*/ 12894 w 55158"/>
                <a:gd name="connsiteY16" fmla="*/ 35987 h 89773"/>
                <a:gd name="connsiteX17" fmla="*/ 27514 w 55158"/>
                <a:gd name="connsiteY17" fmla="*/ 35987 h 89773"/>
                <a:gd name="connsiteX18" fmla="*/ 39924 w 55158"/>
                <a:gd name="connsiteY18" fmla="*/ 23335 h 89773"/>
                <a:gd name="connsiteX19" fmla="*/ 27272 w 55158"/>
                <a:gd name="connsiteY19" fmla="*/ 11538 h 89773"/>
                <a:gd name="connsiteX20" fmla="*/ 12910 w 55158"/>
                <a:gd name="connsiteY20" fmla="*/ 11538 h 89773"/>
                <a:gd name="connsiteX21" fmla="*/ 12910 w 55158"/>
                <a:gd name="connsiteY21" fmla="*/ 35987 h 89773"/>
                <a:gd name="connsiteX22" fmla="*/ 12894 w 55158"/>
                <a:gd name="connsiteY22" fmla="*/ 78235 h 89773"/>
                <a:gd name="connsiteX23" fmla="*/ 28241 w 55158"/>
                <a:gd name="connsiteY23" fmla="*/ 78235 h 89773"/>
                <a:gd name="connsiteX24" fmla="*/ 42119 w 55158"/>
                <a:gd name="connsiteY24" fmla="*/ 63001 h 89773"/>
                <a:gd name="connsiteX25" fmla="*/ 42119 w 55158"/>
                <a:gd name="connsiteY25" fmla="*/ 61033 h 89773"/>
                <a:gd name="connsiteX26" fmla="*/ 38617 w 55158"/>
                <a:gd name="connsiteY26" fmla="*/ 49736 h 89773"/>
                <a:gd name="connsiteX27" fmla="*/ 28241 w 55158"/>
                <a:gd name="connsiteY27" fmla="*/ 46299 h 89773"/>
                <a:gd name="connsiteX28" fmla="*/ 12894 w 55158"/>
                <a:gd name="connsiteY28" fmla="*/ 46299 h 89773"/>
                <a:gd name="connsiteX29" fmla="*/ 12894 w 55158"/>
                <a:gd name="connsiteY29" fmla="*/ 7823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58" h="89773">
                  <a:moveTo>
                    <a:pt x="0" y="85594"/>
                  </a:moveTo>
                  <a:lnTo>
                    <a:pt x="0" y="4293"/>
                  </a:lnTo>
                  <a:cubicBezTo>
                    <a:pt x="0" y="2985"/>
                    <a:pt x="565" y="1937"/>
                    <a:pt x="1726" y="1162"/>
                  </a:cubicBezTo>
                  <a:cubicBezTo>
                    <a:pt x="2872" y="387"/>
                    <a:pt x="4228" y="0"/>
                    <a:pt x="5777" y="0"/>
                  </a:cubicBezTo>
                  <a:lnTo>
                    <a:pt x="28127" y="0"/>
                  </a:lnTo>
                  <a:cubicBezTo>
                    <a:pt x="35664" y="0"/>
                    <a:pt x="41684" y="1549"/>
                    <a:pt x="46186" y="4664"/>
                  </a:cubicBezTo>
                  <a:cubicBezTo>
                    <a:pt x="50688" y="7778"/>
                    <a:pt x="52948" y="13297"/>
                    <a:pt x="52948" y="21237"/>
                  </a:cubicBezTo>
                  <a:cubicBezTo>
                    <a:pt x="52948" y="31388"/>
                    <a:pt x="49462" y="38020"/>
                    <a:pt x="42506" y="41135"/>
                  </a:cubicBezTo>
                  <a:cubicBezTo>
                    <a:pt x="46686" y="42781"/>
                    <a:pt x="49833" y="45121"/>
                    <a:pt x="51963" y="48203"/>
                  </a:cubicBezTo>
                  <a:cubicBezTo>
                    <a:pt x="54093" y="51269"/>
                    <a:pt x="55158" y="55756"/>
                    <a:pt x="55158" y="61646"/>
                  </a:cubicBezTo>
                  <a:lnTo>
                    <a:pt x="55158" y="63986"/>
                  </a:lnTo>
                  <a:cubicBezTo>
                    <a:pt x="55158" y="72991"/>
                    <a:pt x="52948" y="79543"/>
                    <a:pt x="48526" y="83642"/>
                  </a:cubicBezTo>
                  <a:cubicBezTo>
                    <a:pt x="44104" y="87740"/>
                    <a:pt x="38165" y="89774"/>
                    <a:pt x="30726" y="89774"/>
                  </a:cubicBezTo>
                  <a:lnTo>
                    <a:pt x="5793" y="89774"/>
                  </a:lnTo>
                  <a:cubicBezTo>
                    <a:pt x="4067" y="89774"/>
                    <a:pt x="2678" y="89370"/>
                    <a:pt x="1614" y="88547"/>
                  </a:cubicBezTo>
                  <a:cubicBezTo>
                    <a:pt x="533" y="87724"/>
                    <a:pt x="0" y="86740"/>
                    <a:pt x="0" y="85594"/>
                  </a:cubicBezTo>
                  <a:close/>
                  <a:moveTo>
                    <a:pt x="12894" y="35987"/>
                  </a:moveTo>
                  <a:lnTo>
                    <a:pt x="27514" y="35987"/>
                  </a:lnTo>
                  <a:cubicBezTo>
                    <a:pt x="35777" y="35987"/>
                    <a:pt x="39924" y="31775"/>
                    <a:pt x="39924" y="23335"/>
                  </a:cubicBezTo>
                  <a:cubicBezTo>
                    <a:pt x="39924" y="15476"/>
                    <a:pt x="35712" y="11538"/>
                    <a:pt x="27272" y="11538"/>
                  </a:cubicBezTo>
                  <a:lnTo>
                    <a:pt x="12910" y="11538"/>
                  </a:lnTo>
                  <a:lnTo>
                    <a:pt x="12910" y="35987"/>
                  </a:lnTo>
                  <a:close/>
                  <a:moveTo>
                    <a:pt x="12894" y="78235"/>
                  </a:moveTo>
                  <a:lnTo>
                    <a:pt x="28241" y="78235"/>
                  </a:lnTo>
                  <a:cubicBezTo>
                    <a:pt x="37488" y="78235"/>
                    <a:pt x="42119" y="73168"/>
                    <a:pt x="42119" y="63001"/>
                  </a:cubicBezTo>
                  <a:lnTo>
                    <a:pt x="42119" y="61033"/>
                  </a:lnTo>
                  <a:cubicBezTo>
                    <a:pt x="42119" y="55788"/>
                    <a:pt x="40957" y="52028"/>
                    <a:pt x="38617" y="49736"/>
                  </a:cubicBezTo>
                  <a:cubicBezTo>
                    <a:pt x="36277" y="47445"/>
                    <a:pt x="32824" y="46299"/>
                    <a:pt x="28241" y="46299"/>
                  </a:cubicBezTo>
                  <a:lnTo>
                    <a:pt x="12894" y="46299"/>
                  </a:lnTo>
                  <a:lnTo>
                    <a:pt x="12894" y="782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11" name="Figura a mano libera: forma 410">
              <a:extLst>
                <a:ext uri="{FF2B5EF4-FFF2-40B4-BE49-F238E27FC236}">
                  <a16:creationId xmlns:a16="http://schemas.microsoft.com/office/drawing/2014/main" id="{A6ED3E04-150A-506A-9CD5-72B41F277FB3}"/>
                </a:ext>
              </a:extLst>
            </p:cNvPr>
            <p:cNvSpPr/>
            <p:nvPr/>
          </p:nvSpPr>
          <p:spPr>
            <a:xfrm>
              <a:off x="6699468" y="3586326"/>
              <a:ext cx="53802" cy="89822"/>
            </a:xfrm>
            <a:custGeom>
              <a:avLst/>
              <a:gdLst>
                <a:gd name="connsiteX0" fmla="*/ 0 w 53802"/>
                <a:gd name="connsiteY0" fmla="*/ 85465 h 89822"/>
                <a:gd name="connsiteX1" fmla="*/ 0 w 53802"/>
                <a:gd name="connsiteY1" fmla="*/ 4293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0 w 53802"/>
                <a:gd name="connsiteY7" fmla="*/ 9844 h 89822"/>
                <a:gd name="connsiteX8" fmla="*/ 49510 w 53802"/>
                <a:gd name="connsiteY8" fmla="*/ 11571 h 89822"/>
                <a:gd name="connsiteX9" fmla="*/ 13039 w 53802"/>
                <a:gd name="connsiteY9" fmla="*/ 11571 h 89822"/>
                <a:gd name="connsiteX10" fmla="*/ 13039 w 53802"/>
                <a:gd name="connsiteY10" fmla="*/ 39699 h 89822"/>
                <a:gd name="connsiteX11" fmla="*/ 31952 w 53802"/>
                <a:gd name="connsiteY11" fmla="*/ 39699 h 89822"/>
                <a:gd name="connsiteX12" fmla="*/ 35083 w 53802"/>
                <a:gd name="connsiteY12" fmla="*/ 41232 h 89822"/>
                <a:gd name="connsiteX13" fmla="*/ 36245 w 53802"/>
                <a:gd name="connsiteY13" fmla="*/ 44976 h 89822"/>
                <a:gd name="connsiteX14" fmla="*/ 35147 w 53802"/>
                <a:gd name="connsiteY14" fmla="*/ 48478 h 89822"/>
                <a:gd name="connsiteX15" fmla="*/ 31952 w 53802"/>
                <a:gd name="connsiteY15" fmla="*/ 50011 h 89822"/>
                <a:gd name="connsiteX16" fmla="*/ 13039 w 53802"/>
                <a:gd name="connsiteY16" fmla="*/ 50011 h 89822"/>
                <a:gd name="connsiteX17" fmla="*/ 13039 w 53802"/>
                <a:gd name="connsiteY17" fmla="*/ 78251 h 89822"/>
                <a:gd name="connsiteX18" fmla="*/ 49510 w 53802"/>
                <a:gd name="connsiteY18" fmla="*/ 78251 h 89822"/>
                <a:gd name="connsiteX19" fmla="*/ 52640 w 53802"/>
                <a:gd name="connsiteY19" fmla="*/ 79978 h 89822"/>
                <a:gd name="connsiteX20" fmla="*/ 53803 w 53802"/>
                <a:gd name="connsiteY20" fmla="*/ 84158 h 89822"/>
                <a:gd name="connsiteX21" fmla="*/ 52689 w 53802"/>
                <a:gd name="connsiteY21" fmla="*/ 88095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3"/>
                  </a:lnTo>
                  <a:cubicBezTo>
                    <a:pt x="0" y="2985"/>
                    <a:pt x="564" y="1936"/>
                    <a:pt x="1726" y="1162"/>
                  </a:cubicBezTo>
                  <a:cubicBezTo>
                    <a:pt x="2872" y="387"/>
                    <a:pt x="4227" y="0"/>
                    <a:pt x="5777" y="0"/>
                  </a:cubicBezTo>
                  <a:lnTo>
                    <a:pt x="49494" y="0"/>
                  </a:lnTo>
                  <a:cubicBezTo>
                    <a:pt x="50882" y="0"/>
                    <a:pt x="51947" y="581"/>
                    <a:pt x="52689" y="1727"/>
                  </a:cubicBezTo>
                  <a:cubicBezTo>
                    <a:pt x="53432" y="2873"/>
                    <a:pt x="53803" y="4180"/>
                    <a:pt x="53803" y="5664"/>
                  </a:cubicBezTo>
                  <a:cubicBezTo>
                    <a:pt x="53803" y="7310"/>
                    <a:pt x="53415" y="8698"/>
                    <a:pt x="52640" y="9844"/>
                  </a:cubicBezTo>
                  <a:cubicBezTo>
                    <a:pt x="51866" y="10990"/>
                    <a:pt x="50817" y="11571"/>
                    <a:pt x="49510" y="11571"/>
                  </a:cubicBezTo>
                  <a:lnTo>
                    <a:pt x="13039" y="11571"/>
                  </a:lnTo>
                  <a:lnTo>
                    <a:pt x="13039" y="39699"/>
                  </a:lnTo>
                  <a:lnTo>
                    <a:pt x="31952" y="39699"/>
                  </a:lnTo>
                  <a:cubicBezTo>
                    <a:pt x="33259" y="39699"/>
                    <a:pt x="34308" y="40215"/>
                    <a:pt x="35083" y="41232"/>
                  </a:cubicBezTo>
                  <a:cubicBezTo>
                    <a:pt x="35857" y="42248"/>
                    <a:pt x="36245" y="43507"/>
                    <a:pt x="36245" y="44976"/>
                  </a:cubicBezTo>
                  <a:cubicBezTo>
                    <a:pt x="36245" y="46283"/>
                    <a:pt x="35874" y="47461"/>
                    <a:pt x="35147" y="48478"/>
                  </a:cubicBezTo>
                  <a:cubicBezTo>
                    <a:pt x="34405" y="49510"/>
                    <a:pt x="33340" y="50011"/>
                    <a:pt x="31952" y="50011"/>
                  </a:cubicBezTo>
                  <a:lnTo>
                    <a:pt x="13039" y="50011"/>
                  </a:lnTo>
                  <a:lnTo>
                    <a:pt x="13039" y="78251"/>
                  </a:lnTo>
                  <a:lnTo>
                    <a:pt x="49510" y="78251"/>
                  </a:lnTo>
                  <a:cubicBezTo>
                    <a:pt x="50817" y="78251"/>
                    <a:pt x="51866" y="78832"/>
                    <a:pt x="52640" y="79978"/>
                  </a:cubicBezTo>
                  <a:cubicBezTo>
                    <a:pt x="53415" y="81124"/>
                    <a:pt x="53803" y="82512"/>
                    <a:pt x="53803" y="84158"/>
                  </a:cubicBezTo>
                  <a:cubicBezTo>
                    <a:pt x="53803" y="85627"/>
                    <a:pt x="53432" y="86950"/>
                    <a:pt x="52689" y="88095"/>
                  </a:cubicBezTo>
                  <a:cubicBezTo>
                    <a:pt x="51947" y="89241"/>
                    <a:pt x="50882" y="89822"/>
                    <a:pt x="49494" y="89822"/>
                  </a:cubicBezTo>
                  <a:lnTo>
                    <a:pt x="5777" y="89822"/>
                  </a:lnTo>
                  <a:cubicBezTo>
                    <a:pt x="4227" y="89822"/>
                    <a:pt x="2872" y="89435"/>
                    <a:pt x="1726"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12" name="Figura a mano libera: forma 411">
              <a:extLst>
                <a:ext uri="{FF2B5EF4-FFF2-40B4-BE49-F238E27FC236}">
                  <a16:creationId xmlns:a16="http://schemas.microsoft.com/office/drawing/2014/main" id="{B70A879E-9B87-78E6-BC30-6244CFA9020D}"/>
                </a:ext>
              </a:extLst>
            </p:cNvPr>
            <p:cNvSpPr/>
            <p:nvPr/>
          </p:nvSpPr>
          <p:spPr>
            <a:xfrm>
              <a:off x="6763695" y="3586309"/>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3 w 56223"/>
                <a:gd name="connsiteY3" fmla="*/ 0 h 90144"/>
                <a:gd name="connsiteX4" fmla="*/ 27628 w 56223"/>
                <a:gd name="connsiteY4" fmla="*/ 0 h 90144"/>
                <a:gd name="connsiteX5" fmla="*/ 55869 w 56223"/>
                <a:gd name="connsiteY5" fmla="*/ 25046 h 90144"/>
                <a:gd name="connsiteX6" fmla="*/ 51205 w 56223"/>
                <a:gd name="connsiteY6" fmla="*/ 41377 h 90144"/>
                <a:gd name="connsiteX7" fmla="*/ 38553 w 56223"/>
                <a:gd name="connsiteY7" fmla="*/ 49268 h 90144"/>
                <a:gd name="connsiteX8" fmla="*/ 55740 w 56223"/>
                <a:gd name="connsiteY8" fmla="*/ 81640 h 90144"/>
                <a:gd name="connsiteX9" fmla="*/ 56223 w 56223"/>
                <a:gd name="connsiteY9" fmla="*/ 83480 h 90144"/>
                <a:gd name="connsiteX10" fmla="*/ 53706 w 56223"/>
                <a:gd name="connsiteY10" fmla="*/ 88047 h 90144"/>
                <a:gd name="connsiteX11" fmla="*/ 48365 w 56223"/>
                <a:gd name="connsiteY11" fmla="*/ 90145 h 90144"/>
                <a:gd name="connsiteX12" fmla="*/ 43201 w 56223"/>
                <a:gd name="connsiteY12" fmla="*/ 86320 h 90144"/>
                <a:gd name="connsiteX13" fmla="*/ 25272 w 56223"/>
                <a:gd name="connsiteY13" fmla="*/ 51092 h 90144"/>
                <a:gd name="connsiteX14" fmla="*/ 12862 w 56223"/>
                <a:gd name="connsiteY14" fmla="*/ 51092 h 90144"/>
                <a:gd name="connsiteX15" fmla="*/ 12862 w 56223"/>
                <a:gd name="connsiteY15" fmla="*/ 85465 h 90144"/>
                <a:gd name="connsiteX16" fmla="*/ 10958 w 56223"/>
                <a:gd name="connsiteY16" fmla="*/ 88612 h 90144"/>
                <a:gd name="connsiteX17" fmla="*/ 6358 w 56223"/>
                <a:gd name="connsiteY17" fmla="*/ 89790 h 90144"/>
                <a:gd name="connsiteX18" fmla="*/ 1872 w 56223"/>
                <a:gd name="connsiteY18" fmla="*/ 88628 h 90144"/>
                <a:gd name="connsiteX19" fmla="*/ 0 w 56223"/>
                <a:gd name="connsiteY19" fmla="*/ 85481 h 90144"/>
                <a:gd name="connsiteX20" fmla="*/ 12894 w 56223"/>
                <a:gd name="connsiteY20" fmla="*/ 40780 h 90144"/>
                <a:gd name="connsiteX21" fmla="*/ 27628 w 56223"/>
                <a:gd name="connsiteY21" fmla="*/ 40780 h 90144"/>
                <a:gd name="connsiteX22" fmla="*/ 42862 w 56223"/>
                <a:gd name="connsiteY22" fmla="*/ 26159 h 90144"/>
                <a:gd name="connsiteX23" fmla="*/ 27628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50"/>
                    <a:pt x="1226" y="1226"/>
                  </a:cubicBezTo>
                  <a:cubicBezTo>
                    <a:pt x="2050" y="403"/>
                    <a:pt x="3066" y="0"/>
                    <a:pt x="4293" y="0"/>
                  </a:cubicBezTo>
                  <a:lnTo>
                    <a:pt x="27628" y="0"/>
                  </a:lnTo>
                  <a:cubicBezTo>
                    <a:pt x="46460" y="0"/>
                    <a:pt x="55869" y="8343"/>
                    <a:pt x="55869" y="25046"/>
                  </a:cubicBezTo>
                  <a:cubicBezTo>
                    <a:pt x="55869" y="31969"/>
                    <a:pt x="54320" y="37423"/>
                    <a:pt x="51205" y="41377"/>
                  </a:cubicBezTo>
                  <a:cubicBezTo>
                    <a:pt x="48090" y="45331"/>
                    <a:pt x="43878" y="47961"/>
                    <a:pt x="38553" y="49268"/>
                  </a:cubicBezTo>
                  <a:lnTo>
                    <a:pt x="55740" y="81640"/>
                  </a:lnTo>
                  <a:cubicBezTo>
                    <a:pt x="56063" y="82221"/>
                    <a:pt x="56223" y="82835"/>
                    <a:pt x="56223" y="83480"/>
                  </a:cubicBezTo>
                  <a:cubicBezTo>
                    <a:pt x="56223" y="85126"/>
                    <a:pt x="55384" y="86643"/>
                    <a:pt x="53706" y="88047"/>
                  </a:cubicBezTo>
                  <a:cubicBezTo>
                    <a:pt x="52028" y="89451"/>
                    <a:pt x="50253" y="90145"/>
                    <a:pt x="48365" y="90145"/>
                  </a:cubicBezTo>
                  <a:cubicBezTo>
                    <a:pt x="46234" y="90145"/>
                    <a:pt x="44508" y="88870"/>
                    <a:pt x="43201" y="86320"/>
                  </a:cubicBezTo>
                  <a:lnTo>
                    <a:pt x="25272" y="51092"/>
                  </a:lnTo>
                  <a:lnTo>
                    <a:pt x="12862" y="51092"/>
                  </a:lnTo>
                  <a:lnTo>
                    <a:pt x="12862" y="85465"/>
                  </a:lnTo>
                  <a:cubicBezTo>
                    <a:pt x="12862" y="86772"/>
                    <a:pt x="12232" y="87821"/>
                    <a:pt x="10958" y="88612"/>
                  </a:cubicBezTo>
                  <a:cubicBezTo>
                    <a:pt x="9683" y="89387"/>
                    <a:pt x="8149" y="89790"/>
                    <a:pt x="6358" y="89790"/>
                  </a:cubicBezTo>
                  <a:cubicBezTo>
                    <a:pt x="4632" y="89790"/>
                    <a:pt x="3147" y="89403"/>
                    <a:pt x="1872" y="88628"/>
                  </a:cubicBezTo>
                  <a:cubicBezTo>
                    <a:pt x="630" y="87837"/>
                    <a:pt x="0" y="86788"/>
                    <a:pt x="0" y="85481"/>
                  </a:cubicBezTo>
                  <a:close/>
                  <a:moveTo>
                    <a:pt x="12894" y="40780"/>
                  </a:moveTo>
                  <a:lnTo>
                    <a:pt x="27628" y="40780"/>
                  </a:lnTo>
                  <a:cubicBezTo>
                    <a:pt x="37779" y="40780"/>
                    <a:pt x="42862" y="35906"/>
                    <a:pt x="42862" y="26159"/>
                  </a:cubicBezTo>
                  <a:cubicBezTo>
                    <a:pt x="42862" y="16412"/>
                    <a:pt x="37779"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13" name="Figura a mano libera: forma 412">
              <a:extLst>
                <a:ext uri="{FF2B5EF4-FFF2-40B4-BE49-F238E27FC236}">
                  <a16:creationId xmlns:a16="http://schemas.microsoft.com/office/drawing/2014/main" id="{CB80874B-832D-AB9D-59B1-AD67BB3A22E8}"/>
                </a:ext>
              </a:extLst>
            </p:cNvPr>
            <p:cNvSpPr/>
            <p:nvPr/>
          </p:nvSpPr>
          <p:spPr>
            <a:xfrm>
              <a:off x="6852856" y="3586326"/>
              <a:ext cx="53431" cy="89741"/>
            </a:xfrm>
            <a:custGeom>
              <a:avLst/>
              <a:gdLst>
                <a:gd name="connsiteX0" fmla="*/ 0 w 53431"/>
                <a:gd name="connsiteY0" fmla="*/ 85465 h 89741"/>
                <a:gd name="connsiteX1" fmla="*/ 0 w 53431"/>
                <a:gd name="connsiteY1" fmla="*/ 73572 h 89741"/>
                <a:gd name="connsiteX2" fmla="*/ 4002 w 53431"/>
                <a:gd name="connsiteY2" fmla="*/ 62776 h 89741"/>
                <a:gd name="connsiteX3" fmla="*/ 13879 w 53431"/>
                <a:gd name="connsiteY3" fmla="*/ 53206 h 89741"/>
                <a:gd name="connsiteX4" fmla="*/ 25675 w 53431"/>
                <a:gd name="connsiteY4" fmla="*/ 44621 h 89741"/>
                <a:gd name="connsiteX5" fmla="*/ 35680 w 53431"/>
                <a:gd name="connsiteY5" fmla="*/ 35180 h 89741"/>
                <a:gd name="connsiteX6" fmla="*/ 39796 w 53431"/>
                <a:gd name="connsiteY6" fmla="*/ 24884 h 89741"/>
                <a:gd name="connsiteX7" fmla="*/ 36422 w 53431"/>
                <a:gd name="connsiteY7" fmla="*/ 15879 h 89741"/>
                <a:gd name="connsiteX8" fmla="*/ 26530 w 53431"/>
                <a:gd name="connsiteY8" fmla="*/ 12022 h 89741"/>
                <a:gd name="connsiteX9" fmla="*/ 17558 w 53431"/>
                <a:gd name="connsiteY9" fmla="*/ 15073 h 89741"/>
                <a:gd name="connsiteX10" fmla="*/ 14120 w 53431"/>
                <a:gd name="connsiteY10" fmla="*/ 24094 h 89741"/>
                <a:gd name="connsiteX11" fmla="*/ 12216 w 53431"/>
                <a:gd name="connsiteY11" fmla="*/ 27515 h 89741"/>
                <a:gd name="connsiteX12" fmla="*/ 7246 w 53431"/>
                <a:gd name="connsiteY12" fmla="*/ 28983 h 89741"/>
                <a:gd name="connsiteX13" fmla="*/ 1355 w 53431"/>
                <a:gd name="connsiteY13" fmla="*/ 21737 h 89741"/>
                <a:gd name="connsiteX14" fmla="*/ 8779 w 53431"/>
                <a:gd name="connsiteY14" fmla="*/ 6084 h 89741"/>
                <a:gd name="connsiteX15" fmla="*/ 26530 w 53431"/>
                <a:gd name="connsiteY15" fmla="*/ 0 h 89741"/>
                <a:gd name="connsiteX16" fmla="*/ 45137 w 53431"/>
                <a:gd name="connsiteY16" fmla="*/ 6842 h 89741"/>
                <a:gd name="connsiteX17" fmla="*/ 52819 w 53431"/>
                <a:gd name="connsiteY17" fmla="*/ 24529 h 89741"/>
                <a:gd name="connsiteX18" fmla="*/ 48704 w 53431"/>
                <a:gd name="connsiteY18" fmla="*/ 38311 h 89741"/>
                <a:gd name="connsiteX19" fmla="*/ 38763 w 53431"/>
                <a:gd name="connsiteY19" fmla="*/ 49220 h 89741"/>
                <a:gd name="connsiteX20" fmla="*/ 27095 w 53431"/>
                <a:gd name="connsiteY20" fmla="*/ 57676 h 89741"/>
                <a:gd name="connsiteX21" fmla="*/ 17154 w 53431"/>
                <a:gd name="connsiteY21" fmla="*/ 65696 h 89741"/>
                <a:gd name="connsiteX22" fmla="*/ 13039 w 53431"/>
                <a:gd name="connsiteY22" fmla="*/ 73539 h 89741"/>
                <a:gd name="connsiteX23" fmla="*/ 13039 w 53431"/>
                <a:gd name="connsiteY23" fmla="*/ 78203 h 89741"/>
                <a:gd name="connsiteX24" fmla="*/ 49139 w 53431"/>
                <a:gd name="connsiteY24" fmla="*/ 78203 h 89741"/>
                <a:gd name="connsiteX25" fmla="*/ 52141 w 53431"/>
                <a:gd name="connsiteY25" fmla="*/ 79865 h 89741"/>
                <a:gd name="connsiteX26" fmla="*/ 53432 w 53431"/>
                <a:gd name="connsiteY26" fmla="*/ 83851 h 89741"/>
                <a:gd name="connsiteX27" fmla="*/ 52157 w 53431"/>
                <a:gd name="connsiteY27" fmla="*/ 87966 h 89741"/>
                <a:gd name="connsiteX28" fmla="*/ 49172 w 53431"/>
                <a:gd name="connsiteY28" fmla="*/ 89741 h 89741"/>
                <a:gd name="connsiteX29" fmla="*/ 5745 w 53431"/>
                <a:gd name="connsiteY29" fmla="*/ 89741 h 89741"/>
                <a:gd name="connsiteX30" fmla="*/ 1905 w 53431"/>
                <a:gd name="connsiteY30" fmla="*/ 88515 h 89741"/>
                <a:gd name="connsiteX31" fmla="*/ 0 w 53431"/>
                <a:gd name="connsiteY31" fmla="*/ 8546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431" h="89741">
                  <a:moveTo>
                    <a:pt x="0" y="85465"/>
                  </a:moveTo>
                  <a:lnTo>
                    <a:pt x="0" y="73572"/>
                  </a:lnTo>
                  <a:cubicBezTo>
                    <a:pt x="0" y="69892"/>
                    <a:pt x="1340" y="66293"/>
                    <a:pt x="4002" y="62776"/>
                  </a:cubicBezTo>
                  <a:cubicBezTo>
                    <a:pt x="6665" y="59257"/>
                    <a:pt x="9957" y="56062"/>
                    <a:pt x="13879" y="53206"/>
                  </a:cubicBezTo>
                  <a:lnTo>
                    <a:pt x="25675" y="44621"/>
                  </a:lnTo>
                  <a:cubicBezTo>
                    <a:pt x="29613" y="41764"/>
                    <a:pt x="32937" y="38618"/>
                    <a:pt x="35680" y="35180"/>
                  </a:cubicBezTo>
                  <a:cubicBezTo>
                    <a:pt x="38424" y="31743"/>
                    <a:pt x="39796" y="28322"/>
                    <a:pt x="39796" y="24884"/>
                  </a:cubicBezTo>
                  <a:cubicBezTo>
                    <a:pt x="39796" y="21447"/>
                    <a:pt x="38666" y="18445"/>
                    <a:pt x="36422" y="15879"/>
                  </a:cubicBezTo>
                  <a:cubicBezTo>
                    <a:pt x="34163" y="13314"/>
                    <a:pt x="30871" y="12022"/>
                    <a:pt x="26530" y="12022"/>
                  </a:cubicBezTo>
                  <a:cubicBezTo>
                    <a:pt x="22851" y="12022"/>
                    <a:pt x="19849" y="13039"/>
                    <a:pt x="17558" y="15073"/>
                  </a:cubicBezTo>
                  <a:cubicBezTo>
                    <a:pt x="15266" y="17106"/>
                    <a:pt x="14120" y="20107"/>
                    <a:pt x="14120" y="24094"/>
                  </a:cubicBezTo>
                  <a:cubicBezTo>
                    <a:pt x="14120" y="25401"/>
                    <a:pt x="13491" y="26530"/>
                    <a:pt x="12216" y="27515"/>
                  </a:cubicBezTo>
                  <a:cubicBezTo>
                    <a:pt x="10941" y="28483"/>
                    <a:pt x="9295" y="28983"/>
                    <a:pt x="7246" y="28983"/>
                  </a:cubicBezTo>
                  <a:cubicBezTo>
                    <a:pt x="3308" y="28983"/>
                    <a:pt x="1355" y="26563"/>
                    <a:pt x="1355" y="21737"/>
                  </a:cubicBezTo>
                  <a:cubicBezTo>
                    <a:pt x="1355" y="15347"/>
                    <a:pt x="3825" y="10134"/>
                    <a:pt x="8779" y="6084"/>
                  </a:cubicBezTo>
                  <a:cubicBezTo>
                    <a:pt x="13733" y="2033"/>
                    <a:pt x="19639" y="0"/>
                    <a:pt x="26530" y="0"/>
                  </a:cubicBezTo>
                  <a:cubicBezTo>
                    <a:pt x="33824" y="0"/>
                    <a:pt x="40021" y="2275"/>
                    <a:pt x="45137" y="6842"/>
                  </a:cubicBezTo>
                  <a:cubicBezTo>
                    <a:pt x="50253" y="11409"/>
                    <a:pt x="52819" y="17300"/>
                    <a:pt x="52819" y="24529"/>
                  </a:cubicBezTo>
                  <a:cubicBezTo>
                    <a:pt x="52819" y="29435"/>
                    <a:pt x="51447" y="34034"/>
                    <a:pt x="48704" y="38311"/>
                  </a:cubicBezTo>
                  <a:cubicBezTo>
                    <a:pt x="45960" y="42603"/>
                    <a:pt x="42652" y="46234"/>
                    <a:pt x="38763" y="49220"/>
                  </a:cubicBezTo>
                  <a:cubicBezTo>
                    <a:pt x="34873" y="52205"/>
                    <a:pt x="30985" y="55029"/>
                    <a:pt x="27095" y="57676"/>
                  </a:cubicBezTo>
                  <a:cubicBezTo>
                    <a:pt x="23206" y="60339"/>
                    <a:pt x="19898" y="63001"/>
                    <a:pt x="17154" y="65696"/>
                  </a:cubicBezTo>
                  <a:cubicBezTo>
                    <a:pt x="14411" y="68391"/>
                    <a:pt x="13039" y="71006"/>
                    <a:pt x="13039" y="73539"/>
                  </a:cubicBezTo>
                  <a:lnTo>
                    <a:pt x="13039" y="78203"/>
                  </a:lnTo>
                  <a:lnTo>
                    <a:pt x="49139" y="78203"/>
                  </a:lnTo>
                  <a:cubicBezTo>
                    <a:pt x="50285" y="78203"/>
                    <a:pt x="51285" y="78752"/>
                    <a:pt x="52141" y="79865"/>
                  </a:cubicBezTo>
                  <a:cubicBezTo>
                    <a:pt x="52996" y="80979"/>
                    <a:pt x="53432" y="82302"/>
                    <a:pt x="53432" y="83851"/>
                  </a:cubicBezTo>
                  <a:cubicBezTo>
                    <a:pt x="53432" y="85401"/>
                    <a:pt x="52996" y="86772"/>
                    <a:pt x="52157" y="87966"/>
                  </a:cubicBezTo>
                  <a:cubicBezTo>
                    <a:pt x="51302" y="89161"/>
                    <a:pt x="50301" y="89741"/>
                    <a:pt x="49172" y="89741"/>
                  </a:cubicBezTo>
                  <a:lnTo>
                    <a:pt x="5745" y="89741"/>
                  </a:lnTo>
                  <a:cubicBezTo>
                    <a:pt x="4438" y="89741"/>
                    <a:pt x="3163" y="89338"/>
                    <a:pt x="1905" y="88515"/>
                  </a:cubicBezTo>
                  <a:cubicBezTo>
                    <a:pt x="630" y="87708"/>
                    <a:pt x="0" y="86691"/>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14" name="Figura a mano libera: forma 413">
              <a:extLst>
                <a:ext uri="{FF2B5EF4-FFF2-40B4-BE49-F238E27FC236}">
                  <a16:creationId xmlns:a16="http://schemas.microsoft.com/office/drawing/2014/main" id="{27316A40-D77C-B6E0-2F12-0337DE3694B9}"/>
                </a:ext>
              </a:extLst>
            </p:cNvPr>
            <p:cNvSpPr/>
            <p:nvPr/>
          </p:nvSpPr>
          <p:spPr>
            <a:xfrm>
              <a:off x="6915970" y="3586326"/>
              <a:ext cx="55513" cy="90499"/>
            </a:xfrm>
            <a:custGeom>
              <a:avLst/>
              <a:gdLst>
                <a:gd name="connsiteX0" fmla="*/ 0 w 55513"/>
                <a:gd name="connsiteY0" fmla="*/ 63114 h 90499"/>
                <a:gd name="connsiteX1" fmla="*/ 0 w 55513"/>
                <a:gd name="connsiteY1" fmla="*/ 27386 h 90499"/>
                <a:gd name="connsiteX2" fmla="*/ 7488 w 55513"/>
                <a:gd name="connsiteY2" fmla="*/ 6633 h 90499"/>
                <a:gd name="connsiteX3" fmla="*/ 27708 w 55513"/>
                <a:gd name="connsiteY3" fmla="*/ 0 h 90499"/>
                <a:gd name="connsiteX4" fmla="*/ 47977 w 55513"/>
                <a:gd name="connsiteY4" fmla="*/ 6633 h 90499"/>
                <a:gd name="connsiteX5" fmla="*/ 55513 w 55513"/>
                <a:gd name="connsiteY5" fmla="*/ 27386 h 90499"/>
                <a:gd name="connsiteX6" fmla="*/ 55513 w 55513"/>
                <a:gd name="connsiteY6" fmla="*/ 63114 h 90499"/>
                <a:gd name="connsiteX7" fmla="*/ 47977 w 55513"/>
                <a:gd name="connsiteY7" fmla="*/ 83867 h 90499"/>
                <a:gd name="connsiteX8" fmla="*/ 27708 w 55513"/>
                <a:gd name="connsiteY8" fmla="*/ 90500 h 90499"/>
                <a:gd name="connsiteX9" fmla="*/ 7488 w 55513"/>
                <a:gd name="connsiteY9" fmla="*/ 83867 h 90499"/>
                <a:gd name="connsiteX10" fmla="*/ 0 w 55513"/>
                <a:gd name="connsiteY10" fmla="*/ 63114 h 90499"/>
                <a:gd name="connsiteX11" fmla="*/ 13024 w 55513"/>
                <a:gd name="connsiteY11" fmla="*/ 63114 h 90499"/>
                <a:gd name="connsiteX12" fmla="*/ 27757 w 55513"/>
                <a:gd name="connsiteY12" fmla="*/ 78962 h 90499"/>
                <a:gd name="connsiteX13" fmla="*/ 38650 w 55513"/>
                <a:gd name="connsiteY13" fmla="*/ 75024 h 90499"/>
                <a:gd name="connsiteX14" fmla="*/ 42491 w 55513"/>
                <a:gd name="connsiteY14" fmla="*/ 63114 h 90499"/>
                <a:gd name="connsiteX15" fmla="*/ 42491 w 55513"/>
                <a:gd name="connsiteY15" fmla="*/ 27386 h 90499"/>
                <a:gd name="connsiteX16" fmla="*/ 38650 w 55513"/>
                <a:gd name="connsiteY16" fmla="*/ 15476 h 90499"/>
                <a:gd name="connsiteX17" fmla="*/ 27757 w 55513"/>
                <a:gd name="connsiteY17" fmla="*/ 11538 h 90499"/>
                <a:gd name="connsiteX18" fmla="*/ 13024 w 55513"/>
                <a:gd name="connsiteY18" fmla="*/ 27386 h 90499"/>
                <a:gd name="connsiteX19" fmla="*/ 13024 w 55513"/>
                <a:gd name="connsiteY19" fmla="*/ 63114 h 90499"/>
                <a:gd name="connsiteX20" fmla="*/ 23900 w 55513"/>
                <a:gd name="connsiteY20" fmla="*/ 49010 h 90499"/>
                <a:gd name="connsiteX21" fmla="*/ 22351 w 55513"/>
                <a:gd name="connsiteY21" fmla="*/ 45250 h 90499"/>
                <a:gd name="connsiteX22" fmla="*/ 23900 w 55513"/>
                <a:gd name="connsiteY22" fmla="*/ 41554 h 90499"/>
                <a:gd name="connsiteX23" fmla="*/ 27886 w 55513"/>
                <a:gd name="connsiteY23" fmla="*/ 40151 h 90499"/>
                <a:gd name="connsiteX24" fmla="*/ 31807 w 55513"/>
                <a:gd name="connsiteY24" fmla="*/ 41554 h 90499"/>
                <a:gd name="connsiteX25" fmla="*/ 33293 w 55513"/>
                <a:gd name="connsiteY25" fmla="*/ 45250 h 90499"/>
                <a:gd name="connsiteX26" fmla="*/ 31807 w 55513"/>
                <a:gd name="connsiteY26" fmla="*/ 49010 h 90499"/>
                <a:gd name="connsiteX27" fmla="*/ 27886 w 55513"/>
                <a:gd name="connsiteY27" fmla="*/ 50462 h 90499"/>
                <a:gd name="connsiteX28" fmla="*/ 23900 w 55513"/>
                <a:gd name="connsiteY28" fmla="*/ 49010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513" h="90499">
                  <a:moveTo>
                    <a:pt x="0" y="63114"/>
                  </a:moveTo>
                  <a:lnTo>
                    <a:pt x="0" y="27386"/>
                  </a:lnTo>
                  <a:cubicBezTo>
                    <a:pt x="0" y="17977"/>
                    <a:pt x="2502" y="11054"/>
                    <a:pt x="7488" y="6633"/>
                  </a:cubicBezTo>
                  <a:cubicBezTo>
                    <a:pt x="12474" y="2211"/>
                    <a:pt x="19220" y="0"/>
                    <a:pt x="27708" y="0"/>
                  </a:cubicBezTo>
                  <a:cubicBezTo>
                    <a:pt x="36197" y="0"/>
                    <a:pt x="42943" y="2211"/>
                    <a:pt x="47977" y="6633"/>
                  </a:cubicBezTo>
                  <a:cubicBezTo>
                    <a:pt x="52997" y="11054"/>
                    <a:pt x="55513" y="17977"/>
                    <a:pt x="55513" y="27386"/>
                  </a:cubicBezTo>
                  <a:lnTo>
                    <a:pt x="55513" y="63114"/>
                  </a:lnTo>
                  <a:cubicBezTo>
                    <a:pt x="55513" y="72523"/>
                    <a:pt x="52997" y="79446"/>
                    <a:pt x="47977" y="83867"/>
                  </a:cubicBezTo>
                  <a:cubicBezTo>
                    <a:pt x="42943" y="88289"/>
                    <a:pt x="36197" y="90500"/>
                    <a:pt x="27708" y="90500"/>
                  </a:cubicBezTo>
                  <a:cubicBezTo>
                    <a:pt x="19220" y="90500"/>
                    <a:pt x="12491" y="88289"/>
                    <a:pt x="7488" y="83867"/>
                  </a:cubicBezTo>
                  <a:cubicBezTo>
                    <a:pt x="2502" y="79446"/>
                    <a:pt x="0" y="72523"/>
                    <a:pt x="0" y="63114"/>
                  </a:cubicBezTo>
                  <a:close/>
                  <a:moveTo>
                    <a:pt x="13024" y="63114"/>
                  </a:moveTo>
                  <a:cubicBezTo>
                    <a:pt x="13024" y="73668"/>
                    <a:pt x="17930" y="78962"/>
                    <a:pt x="27757" y="78962"/>
                  </a:cubicBezTo>
                  <a:cubicBezTo>
                    <a:pt x="32469" y="78962"/>
                    <a:pt x="36100" y="77654"/>
                    <a:pt x="38650" y="75024"/>
                  </a:cubicBezTo>
                  <a:cubicBezTo>
                    <a:pt x="41216" y="72410"/>
                    <a:pt x="42491" y="68440"/>
                    <a:pt x="42491" y="63114"/>
                  </a:cubicBezTo>
                  <a:lnTo>
                    <a:pt x="42491" y="27386"/>
                  </a:lnTo>
                  <a:cubicBezTo>
                    <a:pt x="42491" y="22060"/>
                    <a:pt x="41216" y="18090"/>
                    <a:pt x="38650" y="15476"/>
                  </a:cubicBezTo>
                  <a:cubicBezTo>
                    <a:pt x="36084" y="12862"/>
                    <a:pt x="32453" y="11538"/>
                    <a:pt x="27757" y="11538"/>
                  </a:cubicBezTo>
                  <a:cubicBezTo>
                    <a:pt x="17930" y="11538"/>
                    <a:pt x="13024" y="16816"/>
                    <a:pt x="13024" y="27386"/>
                  </a:cubicBezTo>
                  <a:lnTo>
                    <a:pt x="13024" y="63114"/>
                  </a:lnTo>
                  <a:close/>
                  <a:moveTo>
                    <a:pt x="23900" y="49010"/>
                  </a:moveTo>
                  <a:cubicBezTo>
                    <a:pt x="22867" y="48042"/>
                    <a:pt x="22351" y="46783"/>
                    <a:pt x="22351" y="45250"/>
                  </a:cubicBezTo>
                  <a:cubicBezTo>
                    <a:pt x="22351" y="43717"/>
                    <a:pt x="22867" y="42474"/>
                    <a:pt x="23900" y="41554"/>
                  </a:cubicBezTo>
                  <a:cubicBezTo>
                    <a:pt x="24933" y="40619"/>
                    <a:pt x="26256" y="40151"/>
                    <a:pt x="27886" y="40151"/>
                  </a:cubicBezTo>
                  <a:cubicBezTo>
                    <a:pt x="29516" y="40151"/>
                    <a:pt x="30823" y="40619"/>
                    <a:pt x="31807" y="41554"/>
                  </a:cubicBezTo>
                  <a:cubicBezTo>
                    <a:pt x="32792" y="42490"/>
                    <a:pt x="33293" y="43717"/>
                    <a:pt x="33293" y="45250"/>
                  </a:cubicBezTo>
                  <a:cubicBezTo>
                    <a:pt x="33293" y="46783"/>
                    <a:pt x="32792" y="48042"/>
                    <a:pt x="31807" y="49010"/>
                  </a:cubicBezTo>
                  <a:cubicBezTo>
                    <a:pt x="30823" y="49978"/>
                    <a:pt x="29516" y="50462"/>
                    <a:pt x="27886" y="50462"/>
                  </a:cubicBezTo>
                  <a:cubicBezTo>
                    <a:pt x="26256" y="50462"/>
                    <a:pt x="24916" y="49978"/>
                    <a:pt x="23900" y="49010"/>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15" name="Figura a mano libera: forma 414">
              <a:extLst>
                <a:ext uri="{FF2B5EF4-FFF2-40B4-BE49-F238E27FC236}">
                  <a16:creationId xmlns:a16="http://schemas.microsoft.com/office/drawing/2014/main" id="{04F82C9F-B137-F0FC-97B2-45FCDBB110AE}"/>
                </a:ext>
              </a:extLst>
            </p:cNvPr>
            <p:cNvSpPr/>
            <p:nvPr/>
          </p:nvSpPr>
          <p:spPr>
            <a:xfrm>
              <a:off x="6978116" y="3586180"/>
              <a:ext cx="24416" cy="89886"/>
            </a:xfrm>
            <a:custGeom>
              <a:avLst/>
              <a:gdLst>
                <a:gd name="connsiteX0" fmla="*/ 0 w 24416"/>
                <a:gd name="connsiteY0" fmla="*/ 18671 h 89886"/>
                <a:gd name="connsiteX1" fmla="*/ 2582 w 24416"/>
                <a:gd name="connsiteY1" fmla="*/ 13636 h 89886"/>
                <a:gd name="connsiteX2" fmla="*/ 15347 w 24416"/>
                <a:gd name="connsiteY2" fmla="*/ 1356 h 89886"/>
                <a:gd name="connsiteX3" fmla="*/ 18655 w 24416"/>
                <a:gd name="connsiteY3" fmla="*/ 0 h 89886"/>
                <a:gd name="connsiteX4" fmla="*/ 22641 w 24416"/>
                <a:gd name="connsiteY4" fmla="*/ 1162 h 89886"/>
                <a:gd name="connsiteX5" fmla="*/ 24416 w 24416"/>
                <a:gd name="connsiteY5" fmla="*/ 4293 h 89886"/>
                <a:gd name="connsiteX6" fmla="*/ 24416 w 24416"/>
                <a:gd name="connsiteY6" fmla="*/ 85594 h 89886"/>
                <a:gd name="connsiteX7" fmla="*/ 22447 w 24416"/>
                <a:gd name="connsiteY7" fmla="*/ 88725 h 89886"/>
                <a:gd name="connsiteX8" fmla="*/ 17896 w 24416"/>
                <a:gd name="connsiteY8" fmla="*/ 89887 h 89886"/>
                <a:gd name="connsiteX9" fmla="*/ 13297 w 24416"/>
                <a:gd name="connsiteY9" fmla="*/ 88725 h 89886"/>
                <a:gd name="connsiteX10" fmla="*/ 11393 w 24416"/>
                <a:gd name="connsiteY10" fmla="*/ 85594 h 89886"/>
                <a:gd name="connsiteX11" fmla="*/ 11393 w 24416"/>
                <a:gd name="connsiteY11" fmla="*/ 17316 h 89886"/>
                <a:gd name="connsiteX12" fmla="*/ 7100 w 24416"/>
                <a:gd name="connsiteY12" fmla="*/ 22722 h 89886"/>
                <a:gd name="connsiteX13" fmla="*/ 4406 w 24416"/>
                <a:gd name="connsiteY13" fmla="*/ 23948 h 89886"/>
                <a:gd name="connsiteX14" fmla="*/ 1275 w 24416"/>
                <a:gd name="connsiteY14" fmla="*/ 22286 h 89886"/>
                <a:gd name="connsiteX15" fmla="*/ 0 w 24416"/>
                <a:gd name="connsiteY15" fmla="*/ 18671 h 8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16" h="89886">
                  <a:moveTo>
                    <a:pt x="0" y="18671"/>
                  </a:moveTo>
                  <a:cubicBezTo>
                    <a:pt x="0" y="16541"/>
                    <a:pt x="855" y="14863"/>
                    <a:pt x="2582" y="13636"/>
                  </a:cubicBezTo>
                  <a:lnTo>
                    <a:pt x="15347" y="1356"/>
                  </a:lnTo>
                  <a:cubicBezTo>
                    <a:pt x="16250" y="452"/>
                    <a:pt x="17348" y="0"/>
                    <a:pt x="18655" y="0"/>
                  </a:cubicBezTo>
                  <a:cubicBezTo>
                    <a:pt x="20123" y="0"/>
                    <a:pt x="21463" y="387"/>
                    <a:pt x="22641" y="1162"/>
                  </a:cubicBezTo>
                  <a:cubicBezTo>
                    <a:pt x="23819" y="1936"/>
                    <a:pt x="24416" y="2985"/>
                    <a:pt x="24416" y="4293"/>
                  </a:cubicBezTo>
                  <a:lnTo>
                    <a:pt x="24416" y="85594"/>
                  </a:lnTo>
                  <a:cubicBezTo>
                    <a:pt x="24416" y="86901"/>
                    <a:pt x="23754" y="87950"/>
                    <a:pt x="22447" y="88725"/>
                  </a:cubicBezTo>
                  <a:cubicBezTo>
                    <a:pt x="21140" y="89499"/>
                    <a:pt x="19623" y="89887"/>
                    <a:pt x="17896" y="89887"/>
                  </a:cubicBezTo>
                  <a:cubicBezTo>
                    <a:pt x="16089" y="89887"/>
                    <a:pt x="14556" y="89499"/>
                    <a:pt x="13297" y="88725"/>
                  </a:cubicBezTo>
                  <a:cubicBezTo>
                    <a:pt x="12022" y="87950"/>
                    <a:pt x="11393" y="86901"/>
                    <a:pt x="11393" y="85594"/>
                  </a:cubicBezTo>
                  <a:lnTo>
                    <a:pt x="11393" y="17316"/>
                  </a:lnTo>
                  <a:lnTo>
                    <a:pt x="7100" y="22722"/>
                  </a:lnTo>
                  <a:cubicBezTo>
                    <a:pt x="6277" y="23545"/>
                    <a:pt x="5374" y="23948"/>
                    <a:pt x="4406" y="23948"/>
                  </a:cubicBezTo>
                  <a:cubicBezTo>
                    <a:pt x="3179" y="23948"/>
                    <a:pt x="2130" y="23400"/>
                    <a:pt x="1275" y="22286"/>
                  </a:cubicBezTo>
                  <a:cubicBezTo>
                    <a:pt x="419" y="21189"/>
                    <a:pt x="0" y="19995"/>
                    <a:pt x="0" y="186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16" name="Figura a mano libera: forma 415">
              <a:extLst>
                <a:ext uri="{FF2B5EF4-FFF2-40B4-BE49-F238E27FC236}">
                  <a16:creationId xmlns:a16="http://schemas.microsoft.com/office/drawing/2014/main" id="{F8094210-746E-DE99-5023-C81646924ECB}"/>
                </a:ext>
              </a:extLst>
            </p:cNvPr>
            <p:cNvSpPr/>
            <p:nvPr/>
          </p:nvSpPr>
          <p:spPr>
            <a:xfrm>
              <a:off x="7014588" y="3586309"/>
              <a:ext cx="55125" cy="90500"/>
            </a:xfrm>
            <a:custGeom>
              <a:avLst/>
              <a:gdLst>
                <a:gd name="connsiteX0" fmla="*/ 0 w 55125"/>
                <a:gd name="connsiteY0" fmla="*/ 68650 h 90500"/>
                <a:gd name="connsiteX1" fmla="*/ 1468 w 55125"/>
                <a:gd name="connsiteY1" fmla="*/ 64357 h 90500"/>
                <a:gd name="connsiteX2" fmla="*/ 6132 w 55125"/>
                <a:gd name="connsiteY2" fmla="*/ 63131 h 90500"/>
                <a:gd name="connsiteX3" fmla="*/ 12894 w 55125"/>
                <a:gd name="connsiteY3" fmla="*/ 68036 h 90500"/>
                <a:gd name="connsiteX4" fmla="*/ 17008 w 55125"/>
                <a:gd name="connsiteY4" fmla="*/ 75960 h 90500"/>
                <a:gd name="connsiteX5" fmla="*/ 27256 w 55125"/>
                <a:gd name="connsiteY5" fmla="*/ 78962 h 90500"/>
                <a:gd name="connsiteX6" fmla="*/ 42119 w 55125"/>
                <a:gd name="connsiteY6" fmla="*/ 63098 h 90500"/>
                <a:gd name="connsiteX7" fmla="*/ 42119 w 55125"/>
                <a:gd name="connsiteY7" fmla="*/ 47606 h 90500"/>
                <a:gd name="connsiteX8" fmla="*/ 25046 w 55125"/>
                <a:gd name="connsiteY8" fmla="*/ 54529 h 90500"/>
                <a:gd name="connsiteX9" fmla="*/ 0 w 55125"/>
                <a:gd name="connsiteY9" fmla="*/ 29532 h 90500"/>
                <a:gd name="connsiteX10" fmla="*/ 0 w 55125"/>
                <a:gd name="connsiteY10" fmla="*/ 27321 h 90500"/>
                <a:gd name="connsiteX11" fmla="*/ 7487 w 55125"/>
                <a:gd name="connsiteY11" fmla="*/ 6616 h 90500"/>
                <a:gd name="connsiteX12" fmla="*/ 27498 w 55125"/>
                <a:gd name="connsiteY12" fmla="*/ 0 h 90500"/>
                <a:gd name="connsiteX13" fmla="*/ 47574 w 55125"/>
                <a:gd name="connsiteY13" fmla="*/ 6633 h 90500"/>
                <a:gd name="connsiteX14" fmla="*/ 55126 w 55125"/>
                <a:gd name="connsiteY14" fmla="*/ 27386 h 90500"/>
                <a:gd name="connsiteX15" fmla="*/ 55126 w 55125"/>
                <a:gd name="connsiteY15" fmla="*/ 63114 h 90500"/>
                <a:gd name="connsiteX16" fmla="*/ 47445 w 55125"/>
                <a:gd name="connsiteY16" fmla="*/ 83867 h 90500"/>
                <a:gd name="connsiteX17" fmla="*/ 26869 w 55125"/>
                <a:gd name="connsiteY17" fmla="*/ 90500 h 90500"/>
                <a:gd name="connsiteX18" fmla="*/ 7036 w 55125"/>
                <a:gd name="connsiteY18" fmla="*/ 83932 h 90500"/>
                <a:gd name="connsiteX19" fmla="*/ 0 w 55125"/>
                <a:gd name="connsiteY19" fmla="*/ 68650 h 90500"/>
                <a:gd name="connsiteX20" fmla="*/ 13006 w 55125"/>
                <a:gd name="connsiteY20" fmla="*/ 28854 h 90500"/>
                <a:gd name="connsiteX21" fmla="*/ 27627 w 55125"/>
                <a:gd name="connsiteY21" fmla="*/ 44217 h 90500"/>
                <a:gd name="connsiteX22" fmla="*/ 42119 w 55125"/>
                <a:gd name="connsiteY22" fmla="*/ 29952 h 90500"/>
                <a:gd name="connsiteX23" fmla="*/ 42119 w 55125"/>
                <a:gd name="connsiteY23" fmla="*/ 26788 h 90500"/>
                <a:gd name="connsiteX24" fmla="*/ 27498 w 55125"/>
                <a:gd name="connsiteY24" fmla="*/ 11070 h 90500"/>
                <a:gd name="connsiteX25" fmla="*/ 13006 w 55125"/>
                <a:gd name="connsiteY25" fmla="*/ 26788 h 90500"/>
                <a:gd name="connsiteX26" fmla="*/ 13006 w 55125"/>
                <a:gd name="connsiteY26" fmla="*/ 28854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125" h="90500">
                  <a:moveTo>
                    <a:pt x="0" y="68650"/>
                  </a:moveTo>
                  <a:cubicBezTo>
                    <a:pt x="0" y="66600"/>
                    <a:pt x="484" y="65164"/>
                    <a:pt x="1468" y="64357"/>
                  </a:cubicBezTo>
                  <a:cubicBezTo>
                    <a:pt x="2453" y="63534"/>
                    <a:pt x="4002" y="63131"/>
                    <a:pt x="6132" y="63131"/>
                  </a:cubicBezTo>
                  <a:cubicBezTo>
                    <a:pt x="10634" y="63131"/>
                    <a:pt x="12894" y="64777"/>
                    <a:pt x="12894" y="68036"/>
                  </a:cubicBezTo>
                  <a:cubicBezTo>
                    <a:pt x="12894" y="71312"/>
                    <a:pt x="14265" y="73959"/>
                    <a:pt x="17008" y="75960"/>
                  </a:cubicBezTo>
                  <a:cubicBezTo>
                    <a:pt x="19752" y="77961"/>
                    <a:pt x="23173" y="78962"/>
                    <a:pt x="27256" y="78962"/>
                  </a:cubicBezTo>
                  <a:cubicBezTo>
                    <a:pt x="37165" y="78962"/>
                    <a:pt x="42119" y="73668"/>
                    <a:pt x="42119" y="63098"/>
                  </a:cubicBezTo>
                  <a:lnTo>
                    <a:pt x="42119" y="47606"/>
                  </a:lnTo>
                  <a:cubicBezTo>
                    <a:pt x="38440" y="52221"/>
                    <a:pt x="32743" y="54529"/>
                    <a:pt x="25046" y="54529"/>
                  </a:cubicBezTo>
                  <a:cubicBezTo>
                    <a:pt x="8343" y="54529"/>
                    <a:pt x="0" y="46202"/>
                    <a:pt x="0" y="29532"/>
                  </a:cubicBezTo>
                  <a:lnTo>
                    <a:pt x="0" y="27321"/>
                  </a:lnTo>
                  <a:cubicBezTo>
                    <a:pt x="0" y="17929"/>
                    <a:pt x="2501" y="11022"/>
                    <a:pt x="7487" y="6616"/>
                  </a:cubicBezTo>
                  <a:cubicBezTo>
                    <a:pt x="12474" y="2211"/>
                    <a:pt x="19155" y="0"/>
                    <a:pt x="27498" y="0"/>
                  </a:cubicBezTo>
                  <a:cubicBezTo>
                    <a:pt x="35842" y="0"/>
                    <a:pt x="42539" y="2211"/>
                    <a:pt x="47574" y="6633"/>
                  </a:cubicBezTo>
                  <a:cubicBezTo>
                    <a:pt x="52608" y="11054"/>
                    <a:pt x="55126" y="17977"/>
                    <a:pt x="55126" y="27386"/>
                  </a:cubicBezTo>
                  <a:lnTo>
                    <a:pt x="55126" y="63114"/>
                  </a:lnTo>
                  <a:cubicBezTo>
                    <a:pt x="55126" y="72523"/>
                    <a:pt x="52560" y="79446"/>
                    <a:pt x="47445" y="83867"/>
                  </a:cubicBezTo>
                  <a:cubicBezTo>
                    <a:pt x="42329" y="88289"/>
                    <a:pt x="35471" y="90500"/>
                    <a:pt x="26869" y="90500"/>
                  </a:cubicBezTo>
                  <a:cubicBezTo>
                    <a:pt x="18348" y="90500"/>
                    <a:pt x="11748" y="88305"/>
                    <a:pt x="7036" y="83932"/>
                  </a:cubicBezTo>
                  <a:cubicBezTo>
                    <a:pt x="2339" y="79559"/>
                    <a:pt x="0" y="74459"/>
                    <a:pt x="0" y="68650"/>
                  </a:cubicBezTo>
                  <a:close/>
                  <a:moveTo>
                    <a:pt x="13006" y="28854"/>
                  </a:moveTo>
                  <a:cubicBezTo>
                    <a:pt x="13006" y="39102"/>
                    <a:pt x="17880" y="44217"/>
                    <a:pt x="27627" y="44217"/>
                  </a:cubicBezTo>
                  <a:cubicBezTo>
                    <a:pt x="37294" y="44217"/>
                    <a:pt x="42119" y="39457"/>
                    <a:pt x="42119" y="29952"/>
                  </a:cubicBezTo>
                  <a:lnTo>
                    <a:pt x="42119" y="26788"/>
                  </a:lnTo>
                  <a:cubicBezTo>
                    <a:pt x="42119" y="16299"/>
                    <a:pt x="37245" y="11070"/>
                    <a:pt x="27498" y="11070"/>
                  </a:cubicBezTo>
                  <a:cubicBezTo>
                    <a:pt x="17832" y="11070"/>
                    <a:pt x="13006" y="16315"/>
                    <a:pt x="13006" y="26788"/>
                  </a:cubicBezTo>
                  <a:lnTo>
                    <a:pt x="13006" y="2885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17" name="Figura a mano libera: forma 416">
              <a:extLst>
                <a:ext uri="{FF2B5EF4-FFF2-40B4-BE49-F238E27FC236}">
                  <a16:creationId xmlns:a16="http://schemas.microsoft.com/office/drawing/2014/main" id="{D9D788D5-BA7D-E7FD-4735-95272AEC6BAE}"/>
                </a:ext>
              </a:extLst>
            </p:cNvPr>
            <p:cNvSpPr/>
            <p:nvPr/>
          </p:nvSpPr>
          <p:spPr>
            <a:xfrm>
              <a:off x="6451964" y="3708972"/>
              <a:ext cx="68149" cy="89757"/>
            </a:xfrm>
            <a:custGeom>
              <a:avLst/>
              <a:gdLst>
                <a:gd name="connsiteX0" fmla="*/ 0 w 68149"/>
                <a:gd name="connsiteY0" fmla="*/ 85465 h 89757"/>
                <a:gd name="connsiteX1" fmla="*/ 0 w 68149"/>
                <a:gd name="connsiteY1" fmla="*/ 6504 h 89757"/>
                <a:gd name="connsiteX2" fmla="*/ 1840 w 68149"/>
                <a:gd name="connsiteY2" fmla="*/ 1598 h 89757"/>
                <a:gd name="connsiteX3" fmla="*/ 6504 w 68149"/>
                <a:gd name="connsiteY3" fmla="*/ 0 h 89757"/>
                <a:gd name="connsiteX4" fmla="*/ 12329 w 68149"/>
                <a:gd name="connsiteY4" fmla="*/ 1533 h 89757"/>
                <a:gd name="connsiteX5" fmla="*/ 16815 w 68149"/>
                <a:gd name="connsiteY5" fmla="*/ 7375 h 89757"/>
                <a:gd name="connsiteX6" fmla="*/ 34002 w 68149"/>
                <a:gd name="connsiteY6" fmla="*/ 39925 h 89757"/>
                <a:gd name="connsiteX7" fmla="*/ 51447 w 68149"/>
                <a:gd name="connsiteY7" fmla="*/ 7375 h 89757"/>
                <a:gd name="connsiteX8" fmla="*/ 55868 w 68149"/>
                <a:gd name="connsiteY8" fmla="*/ 1533 h 89757"/>
                <a:gd name="connsiteX9" fmla="*/ 61646 w 68149"/>
                <a:gd name="connsiteY9" fmla="*/ 0 h 89757"/>
                <a:gd name="connsiteX10" fmla="*/ 66309 w 68149"/>
                <a:gd name="connsiteY10" fmla="*/ 1598 h 89757"/>
                <a:gd name="connsiteX11" fmla="*/ 68149 w 68149"/>
                <a:gd name="connsiteY11" fmla="*/ 6504 h 89757"/>
                <a:gd name="connsiteX12" fmla="*/ 68149 w 68149"/>
                <a:gd name="connsiteY12" fmla="*/ 85465 h 89757"/>
                <a:gd name="connsiteX13" fmla="*/ 66245 w 68149"/>
                <a:gd name="connsiteY13" fmla="*/ 88596 h 89757"/>
                <a:gd name="connsiteX14" fmla="*/ 61646 w 68149"/>
                <a:gd name="connsiteY14" fmla="*/ 89758 h 89757"/>
                <a:gd name="connsiteX15" fmla="*/ 57095 w 68149"/>
                <a:gd name="connsiteY15" fmla="*/ 88596 h 89757"/>
                <a:gd name="connsiteX16" fmla="*/ 55126 w 68149"/>
                <a:gd name="connsiteY16" fmla="*/ 85465 h 89757"/>
                <a:gd name="connsiteX17" fmla="*/ 55126 w 68149"/>
                <a:gd name="connsiteY17" fmla="*/ 26514 h 89757"/>
                <a:gd name="connsiteX18" fmla="*/ 38666 w 68149"/>
                <a:gd name="connsiteY18" fmla="*/ 56966 h 89757"/>
                <a:gd name="connsiteX19" fmla="*/ 33873 w 68149"/>
                <a:gd name="connsiteY19" fmla="*/ 59919 h 89757"/>
                <a:gd name="connsiteX20" fmla="*/ 29451 w 68149"/>
                <a:gd name="connsiteY20" fmla="*/ 56966 h 89757"/>
                <a:gd name="connsiteX21" fmla="*/ 12990 w 68149"/>
                <a:gd name="connsiteY21" fmla="*/ 25772 h 89757"/>
                <a:gd name="connsiteX22" fmla="*/ 12990 w 68149"/>
                <a:gd name="connsiteY22" fmla="*/ 85449 h 89757"/>
                <a:gd name="connsiteX23" fmla="*/ 11086 w 68149"/>
                <a:gd name="connsiteY23" fmla="*/ 88580 h 89757"/>
                <a:gd name="connsiteX24" fmla="*/ 6487 w 68149"/>
                <a:gd name="connsiteY24" fmla="*/ 89741 h 89757"/>
                <a:gd name="connsiteX25" fmla="*/ 1936 w 68149"/>
                <a:gd name="connsiteY25" fmla="*/ 88580 h 89757"/>
                <a:gd name="connsiteX26" fmla="*/ 0 w 68149"/>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49" h="89757">
                  <a:moveTo>
                    <a:pt x="0" y="85465"/>
                  </a:moveTo>
                  <a:lnTo>
                    <a:pt x="0" y="6504"/>
                  </a:lnTo>
                  <a:cubicBezTo>
                    <a:pt x="0" y="4293"/>
                    <a:pt x="613" y="2663"/>
                    <a:pt x="1840" y="1598"/>
                  </a:cubicBezTo>
                  <a:cubicBezTo>
                    <a:pt x="3066" y="532"/>
                    <a:pt x="4615" y="0"/>
                    <a:pt x="6504" y="0"/>
                  </a:cubicBezTo>
                  <a:cubicBezTo>
                    <a:pt x="8876" y="0"/>
                    <a:pt x="10828" y="517"/>
                    <a:pt x="12329" y="1533"/>
                  </a:cubicBezTo>
                  <a:cubicBezTo>
                    <a:pt x="13846" y="2566"/>
                    <a:pt x="15331" y="4502"/>
                    <a:pt x="16815" y="7375"/>
                  </a:cubicBezTo>
                  <a:lnTo>
                    <a:pt x="34002" y="39925"/>
                  </a:lnTo>
                  <a:lnTo>
                    <a:pt x="51447" y="7375"/>
                  </a:lnTo>
                  <a:cubicBezTo>
                    <a:pt x="52915" y="4502"/>
                    <a:pt x="54400" y="2566"/>
                    <a:pt x="55868" y="1533"/>
                  </a:cubicBezTo>
                  <a:cubicBezTo>
                    <a:pt x="57337" y="517"/>
                    <a:pt x="59257" y="0"/>
                    <a:pt x="61646" y="0"/>
                  </a:cubicBezTo>
                  <a:cubicBezTo>
                    <a:pt x="63534" y="0"/>
                    <a:pt x="65083" y="532"/>
                    <a:pt x="66309" y="1598"/>
                  </a:cubicBezTo>
                  <a:cubicBezTo>
                    <a:pt x="67536" y="2663"/>
                    <a:pt x="68149" y="4293"/>
                    <a:pt x="68149" y="6504"/>
                  </a:cubicBezTo>
                  <a:lnTo>
                    <a:pt x="68149" y="85465"/>
                  </a:lnTo>
                  <a:cubicBezTo>
                    <a:pt x="68149" y="86772"/>
                    <a:pt x="67520" y="87821"/>
                    <a:pt x="66245" y="88596"/>
                  </a:cubicBezTo>
                  <a:cubicBezTo>
                    <a:pt x="64970" y="89370"/>
                    <a:pt x="63437" y="89758"/>
                    <a:pt x="61646" y="89758"/>
                  </a:cubicBezTo>
                  <a:cubicBezTo>
                    <a:pt x="59919" y="89758"/>
                    <a:pt x="58418" y="89370"/>
                    <a:pt x="57095" y="88596"/>
                  </a:cubicBezTo>
                  <a:cubicBezTo>
                    <a:pt x="55788" y="87821"/>
                    <a:pt x="55126" y="86772"/>
                    <a:pt x="55126" y="85465"/>
                  </a:cubicBezTo>
                  <a:lnTo>
                    <a:pt x="55126" y="26514"/>
                  </a:lnTo>
                  <a:lnTo>
                    <a:pt x="38666" y="56966"/>
                  </a:lnTo>
                  <a:cubicBezTo>
                    <a:pt x="37439" y="58935"/>
                    <a:pt x="35842" y="59919"/>
                    <a:pt x="33873" y="59919"/>
                  </a:cubicBezTo>
                  <a:cubicBezTo>
                    <a:pt x="31904" y="59919"/>
                    <a:pt x="30435" y="58935"/>
                    <a:pt x="29451" y="56966"/>
                  </a:cubicBezTo>
                  <a:lnTo>
                    <a:pt x="12990" y="25772"/>
                  </a:lnTo>
                  <a:lnTo>
                    <a:pt x="12990" y="85449"/>
                  </a:lnTo>
                  <a:cubicBezTo>
                    <a:pt x="12990" y="86756"/>
                    <a:pt x="12361" y="87805"/>
                    <a:pt x="11086" y="88580"/>
                  </a:cubicBezTo>
                  <a:cubicBezTo>
                    <a:pt x="9811" y="89354"/>
                    <a:pt x="8278" y="89741"/>
                    <a:pt x="6487" y="89741"/>
                  </a:cubicBezTo>
                  <a:cubicBezTo>
                    <a:pt x="4761" y="89741"/>
                    <a:pt x="3260" y="89354"/>
                    <a:pt x="1936" y="88580"/>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18" name="Figura a mano libera: forma 417">
              <a:extLst>
                <a:ext uri="{FF2B5EF4-FFF2-40B4-BE49-F238E27FC236}">
                  <a16:creationId xmlns:a16="http://schemas.microsoft.com/office/drawing/2014/main" id="{6CC4D2AA-EA25-BDC6-6C15-BED2F2A44FBF}"/>
                </a:ext>
              </a:extLst>
            </p:cNvPr>
            <p:cNvSpPr/>
            <p:nvPr/>
          </p:nvSpPr>
          <p:spPr>
            <a:xfrm>
              <a:off x="6535476" y="3708972"/>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07 w 55126"/>
                <a:gd name="connsiteY11" fmla="*/ 63114 h 90499"/>
                <a:gd name="connsiteX12" fmla="*/ 27499 w 55126"/>
                <a:gd name="connsiteY12" fmla="*/ 78962 h 90499"/>
                <a:gd name="connsiteX13" fmla="*/ 38311 w 55126"/>
                <a:gd name="connsiteY13" fmla="*/ 75024 h 90499"/>
                <a:gd name="connsiteX14" fmla="*/ 42119 w 55126"/>
                <a:gd name="connsiteY14" fmla="*/ 63114 h 90499"/>
                <a:gd name="connsiteX15" fmla="*/ 42119 w 55126"/>
                <a:gd name="connsiteY15" fmla="*/ 27386 h 90499"/>
                <a:gd name="connsiteX16" fmla="*/ 38311 w 55126"/>
                <a:gd name="connsiteY16" fmla="*/ 15476 h 90499"/>
                <a:gd name="connsiteX17" fmla="*/ 27499 w 55126"/>
                <a:gd name="connsiteY17" fmla="*/ 11538 h 90499"/>
                <a:gd name="connsiteX18" fmla="*/ 13007 w 55126"/>
                <a:gd name="connsiteY18" fmla="*/ 27386 h 90499"/>
                <a:gd name="connsiteX19" fmla="*/ 13007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1" y="11054"/>
                    <a:pt x="7488" y="6633"/>
                  </a:cubicBezTo>
                  <a:cubicBezTo>
                    <a:pt x="12474" y="2211"/>
                    <a:pt x="19155"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5" y="90500"/>
                    <a:pt x="12474" y="88289"/>
                    <a:pt x="7488" y="83867"/>
                  </a:cubicBezTo>
                  <a:cubicBezTo>
                    <a:pt x="2485" y="79446"/>
                    <a:pt x="0" y="72523"/>
                    <a:pt x="0" y="63114"/>
                  </a:cubicBezTo>
                  <a:close/>
                  <a:moveTo>
                    <a:pt x="13007" y="63114"/>
                  </a:moveTo>
                  <a:cubicBezTo>
                    <a:pt x="13007" y="73668"/>
                    <a:pt x="17832" y="78962"/>
                    <a:pt x="27499" y="78962"/>
                  </a:cubicBezTo>
                  <a:cubicBezTo>
                    <a:pt x="32162" y="78962"/>
                    <a:pt x="35761" y="77654"/>
                    <a:pt x="38311" y="75024"/>
                  </a:cubicBezTo>
                  <a:cubicBezTo>
                    <a:pt x="40844" y="72410"/>
                    <a:pt x="42119" y="68440"/>
                    <a:pt x="42119" y="63114"/>
                  </a:cubicBezTo>
                  <a:lnTo>
                    <a:pt x="42119" y="27386"/>
                  </a:lnTo>
                  <a:cubicBezTo>
                    <a:pt x="42119" y="22060"/>
                    <a:pt x="40844" y="18090"/>
                    <a:pt x="38311" y="15476"/>
                  </a:cubicBezTo>
                  <a:cubicBezTo>
                    <a:pt x="35777" y="12862"/>
                    <a:pt x="32162" y="11538"/>
                    <a:pt x="27499" y="11538"/>
                  </a:cubicBezTo>
                  <a:cubicBezTo>
                    <a:pt x="17832" y="11538"/>
                    <a:pt x="13007" y="16816"/>
                    <a:pt x="13007" y="27386"/>
                  </a:cubicBezTo>
                  <a:lnTo>
                    <a:pt x="13007"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19" name="Figura a mano libera: forma 418">
              <a:extLst>
                <a:ext uri="{FF2B5EF4-FFF2-40B4-BE49-F238E27FC236}">
                  <a16:creationId xmlns:a16="http://schemas.microsoft.com/office/drawing/2014/main" id="{A29473C8-2A29-E832-0283-46522174403E}"/>
                </a:ext>
              </a:extLst>
            </p:cNvPr>
            <p:cNvSpPr/>
            <p:nvPr/>
          </p:nvSpPr>
          <p:spPr>
            <a:xfrm>
              <a:off x="6599446" y="3708939"/>
              <a:ext cx="59563" cy="89773"/>
            </a:xfrm>
            <a:custGeom>
              <a:avLst/>
              <a:gdLst>
                <a:gd name="connsiteX0" fmla="*/ 0 w 59563"/>
                <a:gd name="connsiteY0" fmla="*/ 5971 h 89773"/>
                <a:gd name="connsiteX1" fmla="*/ 1113 w 59563"/>
                <a:gd name="connsiteY1" fmla="*/ 1807 h 89773"/>
                <a:gd name="connsiteX2" fmla="*/ 4309 w 59563"/>
                <a:gd name="connsiteY2" fmla="*/ 0 h 89773"/>
                <a:gd name="connsiteX3" fmla="*/ 55272 w 59563"/>
                <a:gd name="connsiteY3" fmla="*/ 0 h 89773"/>
                <a:gd name="connsiteX4" fmla="*/ 58467 w 59563"/>
                <a:gd name="connsiteY4" fmla="*/ 1743 h 89773"/>
                <a:gd name="connsiteX5" fmla="*/ 59564 w 59563"/>
                <a:gd name="connsiteY5" fmla="*/ 5842 h 89773"/>
                <a:gd name="connsiteX6" fmla="*/ 58402 w 59563"/>
                <a:gd name="connsiteY6" fmla="*/ 10247 h 89773"/>
                <a:gd name="connsiteX7" fmla="*/ 55272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39 w 59563"/>
                <a:gd name="connsiteY11" fmla="*/ 89774 h 89773"/>
                <a:gd name="connsiteX12" fmla="*/ 25239 w 59563"/>
                <a:gd name="connsiteY12" fmla="*/ 88612 h 89773"/>
                <a:gd name="connsiteX13" fmla="*/ 23335 w 59563"/>
                <a:gd name="connsiteY13" fmla="*/ 85481 h 89773"/>
                <a:gd name="connsiteX14" fmla="*/ 23335 w 59563"/>
                <a:gd name="connsiteY14" fmla="*/ 12039 h 89773"/>
                <a:gd name="connsiteX15" fmla="*/ 4309 w 59563"/>
                <a:gd name="connsiteY15" fmla="*/ 12039 h 89773"/>
                <a:gd name="connsiteX16" fmla="*/ 1178 w 59563"/>
                <a:gd name="connsiteY16" fmla="*/ 10247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7"/>
                  </a:cubicBezTo>
                  <a:cubicBezTo>
                    <a:pt x="1856" y="613"/>
                    <a:pt x="2921" y="0"/>
                    <a:pt x="4309" y="0"/>
                  </a:cubicBezTo>
                  <a:lnTo>
                    <a:pt x="55272" y="0"/>
                  </a:lnTo>
                  <a:cubicBezTo>
                    <a:pt x="56659" y="0"/>
                    <a:pt x="57725" y="581"/>
                    <a:pt x="58467" y="1743"/>
                  </a:cubicBezTo>
                  <a:cubicBezTo>
                    <a:pt x="59209" y="2905"/>
                    <a:pt x="59564" y="4260"/>
                    <a:pt x="59564" y="5842"/>
                  </a:cubicBezTo>
                  <a:cubicBezTo>
                    <a:pt x="59564" y="7585"/>
                    <a:pt x="59177" y="9053"/>
                    <a:pt x="58402" y="10247"/>
                  </a:cubicBezTo>
                  <a:cubicBezTo>
                    <a:pt x="57628" y="11442"/>
                    <a:pt x="56578" y="12039"/>
                    <a:pt x="55272" y="12039"/>
                  </a:cubicBezTo>
                  <a:lnTo>
                    <a:pt x="36358" y="12039"/>
                  </a:lnTo>
                  <a:lnTo>
                    <a:pt x="36358" y="85481"/>
                  </a:lnTo>
                  <a:cubicBezTo>
                    <a:pt x="36358" y="86788"/>
                    <a:pt x="35696" y="87837"/>
                    <a:pt x="34389" y="88612"/>
                  </a:cubicBezTo>
                  <a:cubicBezTo>
                    <a:pt x="33083" y="89387"/>
                    <a:pt x="31565" y="89774"/>
                    <a:pt x="29839" y="89774"/>
                  </a:cubicBezTo>
                  <a:cubicBezTo>
                    <a:pt x="28031" y="89774"/>
                    <a:pt x="26498" y="89387"/>
                    <a:pt x="25239" y="88612"/>
                  </a:cubicBezTo>
                  <a:cubicBezTo>
                    <a:pt x="23964" y="87837"/>
                    <a:pt x="23335" y="86788"/>
                    <a:pt x="23335" y="85481"/>
                  </a:cubicBezTo>
                  <a:lnTo>
                    <a:pt x="23335" y="12039"/>
                  </a:lnTo>
                  <a:lnTo>
                    <a:pt x="4309" y="12039"/>
                  </a:lnTo>
                  <a:cubicBezTo>
                    <a:pt x="3002" y="12039"/>
                    <a:pt x="1953" y="11442"/>
                    <a:pt x="1178" y="10247"/>
                  </a:cubicBezTo>
                  <a:cubicBezTo>
                    <a:pt x="387" y="9053"/>
                    <a:pt x="0" y="7633"/>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20" name="Figura a mano libera: forma 419">
              <a:extLst>
                <a:ext uri="{FF2B5EF4-FFF2-40B4-BE49-F238E27FC236}">
                  <a16:creationId xmlns:a16="http://schemas.microsoft.com/office/drawing/2014/main" id="{22A1FE59-9444-8528-7E43-154FF0800B5A}"/>
                </a:ext>
              </a:extLst>
            </p:cNvPr>
            <p:cNvSpPr/>
            <p:nvPr/>
          </p:nvSpPr>
          <p:spPr>
            <a:xfrm>
              <a:off x="6668838" y="3708956"/>
              <a:ext cx="13006" cy="89773"/>
            </a:xfrm>
            <a:custGeom>
              <a:avLst/>
              <a:gdLst>
                <a:gd name="connsiteX0" fmla="*/ 0 w 13006"/>
                <a:gd name="connsiteY0" fmla="*/ 85481 h 89773"/>
                <a:gd name="connsiteX1" fmla="*/ 0 w 13006"/>
                <a:gd name="connsiteY1" fmla="*/ 4180 h 89773"/>
                <a:gd name="connsiteX2" fmla="*/ 1904 w 13006"/>
                <a:gd name="connsiteY2" fmla="*/ 1049 h 89773"/>
                <a:gd name="connsiteX3" fmla="*/ 6503 w 13006"/>
                <a:gd name="connsiteY3" fmla="*/ 0 h 89773"/>
                <a:gd name="connsiteX4" fmla="*/ 11103 w 13006"/>
                <a:gd name="connsiteY4" fmla="*/ 1049 h 89773"/>
                <a:gd name="connsiteX5" fmla="*/ 13006 w 13006"/>
                <a:gd name="connsiteY5" fmla="*/ 4180 h 89773"/>
                <a:gd name="connsiteX6" fmla="*/ 13006 w 13006"/>
                <a:gd name="connsiteY6" fmla="*/ 85481 h 89773"/>
                <a:gd name="connsiteX7" fmla="*/ 11103 w 13006"/>
                <a:gd name="connsiteY7" fmla="*/ 88612 h 89773"/>
                <a:gd name="connsiteX8" fmla="*/ 6503 w 13006"/>
                <a:gd name="connsiteY8" fmla="*/ 89774 h 89773"/>
                <a:gd name="connsiteX9" fmla="*/ 1953 w 13006"/>
                <a:gd name="connsiteY9" fmla="*/ 88612 h 89773"/>
                <a:gd name="connsiteX10" fmla="*/ 0 w 13006"/>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6" h="89773">
                  <a:moveTo>
                    <a:pt x="0" y="85481"/>
                  </a:moveTo>
                  <a:lnTo>
                    <a:pt x="0" y="4180"/>
                  </a:lnTo>
                  <a:cubicBezTo>
                    <a:pt x="0" y="2792"/>
                    <a:pt x="629" y="1743"/>
                    <a:pt x="1904" y="1049"/>
                  </a:cubicBezTo>
                  <a:cubicBezTo>
                    <a:pt x="3179" y="355"/>
                    <a:pt x="4712" y="0"/>
                    <a:pt x="6503" y="0"/>
                  </a:cubicBezTo>
                  <a:cubicBezTo>
                    <a:pt x="8311" y="0"/>
                    <a:pt x="9843" y="355"/>
                    <a:pt x="11103" y="1049"/>
                  </a:cubicBezTo>
                  <a:cubicBezTo>
                    <a:pt x="12377" y="1743"/>
                    <a:pt x="13006" y="2792"/>
                    <a:pt x="13006" y="4180"/>
                  </a:cubicBezTo>
                  <a:lnTo>
                    <a:pt x="13006" y="85481"/>
                  </a:lnTo>
                  <a:cubicBezTo>
                    <a:pt x="13006" y="86788"/>
                    <a:pt x="12377" y="87837"/>
                    <a:pt x="11103" y="88612"/>
                  </a:cubicBezTo>
                  <a:cubicBezTo>
                    <a:pt x="9828" y="89387"/>
                    <a:pt x="8294" y="89774"/>
                    <a:pt x="6503" y="89774"/>
                  </a:cubicBezTo>
                  <a:cubicBezTo>
                    <a:pt x="4777" y="89774"/>
                    <a:pt x="3276" y="89387"/>
                    <a:pt x="1953"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21" name="Figura a mano libera: forma 420">
              <a:extLst>
                <a:ext uri="{FF2B5EF4-FFF2-40B4-BE49-F238E27FC236}">
                  <a16:creationId xmlns:a16="http://schemas.microsoft.com/office/drawing/2014/main" id="{38267EF3-66F0-37EB-5B2D-D1739A0ECF19}"/>
                </a:ext>
              </a:extLst>
            </p:cNvPr>
            <p:cNvSpPr/>
            <p:nvPr/>
          </p:nvSpPr>
          <p:spPr>
            <a:xfrm>
              <a:off x="6697192" y="3708972"/>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23 w 55126"/>
                <a:gd name="connsiteY11" fmla="*/ 63114 h 90499"/>
                <a:gd name="connsiteX12" fmla="*/ 27514 w 55126"/>
                <a:gd name="connsiteY12" fmla="*/ 78962 h 90499"/>
                <a:gd name="connsiteX13" fmla="*/ 38327 w 55126"/>
                <a:gd name="connsiteY13" fmla="*/ 75024 h 90499"/>
                <a:gd name="connsiteX14" fmla="*/ 42135 w 55126"/>
                <a:gd name="connsiteY14" fmla="*/ 63114 h 90499"/>
                <a:gd name="connsiteX15" fmla="*/ 42135 w 55126"/>
                <a:gd name="connsiteY15" fmla="*/ 27386 h 90499"/>
                <a:gd name="connsiteX16" fmla="*/ 38327 w 55126"/>
                <a:gd name="connsiteY16" fmla="*/ 15476 h 90499"/>
                <a:gd name="connsiteX17" fmla="*/ 27514 w 55126"/>
                <a:gd name="connsiteY17" fmla="*/ 11538 h 90499"/>
                <a:gd name="connsiteX18" fmla="*/ 13023 w 55126"/>
                <a:gd name="connsiteY18" fmla="*/ 27386 h 90499"/>
                <a:gd name="connsiteX19" fmla="*/ 13023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1" y="79446"/>
                    <a:pt x="0" y="72523"/>
                    <a:pt x="0" y="63114"/>
                  </a:cubicBezTo>
                  <a:close/>
                  <a:moveTo>
                    <a:pt x="13023" y="63114"/>
                  </a:moveTo>
                  <a:cubicBezTo>
                    <a:pt x="13023" y="73668"/>
                    <a:pt x="17848" y="78962"/>
                    <a:pt x="27514" y="78962"/>
                  </a:cubicBezTo>
                  <a:cubicBezTo>
                    <a:pt x="32178" y="78962"/>
                    <a:pt x="35777" y="77654"/>
                    <a:pt x="38327" y="75024"/>
                  </a:cubicBezTo>
                  <a:cubicBezTo>
                    <a:pt x="40860" y="72410"/>
                    <a:pt x="42135" y="68440"/>
                    <a:pt x="42135" y="63114"/>
                  </a:cubicBezTo>
                  <a:lnTo>
                    <a:pt x="42135" y="27386"/>
                  </a:lnTo>
                  <a:cubicBezTo>
                    <a:pt x="42135" y="22060"/>
                    <a:pt x="40860" y="18090"/>
                    <a:pt x="38327" y="15476"/>
                  </a:cubicBezTo>
                  <a:cubicBezTo>
                    <a:pt x="35794" y="12862"/>
                    <a:pt x="32178" y="11538"/>
                    <a:pt x="27514" y="11538"/>
                  </a:cubicBezTo>
                  <a:cubicBezTo>
                    <a:pt x="17848" y="11538"/>
                    <a:pt x="13023" y="16816"/>
                    <a:pt x="13023" y="27386"/>
                  </a:cubicBezTo>
                  <a:lnTo>
                    <a:pt x="13023"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22" name="Figura a mano libera: forma 421">
              <a:extLst>
                <a:ext uri="{FF2B5EF4-FFF2-40B4-BE49-F238E27FC236}">
                  <a16:creationId xmlns:a16="http://schemas.microsoft.com/office/drawing/2014/main" id="{0386EEBB-9AE8-0BFF-CD7B-C1B33BD0F4CB}"/>
                </a:ext>
              </a:extLst>
            </p:cNvPr>
            <p:cNvSpPr/>
            <p:nvPr/>
          </p:nvSpPr>
          <p:spPr>
            <a:xfrm>
              <a:off x="6767568" y="3708972"/>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3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6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6 w 56578"/>
                <a:gd name="connsiteY13" fmla="*/ 89774 h 89773"/>
                <a:gd name="connsiteX14" fmla="*/ 42346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3" y="0"/>
                    <a:pt x="6504" y="0"/>
                  </a:cubicBezTo>
                  <a:cubicBezTo>
                    <a:pt x="8795" y="0"/>
                    <a:pt x="10635" y="517"/>
                    <a:pt x="12023" y="1533"/>
                  </a:cubicBezTo>
                  <a:cubicBezTo>
                    <a:pt x="13410" y="2566"/>
                    <a:pt x="14847" y="4502"/>
                    <a:pt x="16315" y="7375"/>
                  </a:cubicBezTo>
                  <a:lnTo>
                    <a:pt x="43572" y="60549"/>
                  </a:lnTo>
                  <a:lnTo>
                    <a:pt x="43572" y="4180"/>
                  </a:lnTo>
                  <a:cubicBezTo>
                    <a:pt x="43572" y="2792"/>
                    <a:pt x="44201" y="1743"/>
                    <a:pt x="45476" y="1049"/>
                  </a:cubicBezTo>
                  <a:cubicBezTo>
                    <a:pt x="46751" y="355"/>
                    <a:pt x="48284" y="0"/>
                    <a:pt x="50076"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400" y="89387"/>
                    <a:pt x="51867" y="89774"/>
                    <a:pt x="50076" y="89774"/>
                  </a:cubicBezTo>
                  <a:cubicBezTo>
                    <a:pt x="46638" y="89774"/>
                    <a:pt x="44056" y="88176"/>
                    <a:pt x="42346" y="84981"/>
                  </a:cubicBezTo>
                  <a:lnTo>
                    <a:pt x="12991" y="29096"/>
                  </a:lnTo>
                  <a:lnTo>
                    <a:pt x="12991" y="85465"/>
                  </a:lnTo>
                  <a:cubicBezTo>
                    <a:pt x="12991" y="86772"/>
                    <a:pt x="12362" y="87821"/>
                    <a:pt x="11087" y="88596"/>
                  </a:cubicBezTo>
                  <a:cubicBezTo>
                    <a:pt x="9812" y="89370"/>
                    <a:pt x="8278" y="89758"/>
                    <a:pt x="6487" y="89758"/>
                  </a:cubicBezTo>
                  <a:cubicBezTo>
                    <a:pt x="4761" y="89758"/>
                    <a:pt x="3260" y="89370"/>
                    <a:pt x="1937"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23" name="Figura a mano libera: forma 422">
              <a:extLst>
                <a:ext uri="{FF2B5EF4-FFF2-40B4-BE49-F238E27FC236}">
                  <a16:creationId xmlns:a16="http://schemas.microsoft.com/office/drawing/2014/main" id="{962248F6-8BCA-785F-5F4F-65B6E83315BD}"/>
                </a:ext>
              </a:extLst>
            </p:cNvPr>
            <p:cNvSpPr/>
            <p:nvPr/>
          </p:nvSpPr>
          <p:spPr>
            <a:xfrm>
              <a:off x="6262298" y="3831602"/>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29" y="1743"/>
                    <a:pt x="1904" y="1049"/>
                  </a:cubicBezTo>
                  <a:cubicBezTo>
                    <a:pt x="3179" y="355"/>
                    <a:pt x="4712" y="0"/>
                    <a:pt x="6504"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7"/>
                    <a:pt x="8295" y="89774"/>
                    <a:pt x="6504" y="89774"/>
                  </a:cubicBezTo>
                  <a:cubicBezTo>
                    <a:pt x="4777" y="89774"/>
                    <a:pt x="3276" y="89387"/>
                    <a:pt x="1953"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24" name="Figura a mano libera: forma 423">
              <a:extLst>
                <a:ext uri="{FF2B5EF4-FFF2-40B4-BE49-F238E27FC236}">
                  <a16:creationId xmlns:a16="http://schemas.microsoft.com/office/drawing/2014/main" id="{0ABEC1DF-2E42-25DA-5455-A5930AEF6E5D}"/>
                </a:ext>
              </a:extLst>
            </p:cNvPr>
            <p:cNvSpPr/>
            <p:nvPr/>
          </p:nvSpPr>
          <p:spPr>
            <a:xfrm>
              <a:off x="6291523" y="3831618"/>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3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5 w 56578"/>
                <a:gd name="connsiteY8" fmla="*/ 0 h 89773"/>
                <a:gd name="connsiteX9" fmla="*/ 54675 w 56578"/>
                <a:gd name="connsiteY9" fmla="*/ 1049 h 89773"/>
                <a:gd name="connsiteX10" fmla="*/ 56579 w 56578"/>
                <a:gd name="connsiteY10" fmla="*/ 4180 h 89773"/>
                <a:gd name="connsiteX11" fmla="*/ 56579 w 56578"/>
                <a:gd name="connsiteY11" fmla="*/ 85481 h 89773"/>
                <a:gd name="connsiteX12" fmla="*/ 54675 w 56578"/>
                <a:gd name="connsiteY12" fmla="*/ 88612 h 89773"/>
                <a:gd name="connsiteX13" fmla="*/ 50075 w 56578"/>
                <a:gd name="connsiteY13" fmla="*/ 89774 h 89773"/>
                <a:gd name="connsiteX14" fmla="*/ 42345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3" y="0"/>
                    <a:pt x="6504" y="0"/>
                  </a:cubicBezTo>
                  <a:cubicBezTo>
                    <a:pt x="8795" y="0"/>
                    <a:pt x="10635" y="517"/>
                    <a:pt x="12023" y="1533"/>
                  </a:cubicBezTo>
                  <a:cubicBezTo>
                    <a:pt x="13410" y="2566"/>
                    <a:pt x="14847" y="4502"/>
                    <a:pt x="16315" y="7375"/>
                  </a:cubicBezTo>
                  <a:lnTo>
                    <a:pt x="43572" y="60549"/>
                  </a:lnTo>
                  <a:lnTo>
                    <a:pt x="43572" y="4180"/>
                  </a:lnTo>
                  <a:cubicBezTo>
                    <a:pt x="43572" y="2792"/>
                    <a:pt x="44201" y="1743"/>
                    <a:pt x="45476" y="1049"/>
                  </a:cubicBezTo>
                  <a:cubicBezTo>
                    <a:pt x="46751" y="355"/>
                    <a:pt x="48284" y="0"/>
                    <a:pt x="50075" y="0"/>
                  </a:cubicBezTo>
                  <a:cubicBezTo>
                    <a:pt x="51883" y="0"/>
                    <a:pt x="53416" y="355"/>
                    <a:pt x="54675" y="1049"/>
                  </a:cubicBezTo>
                  <a:cubicBezTo>
                    <a:pt x="55950" y="1743"/>
                    <a:pt x="56579" y="2792"/>
                    <a:pt x="56579" y="4180"/>
                  </a:cubicBezTo>
                  <a:lnTo>
                    <a:pt x="56579" y="85481"/>
                  </a:lnTo>
                  <a:cubicBezTo>
                    <a:pt x="56579" y="86788"/>
                    <a:pt x="55950" y="87837"/>
                    <a:pt x="54675" y="88612"/>
                  </a:cubicBezTo>
                  <a:cubicBezTo>
                    <a:pt x="53400" y="89387"/>
                    <a:pt x="51867" y="89774"/>
                    <a:pt x="50075" y="89774"/>
                  </a:cubicBezTo>
                  <a:cubicBezTo>
                    <a:pt x="46638" y="89774"/>
                    <a:pt x="44056" y="88176"/>
                    <a:pt x="42345" y="84981"/>
                  </a:cubicBezTo>
                  <a:lnTo>
                    <a:pt x="12991" y="29096"/>
                  </a:lnTo>
                  <a:lnTo>
                    <a:pt x="12991" y="85465"/>
                  </a:lnTo>
                  <a:cubicBezTo>
                    <a:pt x="12991" y="86772"/>
                    <a:pt x="12362" y="87821"/>
                    <a:pt x="11087" y="88596"/>
                  </a:cubicBezTo>
                  <a:cubicBezTo>
                    <a:pt x="9812" y="89370"/>
                    <a:pt x="8279" y="89758"/>
                    <a:pt x="6487" y="89758"/>
                  </a:cubicBezTo>
                  <a:cubicBezTo>
                    <a:pt x="4761" y="89758"/>
                    <a:pt x="3260" y="89370"/>
                    <a:pt x="1937" y="88596"/>
                  </a:cubicBezTo>
                  <a:cubicBezTo>
                    <a:pt x="646"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25" name="Figura a mano libera: forma 424">
              <a:extLst>
                <a:ext uri="{FF2B5EF4-FFF2-40B4-BE49-F238E27FC236}">
                  <a16:creationId xmlns:a16="http://schemas.microsoft.com/office/drawing/2014/main" id="{7142B4D5-A14F-8F4E-5FFE-D042972270FF}"/>
                </a:ext>
              </a:extLst>
            </p:cNvPr>
            <p:cNvSpPr/>
            <p:nvPr/>
          </p:nvSpPr>
          <p:spPr>
            <a:xfrm>
              <a:off x="6388898" y="3831602"/>
              <a:ext cx="55900" cy="89773"/>
            </a:xfrm>
            <a:custGeom>
              <a:avLst/>
              <a:gdLst>
                <a:gd name="connsiteX0" fmla="*/ 0 w 55900"/>
                <a:gd name="connsiteY0" fmla="*/ 85481 h 89773"/>
                <a:gd name="connsiteX1" fmla="*/ 0 w 55900"/>
                <a:gd name="connsiteY1" fmla="*/ 4180 h 89773"/>
                <a:gd name="connsiteX2" fmla="*/ 1420 w 55900"/>
                <a:gd name="connsiteY2" fmla="*/ 1226 h 89773"/>
                <a:gd name="connsiteX3" fmla="*/ 5051 w 55900"/>
                <a:gd name="connsiteY3" fmla="*/ 0 h 89773"/>
                <a:gd name="connsiteX4" fmla="*/ 28999 w 55900"/>
                <a:gd name="connsiteY4" fmla="*/ 0 h 89773"/>
                <a:gd name="connsiteX5" fmla="*/ 48591 w 55900"/>
                <a:gd name="connsiteY5" fmla="*/ 6504 h 89773"/>
                <a:gd name="connsiteX6" fmla="*/ 55901 w 55900"/>
                <a:gd name="connsiteY6" fmla="*/ 27014 h 89773"/>
                <a:gd name="connsiteX7" fmla="*/ 55901 w 55900"/>
                <a:gd name="connsiteY7" fmla="*/ 27999 h 89773"/>
                <a:gd name="connsiteX8" fmla="*/ 48348 w 55900"/>
                <a:gd name="connsiteY8" fmla="*/ 48574 h 89773"/>
                <a:gd name="connsiteX9" fmla="*/ 28273 w 55900"/>
                <a:gd name="connsiteY9" fmla="*/ 55142 h 89773"/>
                <a:gd name="connsiteX10" fmla="*/ 13039 w 55900"/>
                <a:gd name="connsiteY10" fmla="*/ 55142 h 89773"/>
                <a:gd name="connsiteX11" fmla="*/ 13039 w 55900"/>
                <a:gd name="connsiteY11" fmla="*/ 85481 h 89773"/>
                <a:gd name="connsiteX12" fmla="*/ 11135 w 55900"/>
                <a:gd name="connsiteY12" fmla="*/ 88612 h 89773"/>
                <a:gd name="connsiteX13" fmla="*/ 6536 w 55900"/>
                <a:gd name="connsiteY13" fmla="*/ 89774 h 89773"/>
                <a:gd name="connsiteX14" fmla="*/ 1985 w 55900"/>
                <a:gd name="connsiteY14" fmla="*/ 88612 h 89773"/>
                <a:gd name="connsiteX15" fmla="*/ 0 w 55900"/>
                <a:gd name="connsiteY15" fmla="*/ 85481 h 89773"/>
                <a:gd name="connsiteX16" fmla="*/ 13023 w 55900"/>
                <a:gd name="connsiteY16" fmla="*/ 44830 h 89773"/>
                <a:gd name="connsiteX17" fmla="*/ 28257 w 55900"/>
                <a:gd name="connsiteY17" fmla="*/ 44830 h 89773"/>
                <a:gd name="connsiteX18" fmla="*/ 39069 w 55900"/>
                <a:gd name="connsiteY18" fmla="*/ 40845 h 89773"/>
                <a:gd name="connsiteX19" fmla="*/ 42878 w 55900"/>
                <a:gd name="connsiteY19" fmla="*/ 28870 h 89773"/>
                <a:gd name="connsiteX20" fmla="*/ 42878 w 55900"/>
                <a:gd name="connsiteY20" fmla="*/ 27402 h 89773"/>
                <a:gd name="connsiteX21" fmla="*/ 39069 w 55900"/>
                <a:gd name="connsiteY21" fmla="*/ 15492 h 89773"/>
                <a:gd name="connsiteX22" fmla="*/ 28257 w 55900"/>
                <a:gd name="connsiteY22" fmla="*/ 11555 h 89773"/>
                <a:gd name="connsiteX23" fmla="*/ 13023 w 55900"/>
                <a:gd name="connsiteY23" fmla="*/ 11555 h 89773"/>
                <a:gd name="connsiteX24" fmla="*/ 13023 w 55900"/>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0" h="89773">
                  <a:moveTo>
                    <a:pt x="0" y="85481"/>
                  </a:moveTo>
                  <a:lnTo>
                    <a:pt x="0" y="4180"/>
                  </a:lnTo>
                  <a:cubicBezTo>
                    <a:pt x="0" y="3034"/>
                    <a:pt x="468" y="2050"/>
                    <a:pt x="1420" y="1226"/>
                  </a:cubicBezTo>
                  <a:cubicBezTo>
                    <a:pt x="2356" y="403"/>
                    <a:pt x="3566" y="0"/>
                    <a:pt x="5051" y="0"/>
                  </a:cubicBezTo>
                  <a:lnTo>
                    <a:pt x="28999" y="0"/>
                  </a:lnTo>
                  <a:cubicBezTo>
                    <a:pt x="37181" y="0"/>
                    <a:pt x="43717" y="2162"/>
                    <a:pt x="48591" y="6504"/>
                  </a:cubicBezTo>
                  <a:cubicBezTo>
                    <a:pt x="53464" y="10844"/>
                    <a:pt x="55901" y="17671"/>
                    <a:pt x="55901" y="27014"/>
                  </a:cubicBezTo>
                  <a:lnTo>
                    <a:pt x="55901" y="27999"/>
                  </a:lnTo>
                  <a:cubicBezTo>
                    <a:pt x="55901" y="37326"/>
                    <a:pt x="53383" y="44185"/>
                    <a:pt x="48348" y="48574"/>
                  </a:cubicBezTo>
                  <a:cubicBezTo>
                    <a:pt x="43314" y="52948"/>
                    <a:pt x="36616" y="55142"/>
                    <a:pt x="28273" y="55142"/>
                  </a:cubicBezTo>
                  <a:lnTo>
                    <a:pt x="13039" y="55142"/>
                  </a:lnTo>
                  <a:lnTo>
                    <a:pt x="13039" y="85481"/>
                  </a:lnTo>
                  <a:cubicBezTo>
                    <a:pt x="13039" y="86788"/>
                    <a:pt x="12410" y="87837"/>
                    <a:pt x="11135" y="88612"/>
                  </a:cubicBezTo>
                  <a:cubicBezTo>
                    <a:pt x="9860" y="89387"/>
                    <a:pt x="8327" y="89774"/>
                    <a:pt x="6536" y="89774"/>
                  </a:cubicBezTo>
                  <a:cubicBezTo>
                    <a:pt x="4809" y="89774"/>
                    <a:pt x="3308" y="89387"/>
                    <a:pt x="1985" y="88612"/>
                  </a:cubicBezTo>
                  <a:cubicBezTo>
                    <a:pt x="662" y="87837"/>
                    <a:pt x="0" y="86788"/>
                    <a:pt x="0" y="85481"/>
                  </a:cubicBezTo>
                  <a:close/>
                  <a:moveTo>
                    <a:pt x="13023" y="44830"/>
                  </a:moveTo>
                  <a:lnTo>
                    <a:pt x="28257" y="44830"/>
                  </a:lnTo>
                  <a:cubicBezTo>
                    <a:pt x="32921" y="44830"/>
                    <a:pt x="36519" y="43507"/>
                    <a:pt x="39069" y="40845"/>
                  </a:cubicBezTo>
                  <a:cubicBezTo>
                    <a:pt x="41603" y="38182"/>
                    <a:pt x="42878" y="34196"/>
                    <a:pt x="42878" y="28870"/>
                  </a:cubicBezTo>
                  <a:lnTo>
                    <a:pt x="42878" y="27402"/>
                  </a:lnTo>
                  <a:cubicBezTo>
                    <a:pt x="42878" y="22076"/>
                    <a:pt x="41603" y="18106"/>
                    <a:pt x="39069" y="15492"/>
                  </a:cubicBezTo>
                  <a:cubicBezTo>
                    <a:pt x="36535" y="12878"/>
                    <a:pt x="32921" y="11555"/>
                    <a:pt x="28257" y="11555"/>
                  </a:cubicBezTo>
                  <a:lnTo>
                    <a:pt x="13023" y="11555"/>
                  </a:lnTo>
                  <a:lnTo>
                    <a:pt x="13023"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26" name="Figura a mano libera: forma 425">
              <a:extLst>
                <a:ext uri="{FF2B5EF4-FFF2-40B4-BE49-F238E27FC236}">
                  <a16:creationId xmlns:a16="http://schemas.microsoft.com/office/drawing/2014/main" id="{11785474-1CBE-1DF4-4C9D-BF61D09C0B62}"/>
                </a:ext>
              </a:extLst>
            </p:cNvPr>
            <p:cNvSpPr/>
            <p:nvPr/>
          </p:nvSpPr>
          <p:spPr>
            <a:xfrm>
              <a:off x="6444815" y="3830876"/>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608 w 66664"/>
                <a:gd name="connsiteY16" fmla="*/ 59919 h 90516"/>
                <a:gd name="connsiteX17" fmla="*/ 44992 w 66664"/>
                <a:gd name="connsiteY17" fmla="*/ 59919 h 90516"/>
                <a:gd name="connsiteX18" fmla="*/ 32679 w 66664"/>
                <a:gd name="connsiteY18" fmla="*/ 17768 h 90516"/>
                <a:gd name="connsiteX19" fmla="*/ 20608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4" y="0"/>
                  </a:cubicBezTo>
                  <a:cubicBezTo>
                    <a:pt x="38101" y="0"/>
                    <a:pt x="41055" y="1372"/>
                    <a:pt x="42103" y="4115"/>
                  </a:cubicBezTo>
                  <a:lnTo>
                    <a:pt x="66423" y="83690"/>
                  </a:lnTo>
                  <a:cubicBezTo>
                    <a:pt x="66584" y="84206"/>
                    <a:pt x="66665" y="84593"/>
                    <a:pt x="66665" y="84852"/>
                  </a:cubicBezTo>
                  <a:cubicBezTo>
                    <a:pt x="66665" y="86401"/>
                    <a:pt x="65713" y="87724"/>
                    <a:pt x="63808" y="88838"/>
                  </a:cubicBezTo>
                  <a:cubicBezTo>
                    <a:pt x="61904" y="89951"/>
                    <a:pt x="59871" y="90516"/>
                    <a:pt x="57741" y="90516"/>
                  </a:cubicBezTo>
                  <a:cubicBezTo>
                    <a:pt x="55159" y="90516"/>
                    <a:pt x="53545" y="89628"/>
                    <a:pt x="52932" y="87837"/>
                  </a:cubicBezTo>
                  <a:lnTo>
                    <a:pt x="47848" y="70247"/>
                  </a:lnTo>
                  <a:lnTo>
                    <a:pt x="17655" y="70247"/>
                  </a:lnTo>
                  <a:lnTo>
                    <a:pt x="12636" y="87789"/>
                  </a:lnTo>
                  <a:cubicBezTo>
                    <a:pt x="12071" y="89596"/>
                    <a:pt x="10554" y="90500"/>
                    <a:pt x="8101" y="90500"/>
                  </a:cubicBezTo>
                  <a:cubicBezTo>
                    <a:pt x="6132" y="90500"/>
                    <a:pt x="4309" y="89967"/>
                    <a:pt x="2582" y="88902"/>
                  </a:cubicBezTo>
                  <a:cubicBezTo>
                    <a:pt x="855" y="87837"/>
                    <a:pt x="0" y="86579"/>
                    <a:pt x="0" y="85110"/>
                  </a:cubicBezTo>
                  <a:close/>
                  <a:moveTo>
                    <a:pt x="20608" y="59919"/>
                  </a:moveTo>
                  <a:lnTo>
                    <a:pt x="44992" y="59919"/>
                  </a:lnTo>
                  <a:lnTo>
                    <a:pt x="32679" y="17768"/>
                  </a:lnTo>
                  <a:lnTo>
                    <a:pt x="20608"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27" name="Figura a mano libera: forma 426">
              <a:extLst>
                <a:ext uri="{FF2B5EF4-FFF2-40B4-BE49-F238E27FC236}">
                  <a16:creationId xmlns:a16="http://schemas.microsoft.com/office/drawing/2014/main" id="{3BD8B2B2-4A34-EF40-3C46-7EC9B2B670CE}"/>
                </a:ext>
              </a:extLst>
            </p:cNvPr>
            <p:cNvSpPr/>
            <p:nvPr/>
          </p:nvSpPr>
          <p:spPr>
            <a:xfrm>
              <a:off x="6520178" y="3831602"/>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2 w 56223"/>
                <a:gd name="connsiteY3" fmla="*/ 0 h 90144"/>
                <a:gd name="connsiteX4" fmla="*/ 27627 w 56223"/>
                <a:gd name="connsiteY4" fmla="*/ 0 h 90144"/>
                <a:gd name="connsiteX5" fmla="*/ 55868 w 56223"/>
                <a:gd name="connsiteY5" fmla="*/ 25046 h 90144"/>
                <a:gd name="connsiteX6" fmla="*/ 51205 w 56223"/>
                <a:gd name="connsiteY6" fmla="*/ 41377 h 90144"/>
                <a:gd name="connsiteX7" fmla="*/ 38553 w 56223"/>
                <a:gd name="connsiteY7" fmla="*/ 49268 h 90144"/>
                <a:gd name="connsiteX8" fmla="*/ 55739 w 56223"/>
                <a:gd name="connsiteY8" fmla="*/ 81640 h 90144"/>
                <a:gd name="connsiteX9" fmla="*/ 56223 w 56223"/>
                <a:gd name="connsiteY9" fmla="*/ 83480 h 90144"/>
                <a:gd name="connsiteX10" fmla="*/ 53706 w 56223"/>
                <a:gd name="connsiteY10" fmla="*/ 88047 h 90144"/>
                <a:gd name="connsiteX11" fmla="*/ 48365 w 56223"/>
                <a:gd name="connsiteY11" fmla="*/ 90145 h 90144"/>
                <a:gd name="connsiteX12" fmla="*/ 43201 w 56223"/>
                <a:gd name="connsiteY12" fmla="*/ 86320 h 90144"/>
                <a:gd name="connsiteX13" fmla="*/ 25271 w 56223"/>
                <a:gd name="connsiteY13" fmla="*/ 51092 h 90144"/>
                <a:gd name="connsiteX14" fmla="*/ 12862 w 56223"/>
                <a:gd name="connsiteY14" fmla="*/ 51092 h 90144"/>
                <a:gd name="connsiteX15" fmla="*/ 12862 w 56223"/>
                <a:gd name="connsiteY15" fmla="*/ 85465 h 90144"/>
                <a:gd name="connsiteX16" fmla="*/ 10957 w 56223"/>
                <a:gd name="connsiteY16" fmla="*/ 88612 h 90144"/>
                <a:gd name="connsiteX17" fmla="*/ 6358 w 56223"/>
                <a:gd name="connsiteY17" fmla="*/ 89790 h 90144"/>
                <a:gd name="connsiteX18" fmla="*/ 1872 w 56223"/>
                <a:gd name="connsiteY18" fmla="*/ 88628 h 90144"/>
                <a:gd name="connsiteX19" fmla="*/ 0 w 56223"/>
                <a:gd name="connsiteY19" fmla="*/ 85481 h 90144"/>
                <a:gd name="connsiteX20" fmla="*/ 12894 w 56223"/>
                <a:gd name="connsiteY20" fmla="*/ 40780 h 90144"/>
                <a:gd name="connsiteX21" fmla="*/ 27627 w 56223"/>
                <a:gd name="connsiteY21" fmla="*/ 40780 h 90144"/>
                <a:gd name="connsiteX22" fmla="*/ 42861 w 56223"/>
                <a:gd name="connsiteY22" fmla="*/ 26159 h 90144"/>
                <a:gd name="connsiteX23" fmla="*/ 27627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50"/>
                    <a:pt x="1226" y="1226"/>
                  </a:cubicBezTo>
                  <a:cubicBezTo>
                    <a:pt x="2050" y="403"/>
                    <a:pt x="3066" y="0"/>
                    <a:pt x="4292" y="0"/>
                  </a:cubicBezTo>
                  <a:lnTo>
                    <a:pt x="27627" y="0"/>
                  </a:lnTo>
                  <a:cubicBezTo>
                    <a:pt x="46460" y="0"/>
                    <a:pt x="55868" y="8343"/>
                    <a:pt x="55868" y="25046"/>
                  </a:cubicBezTo>
                  <a:cubicBezTo>
                    <a:pt x="55868" y="31969"/>
                    <a:pt x="54319" y="37423"/>
                    <a:pt x="51205" y="41377"/>
                  </a:cubicBezTo>
                  <a:cubicBezTo>
                    <a:pt x="48090" y="45331"/>
                    <a:pt x="43878" y="47961"/>
                    <a:pt x="38553" y="49268"/>
                  </a:cubicBezTo>
                  <a:lnTo>
                    <a:pt x="55739" y="81640"/>
                  </a:lnTo>
                  <a:cubicBezTo>
                    <a:pt x="56062" y="82221"/>
                    <a:pt x="56223" y="82835"/>
                    <a:pt x="56223" y="83480"/>
                  </a:cubicBezTo>
                  <a:cubicBezTo>
                    <a:pt x="56223" y="85126"/>
                    <a:pt x="55384" y="86643"/>
                    <a:pt x="53706" y="88047"/>
                  </a:cubicBezTo>
                  <a:cubicBezTo>
                    <a:pt x="52028" y="89451"/>
                    <a:pt x="50252" y="90145"/>
                    <a:pt x="48365" y="90145"/>
                  </a:cubicBezTo>
                  <a:cubicBezTo>
                    <a:pt x="46234" y="90145"/>
                    <a:pt x="44507" y="88870"/>
                    <a:pt x="43201" y="86320"/>
                  </a:cubicBezTo>
                  <a:lnTo>
                    <a:pt x="25271" y="51092"/>
                  </a:lnTo>
                  <a:lnTo>
                    <a:pt x="12862" y="51092"/>
                  </a:lnTo>
                  <a:lnTo>
                    <a:pt x="12862" y="85465"/>
                  </a:lnTo>
                  <a:cubicBezTo>
                    <a:pt x="12862" y="86772"/>
                    <a:pt x="12232" y="87821"/>
                    <a:pt x="10957" y="88612"/>
                  </a:cubicBezTo>
                  <a:cubicBezTo>
                    <a:pt x="9683" y="89387"/>
                    <a:pt x="8149" y="89790"/>
                    <a:pt x="6358" y="89790"/>
                  </a:cubicBezTo>
                  <a:cubicBezTo>
                    <a:pt x="4631" y="89790"/>
                    <a:pt x="3147" y="89403"/>
                    <a:pt x="1872" y="88628"/>
                  </a:cubicBezTo>
                  <a:cubicBezTo>
                    <a:pt x="629" y="87837"/>
                    <a:pt x="0" y="86788"/>
                    <a:pt x="0" y="85481"/>
                  </a:cubicBezTo>
                  <a:close/>
                  <a:moveTo>
                    <a:pt x="12894" y="40780"/>
                  </a:moveTo>
                  <a:lnTo>
                    <a:pt x="27627" y="40780"/>
                  </a:lnTo>
                  <a:cubicBezTo>
                    <a:pt x="37778" y="40780"/>
                    <a:pt x="42861" y="35906"/>
                    <a:pt x="42861" y="26159"/>
                  </a:cubicBezTo>
                  <a:cubicBezTo>
                    <a:pt x="42861" y="16412"/>
                    <a:pt x="37778" y="11538"/>
                    <a:pt x="27627"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28" name="Figura a mano libera: forma 427">
              <a:extLst>
                <a:ext uri="{FF2B5EF4-FFF2-40B4-BE49-F238E27FC236}">
                  <a16:creationId xmlns:a16="http://schemas.microsoft.com/office/drawing/2014/main" id="{34CC0B44-5E42-884F-6CF7-F897F6D10BCF}"/>
                </a:ext>
              </a:extLst>
            </p:cNvPr>
            <p:cNvSpPr/>
            <p:nvPr/>
          </p:nvSpPr>
          <p:spPr>
            <a:xfrm>
              <a:off x="6588827" y="3831602"/>
              <a:ext cx="48881" cy="89789"/>
            </a:xfrm>
            <a:custGeom>
              <a:avLst/>
              <a:gdLst>
                <a:gd name="connsiteX0" fmla="*/ 0 w 48881"/>
                <a:gd name="connsiteY0" fmla="*/ 85481 h 89789"/>
                <a:gd name="connsiteX1" fmla="*/ 0 w 48881"/>
                <a:gd name="connsiteY1" fmla="*/ 4180 h 89789"/>
                <a:gd name="connsiteX2" fmla="*/ 1905 w 48881"/>
                <a:gd name="connsiteY2" fmla="*/ 1049 h 89789"/>
                <a:gd name="connsiteX3" fmla="*/ 6504 w 48881"/>
                <a:gd name="connsiteY3" fmla="*/ 0 h 89789"/>
                <a:gd name="connsiteX4" fmla="*/ 11103 w 48881"/>
                <a:gd name="connsiteY4" fmla="*/ 1049 h 89789"/>
                <a:gd name="connsiteX5" fmla="*/ 13007 w 48881"/>
                <a:gd name="connsiteY5" fmla="*/ 4180 h 89789"/>
                <a:gd name="connsiteX6" fmla="*/ 13007 w 48881"/>
                <a:gd name="connsiteY6" fmla="*/ 78235 h 89789"/>
                <a:gd name="connsiteX7" fmla="*/ 44944 w 48881"/>
                <a:gd name="connsiteY7" fmla="*/ 78235 h 89789"/>
                <a:gd name="connsiteX8" fmla="*/ 47832 w 48881"/>
                <a:gd name="connsiteY8" fmla="*/ 79962 h 89789"/>
                <a:gd name="connsiteX9" fmla="*/ 48881 w 48881"/>
                <a:gd name="connsiteY9" fmla="*/ 84013 h 89789"/>
                <a:gd name="connsiteX10" fmla="*/ 47832 w 48881"/>
                <a:gd name="connsiteY10" fmla="*/ 88063 h 89789"/>
                <a:gd name="connsiteX11" fmla="*/ 44944 w 48881"/>
                <a:gd name="connsiteY11" fmla="*/ 89790 h 89789"/>
                <a:gd name="connsiteX12" fmla="*/ 5761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30" y="1743"/>
                    <a:pt x="1905" y="1049"/>
                  </a:cubicBezTo>
                  <a:cubicBezTo>
                    <a:pt x="3179" y="355"/>
                    <a:pt x="4712" y="0"/>
                    <a:pt x="6504" y="0"/>
                  </a:cubicBezTo>
                  <a:cubicBezTo>
                    <a:pt x="8311" y="0"/>
                    <a:pt x="9844" y="355"/>
                    <a:pt x="11103" y="1049"/>
                  </a:cubicBezTo>
                  <a:cubicBezTo>
                    <a:pt x="12378" y="1743"/>
                    <a:pt x="13007" y="2792"/>
                    <a:pt x="13007" y="4180"/>
                  </a:cubicBezTo>
                  <a:lnTo>
                    <a:pt x="13007" y="78235"/>
                  </a:lnTo>
                  <a:lnTo>
                    <a:pt x="44944" y="78235"/>
                  </a:lnTo>
                  <a:cubicBezTo>
                    <a:pt x="46170" y="78235"/>
                    <a:pt x="47138" y="78816"/>
                    <a:pt x="47832" y="79962"/>
                  </a:cubicBezTo>
                  <a:cubicBezTo>
                    <a:pt x="48526" y="81108"/>
                    <a:pt x="48881" y="82463"/>
                    <a:pt x="48881" y="84013"/>
                  </a:cubicBezTo>
                  <a:cubicBezTo>
                    <a:pt x="48881" y="85562"/>
                    <a:pt x="48526" y="86917"/>
                    <a:pt x="47832" y="88063"/>
                  </a:cubicBezTo>
                  <a:cubicBezTo>
                    <a:pt x="47138" y="89209"/>
                    <a:pt x="46170" y="89790"/>
                    <a:pt x="44944" y="89790"/>
                  </a:cubicBezTo>
                  <a:lnTo>
                    <a:pt x="5761" y="89790"/>
                  </a:lnTo>
                  <a:cubicBezTo>
                    <a:pt x="4212" y="89790"/>
                    <a:pt x="2856" y="89403"/>
                    <a:pt x="1711" y="88628"/>
                  </a:cubicBezTo>
                  <a:cubicBezTo>
                    <a:pt x="56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29" name="Figura a mano libera: forma 428">
              <a:extLst>
                <a:ext uri="{FF2B5EF4-FFF2-40B4-BE49-F238E27FC236}">
                  <a16:creationId xmlns:a16="http://schemas.microsoft.com/office/drawing/2014/main" id="{9A9711CE-F922-DE74-0323-226608E2231B}"/>
                </a:ext>
              </a:extLst>
            </p:cNvPr>
            <p:cNvSpPr/>
            <p:nvPr/>
          </p:nvSpPr>
          <p:spPr>
            <a:xfrm>
              <a:off x="6647407" y="3831602"/>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2" y="0"/>
                    <a:pt x="6504"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7"/>
                    <a:pt x="8295" y="89774"/>
                    <a:pt x="6504" y="89774"/>
                  </a:cubicBezTo>
                  <a:cubicBezTo>
                    <a:pt x="4777" y="89774"/>
                    <a:pt x="3276" y="89387"/>
                    <a:pt x="1953"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30" name="Figura a mano libera: forma 429">
              <a:extLst>
                <a:ext uri="{FF2B5EF4-FFF2-40B4-BE49-F238E27FC236}">
                  <a16:creationId xmlns:a16="http://schemas.microsoft.com/office/drawing/2014/main" id="{7A6A31D5-D670-D098-6060-B46CEF8E43F7}"/>
                </a:ext>
              </a:extLst>
            </p:cNvPr>
            <p:cNvSpPr/>
            <p:nvPr/>
          </p:nvSpPr>
          <p:spPr>
            <a:xfrm>
              <a:off x="6670290" y="3830876"/>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2 w 66664"/>
                <a:gd name="connsiteY5" fmla="*/ 83690 h 90516"/>
                <a:gd name="connsiteX6" fmla="*/ 66665 w 66664"/>
                <a:gd name="connsiteY6" fmla="*/ 84852 h 90516"/>
                <a:gd name="connsiteX7" fmla="*/ 63808 w 66664"/>
                <a:gd name="connsiteY7" fmla="*/ 88838 h 90516"/>
                <a:gd name="connsiteX8" fmla="*/ 57740 w 66664"/>
                <a:gd name="connsiteY8" fmla="*/ 90516 h 90516"/>
                <a:gd name="connsiteX9" fmla="*/ 52931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591 w 66664"/>
                <a:gd name="connsiteY16" fmla="*/ 59919 h 90516"/>
                <a:gd name="connsiteX17" fmla="*/ 44976 w 66664"/>
                <a:gd name="connsiteY17" fmla="*/ 59919 h 90516"/>
                <a:gd name="connsiteX18" fmla="*/ 32662 w 66664"/>
                <a:gd name="connsiteY18" fmla="*/ 17768 h 90516"/>
                <a:gd name="connsiteX19" fmla="*/ 20591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6" y="0"/>
                    <a:pt x="33244" y="0"/>
                  </a:cubicBezTo>
                  <a:cubicBezTo>
                    <a:pt x="38101" y="0"/>
                    <a:pt x="41054" y="1372"/>
                    <a:pt x="42103" y="4115"/>
                  </a:cubicBezTo>
                  <a:lnTo>
                    <a:pt x="66422" y="83690"/>
                  </a:lnTo>
                  <a:cubicBezTo>
                    <a:pt x="66584" y="84206"/>
                    <a:pt x="66665" y="84593"/>
                    <a:pt x="66665" y="84852"/>
                  </a:cubicBezTo>
                  <a:cubicBezTo>
                    <a:pt x="66665" y="86401"/>
                    <a:pt x="65712" y="87724"/>
                    <a:pt x="63808" y="88838"/>
                  </a:cubicBezTo>
                  <a:cubicBezTo>
                    <a:pt x="61904" y="89951"/>
                    <a:pt x="59871" y="90516"/>
                    <a:pt x="57740" y="90516"/>
                  </a:cubicBezTo>
                  <a:cubicBezTo>
                    <a:pt x="55158" y="90516"/>
                    <a:pt x="53544" y="89628"/>
                    <a:pt x="52931" y="87837"/>
                  </a:cubicBezTo>
                  <a:lnTo>
                    <a:pt x="47848" y="70247"/>
                  </a:lnTo>
                  <a:lnTo>
                    <a:pt x="17655" y="70247"/>
                  </a:lnTo>
                  <a:lnTo>
                    <a:pt x="12636" y="87789"/>
                  </a:lnTo>
                  <a:cubicBezTo>
                    <a:pt x="12071" y="89596"/>
                    <a:pt x="10554" y="90500"/>
                    <a:pt x="8101" y="90500"/>
                  </a:cubicBezTo>
                  <a:cubicBezTo>
                    <a:pt x="6132" y="90500"/>
                    <a:pt x="4309" y="89967"/>
                    <a:pt x="2582" y="88902"/>
                  </a:cubicBezTo>
                  <a:cubicBezTo>
                    <a:pt x="855" y="87837"/>
                    <a:pt x="0" y="86579"/>
                    <a:pt x="0" y="85110"/>
                  </a:cubicBezTo>
                  <a:close/>
                  <a:moveTo>
                    <a:pt x="20591" y="59919"/>
                  </a:moveTo>
                  <a:lnTo>
                    <a:pt x="44976" y="59919"/>
                  </a:lnTo>
                  <a:lnTo>
                    <a:pt x="32662" y="17768"/>
                  </a:lnTo>
                  <a:lnTo>
                    <a:pt x="20591"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31" name="Figura a mano libera: forma 430">
              <a:extLst>
                <a:ext uri="{FF2B5EF4-FFF2-40B4-BE49-F238E27FC236}">
                  <a16:creationId xmlns:a16="http://schemas.microsoft.com/office/drawing/2014/main" id="{419FAED4-F472-E618-31C4-5746455669B3}"/>
                </a:ext>
              </a:extLst>
            </p:cNvPr>
            <p:cNvSpPr/>
            <p:nvPr/>
          </p:nvSpPr>
          <p:spPr>
            <a:xfrm>
              <a:off x="6745653" y="3831618"/>
              <a:ext cx="68149" cy="89757"/>
            </a:xfrm>
            <a:custGeom>
              <a:avLst/>
              <a:gdLst>
                <a:gd name="connsiteX0" fmla="*/ 0 w 68149"/>
                <a:gd name="connsiteY0" fmla="*/ 85465 h 89757"/>
                <a:gd name="connsiteX1" fmla="*/ 0 w 68149"/>
                <a:gd name="connsiteY1" fmla="*/ 6504 h 89757"/>
                <a:gd name="connsiteX2" fmla="*/ 1840 w 68149"/>
                <a:gd name="connsiteY2" fmla="*/ 1598 h 89757"/>
                <a:gd name="connsiteX3" fmla="*/ 6504 w 68149"/>
                <a:gd name="connsiteY3" fmla="*/ 0 h 89757"/>
                <a:gd name="connsiteX4" fmla="*/ 12329 w 68149"/>
                <a:gd name="connsiteY4" fmla="*/ 1533 h 89757"/>
                <a:gd name="connsiteX5" fmla="*/ 16816 w 68149"/>
                <a:gd name="connsiteY5" fmla="*/ 7375 h 89757"/>
                <a:gd name="connsiteX6" fmla="*/ 34003 w 68149"/>
                <a:gd name="connsiteY6" fmla="*/ 39925 h 89757"/>
                <a:gd name="connsiteX7" fmla="*/ 51447 w 68149"/>
                <a:gd name="connsiteY7" fmla="*/ 7375 h 89757"/>
                <a:gd name="connsiteX8" fmla="*/ 55869 w 68149"/>
                <a:gd name="connsiteY8" fmla="*/ 1533 h 89757"/>
                <a:gd name="connsiteX9" fmla="*/ 61646 w 68149"/>
                <a:gd name="connsiteY9" fmla="*/ 0 h 89757"/>
                <a:gd name="connsiteX10" fmla="*/ 66310 w 68149"/>
                <a:gd name="connsiteY10" fmla="*/ 1598 h 89757"/>
                <a:gd name="connsiteX11" fmla="*/ 68149 w 68149"/>
                <a:gd name="connsiteY11" fmla="*/ 6504 h 89757"/>
                <a:gd name="connsiteX12" fmla="*/ 68149 w 68149"/>
                <a:gd name="connsiteY12" fmla="*/ 85465 h 89757"/>
                <a:gd name="connsiteX13" fmla="*/ 66246 w 68149"/>
                <a:gd name="connsiteY13" fmla="*/ 88596 h 89757"/>
                <a:gd name="connsiteX14" fmla="*/ 61646 w 68149"/>
                <a:gd name="connsiteY14" fmla="*/ 89758 h 89757"/>
                <a:gd name="connsiteX15" fmla="*/ 57096 w 68149"/>
                <a:gd name="connsiteY15" fmla="*/ 88596 h 89757"/>
                <a:gd name="connsiteX16" fmla="*/ 55126 w 68149"/>
                <a:gd name="connsiteY16" fmla="*/ 85465 h 89757"/>
                <a:gd name="connsiteX17" fmla="*/ 55126 w 68149"/>
                <a:gd name="connsiteY17" fmla="*/ 26514 h 89757"/>
                <a:gd name="connsiteX18" fmla="*/ 38666 w 68149"/>
                <a:gd name="connsiteY18" fmla="*/ 56966 h 89757"/>
                <a:gd name="connsiteX19" fmla="*/ 33873 w 68149"/>
                <a:gd name="connsiteY19" fmla="*/ 59919 h 89757"/>
                <a:gd name="connsiteX20" fmla="*/ 29451 w 68149"/>
                <a:gd name="connsiteY20" fmla="*/ 56966 h 89757"/>
                <a:gd name="connsiteX21" fmla="*/ 12991 w 68149"/>
                <a:gd name="connsiteY21" fmla="*/ 25772 h 89757"/>
                <a:gd name="connsiteX22" fmla="*/ 12991 w 68149"/>
                <a:gd name="connsiteY22" fmla="*/ 85449 h 89757"/>
                <a:gd name="connsiteX23" fmla="*/ 11087 w 68149"/>
                <a:gd name="connsiteY23" fmla="*/ 88580 h 89757"/>
                <a:gd name="connsiteX24" fmla="*/ 6487 w 68149"/>
                <a:gd name="connsiteY24" fmla="*/ 89741 h 89757"/>
                <a:gd name="connsiteX25" fmla="*/ 1937 w 68149"/>
                <a:gd name="connsiteY25" fmla="*/ 88580 h 89757"/>
                <a:gd name="connsiteX26" fmla="*/ 0 w 68149"/>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49" h="89757">
                  <a:moveTo>
                    <a:pt x="0" y="85465"/>
                  </a:moveTo>
                  <a:lnTo>
                    <a:pt x="0" y="6504"/>
                  </a:lnTo>
                  <a:cubicBezTo>
                    <a:pt x="0" y="4293"/>
                    <a:pt x="614" y="2663"/>
                    <a:pt x="1840" y="1598"/>
                  </a:cubicBezTo>
                  <a:cubicBezTo>
                    <a:pt x="3067" y="532"/>
                    <a:pt x="4616" y="0"/>
                    <a:pt x="6504" y="0"/>
                  </a:cubicBezTo>
                  <a:cubicBezTo>
                    <a:pt x="8876" y="0"/>
                    <a:pt x="10828" y="517"/>
                    <a:pt x="12329" y="1533"/>
                  </a:cubicBezTo>
                  <a:cubicBezTo>
                    <a:pt x="13846" y="2566"/>
                    <a:pt x="15331" y="4502"/>
                    <a:pt x="16816" y="7375"/>
                  </a:cubicBezTo>
                  <a:lnTo>
                    <a:pt x="34003" y="39925"/>
                  </a:lnTo>
                  <a:lnTo>
                    <a:pt x="51447" y="7375"/>
                  </a:lnTo>
                  <a:cubicBezTo>
                    <a:pt x="52915" y="4502"/>
                    <a:pt x="54400" y="2566"/>
                    <a:pt x="55869" y="1533"/>
                  </a:cubicBezTo>
                  <a:cubicBezTo>
                    <a:pt x="57338" y="517"/>
                    <a:pt x="59258" y="0"/>
                    <a:pt x="61646" y="0"/>
                  </a:cubicBezTo>
                  <a:cubicBezTo>
                    <a:pt x="63534" y="0"/>
                    <a:pt x="65083" y="532"/>
                    <a:pt x="66310" y="1598"/>
                  </a:cubicBezTo>
                  <a:cubicBezTo>
                    <a:pt x="67536" y="2663"/>
                    <a:pt x="68149" y="4293"/>
                    <a:pt x="68149" y="6504"/>
                  </a:cubicBezTo>
                  <a:lnTo>
                    <a:pt x="68149" y="85465"/>
                  </a:lnTo>
                  <a:cubicBezTo>
                    <a:pt x="68149" y="86772"/>
                    <a:pt x="67520" y="87821"/>
                    <a:pt x="66246" y="88596"/>
                  </a:cubicBezTo>
                  <a:cubicBezTo>
                    <a:pt x="64971" y="89370"/>
                    <a:pt x="63437" y="89758"/>
                    <a:pt x="61646" y="89758"/>
                  </a:cubicBezTo>
                  <a:cubicBezTo>
                    <a:pt x="59920" y="89758"/>
                    <a:pt x="58419" y="89370"/>
                    <a:pt x="57096" y="88596"/>
                  </a:cubicBezTo>
                  <a:cubicBezTo>
                    <a:pt x="55788" y="87821"/>
                    <a:pt x="55126" y="86772"/>
                    <a:pt x="55126" y="85465"/>
                  </a:cubicBezTo>
                  <a:lnTo>
                    <a:pt x="55126" y="26514"/>
                  </a:lnTo>
                  <a:lnTo>
                    <a:pt x="38666" y="56966"/>
                  </a:lnTo>
                  <a:cubicBezTo>
                    <a:pt x="37440" y="58935"/>
                    <a:pt x="35842" y="59919"/>
                    <a:pt x="33873" y="59919"/>
                  </a:cubicBezTo>
                  <a:cubicBezTo>
                    <a:pt x="31904" y="59919"/>
                    <a:pt x="30436" y="58935"/>
                    <a:pt x="29451" y="56966"/>
                  </a:cubicBezTo>
                  <a:lnTo>
                    <a:pt x="12991" y="25772"/>
                  </a:lnTo>
                  <a:lnTo>
                    <a:pt x="12991" y="85449"/>
                  </a:lnTo>
                  <a:cubicBezTo>
                    <a:pt x="12991" y="86756"/>
                    <a:pt x="12362" y="87805"/>
                    <a:pt x="11087" y="88580"/>
                  </a:cubicBezTo>
                  <a:cubicBezTo>
                    <a:pt x="9812" y="89354"/>
                    <a:pt x="8279" y="89741"/>
                    <a:pt x="6487" y="89741"/>
                  </a:cubicBezTo>
                  <a:cubicBezTo>
                    <a:pt x="4761" y="89741"/>
                    <a:pt x="3260" y="89354"/>
                    <a:pt x="1937" y="88580"/>
                  </a:cubicBezTo>
                  <a:cubicBezTo>
                    <a:pt x="646"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32" name="Figura a mano libera: forma 431">
              <a:extLst>
                <a:ext uri="{FF2B5EF4-FFF2-40B4-BE49-F238E27FC236}">
                  <a16:creationId xmlns:a16="http://schemas.microsoft.com/office/drawing/2014/main" id="{A6F22BB4-3F74-DB35-47DC-E18BEED3EF49}"/>
                </a:ext>
              </a:extLst>
            </p:cNvPr>
            <p:cNvSpPr/>
            <p:nvPr/>
          </p:nvSpPr>
          <p:spPr>
            <a:xfrm>
              <a:off x="6830004" y="3831618"/>
              <a:ext cx="53803" cy="89822"/>
            </a:xfrm>
            <a:custGeom>
              <a:avLst/>
              <a:gdLst>
                <a:gd name="connsiteX0" fmla="*/ 0 w 53803"/>
                <a:gd name="connsiteY0" fmla="*/ 85465 h 89822"/>
                <a:gd name="connsiteX1" fmla="*/ 0 w 53803"/>
                <a:gd name="connsiteY1" fmla="*/ 4293 h 89822"/>
                <a:gd name="connsiteX2" fmla="*/ 1727 w 53803"/>
                <a:gd name="connsiteY2" fmla="*/ 1162 h 89822"/>
                <a:gd name="connsiteX3" fmla="*/ 5777 w 53803"/>
                <a:gd name="connsiteY3" fmla="*/ 0 h 89822"/>
                <a:gd name="connsiteX4" fmla="*/ 49494 w 53803"/>
                <a:gd name="connsiteY4" fmla="*/ 0 h 89822"/>
                <a:gd name="connsiteX5" fmla="*/ 52690 w 53803"/>
                <a:gd name="connsiteY5" fmla="*/ 1727 h 89822"/>
                <a:gd name="connsiteX6" fmla="*/ 53803 w 53803"/>
                <a:gd name="connsiteY6" fmla="*/ 5664 h 89822"/>
                <a:gd name="connsiteX7" fmla="*/ 52641 w 53803"/>
                <a:gd name="connsiteY7" fmla="*/ 9844 h 89822"/>
                <a:gd name="connsiteX8" fmla="*/ 49511 w 53803"/>
                <a:gd name="connsiteY8" fmla="*/ 11571 h 89822"/>
                <a:gd name="connsiteX9" fmla="*/ 13039 w 53803"/>
                <a:gd name="connsiteY9" fmla="*/ 11571 h 89822"/>
                <a:gd name="connsiteX10" fmla="*/ 13039 w 53803"/>
                <a:gd name="connsiteY10" fmla="*/ 39699 h 89822"/>
                <a:gd name="connsiteX11" fmla="*/ 31953 w 53803"/>
                <a:gd name="connsiteY11" fmla="*/ 39699 h 89822"/>
                <a:gd name="connsiteX12" fmla="*/ 35084 w 53803"/>
                <a:gd name="connsiteY12" fmla="*/ 41232 h 89822"/>
                <a:gd name="connsiteX13" fmla="*/ 36245 w 53803"/>
                <a:gd name="connsiteY13" fmla="*/ 44976 h 89822"/>
                <a:gd name="connsiteX14" fmla="*/ 35148 w 53803"/>
                <a:gd name="connsiteY14" fmla="*/ 48478 h 89822"/>
                <a:gd name="connsiteX15" fmla="*/ 31953 w 53803"/>
                <a:gd name="connsiteY15" fmla="*/ 50011 h 89822"/>
                <a:gd name="connsiteX16" fmla="*/ 13039 w 53803"/>
                <a:gd name="connsiteY16" fmla="*/ 50011 h 89822"/>
                <a:gd name="connsiteX17" fmla="*/ 13039 w 53803"/>
                <a:gd name="connsiteY17" fmla="*/ 78251 h 89822"/>
                <a:gd name="connsiteX18" fmla="*/ 49511 w 53803"/>
                <a:gd name="connsiteY18" fmla="*/ 78251 h 89822"/>
                <a:gd name="connsiteX19" fmla="*/ 52641 w 53803"/>
                <a:gd name="connsiteY19" fmla="*/ 79978 h 89822"/>
                <a:gd name="connsiteX20" fmla="*/ 53803 w 53803"/>
                <a:gd name="connsiteY20" fmla="*/ 84158 h 89822"/>
                <a:gd name="connsiteX21" fmla="*/ 52690 w 53803"/>
                <a:gd name="connsiteY21" fmla="*/ 88095 h 89822"/>
                <a:gd name="connsiteX22" fmla="*/ 49494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3"/>
                  </a:lnTo>
                  <a:cubicBezTo>
                    <a:pt x="0" y="2985"/>
                    <a:pt x="565" y="1936"/>
                    <a:pt x="1727" y="1162"/>
                  </a:cubicBezTo>
                  <a:cubicBezTo>
                    <a:pt x="2873" y="387"/>
                    <a:pt x="4228" y="0"/>
                    <a:pt x="5777" y="0"/>
                  </a:cubicBezTo>
                  <a:lnTo>
                    <a:pt x="49494" y="0"/>
                  </a:lnTo>
                  <a:cubicBezTo>
                    <a:pt x="50882" y="0"/>
                    <a:pt x="51947" y="581"/>
                    <a:pt x="52690" y="1727"/>
                  </a:cubicBezTo>
                  <a:cubicBezTo>
                    <a:pt x="53432" y="2873"/>
                    <a:pt x="53803" y="4180"/>
                    <a:pt x="53803" y="5664"/>
                  </a:cubicBezTo>
                  <a:cubicBezTo>
                    <a:pt x="53803" y="7310"/>
                    <a:pt x="53416" y="8698"/>
                    <a:pt x="52641" y="9844"/>
                  </a:cubicBezTo>
                  <a:cubicBezTo>
                    <a:pt x="51867" y="10990"/>
                    <a:pt x="50818" y="11571"/>
                    <a:pt x="49511" y="11571"/>
                  </a:cubicBezTo>
                  <a:lnTo>
                    <a:pt x="13039" y="11571"/>
                  </a:lnTo>
                  <a:lnTo>
                    <a:pt x="13039" y="39699"/>
                  </a:lnTo>
                  <a:lnTo>
                    <a:pt x="31953" y="39699"/>
                  </a:lnTo>
                  <a:cubicBezTo>
                    <a:pt x="33260" y="39699"/>
                    <a:pt x="34309" y="40215"/>
                    <a:pt x="35084" y="41232"/>
                  </a:cubicBezTo>
                  <a:cubicBezTo>
                    <a:pt x="35858" y="42248"/>
                    <a:pt x="36245" y="43507"/>
                    <a:pt x="36245" y="44976"/>
                  </a:cubicBezTo>
                  <a:cubicBezTo>
                    <a:pt x="36245" y="46283"/>
                    <a:pt x="35874" y="47461"/>
                    <a:pt x="35148" y="48478"/>
                  </a:cubicBezTo>
                  <a:cubicBezTo>
                    <a:pt x="34406" y="49510"/>
                    <a:pt x="33341" y="50011"/>
                    <a:pt x="31953" y="50011"/>
                  </a:cubicBezTo>
                  <a:lnTo>
                    <a:pt x="13039" y="50011"/>
                  </a:lnTo>
                  <a:lnTo>
                    <a:pt x="13039" y="78251"/>
                  </a:lnTo>
                  <a:lnTo>
                    <a:pt x="49511" y="78251"/>
                  </a:lnTo>
                  <a:cubicBezTo>
                    <a:pt x="50818" y="78251"/>
                    <a:pt x="51867" y="78832"/>
                    <a:pt x="52641" y="79978"/>
                  </a:cubicBezTo>
                  <a:cubicBezTo>
                    <a:pt x="53416" y="81124"/>
                    <a:pt x="53803" y="82512"/>
                    <a:pt x="53803" y="84158"/>
                  </a:cubicBezTo>
                  <a:cubicBezTo>
                    <a:pt x="53803" y="85627"/>
                    <a:pt x="53432" y="86950"/>
                    <a:pt x="52690" y="88095"/>
                  </a:cubicBezTo>
                  <a:cubicBezTo>
                    <a:pt x="51947" y="89241"/>
                    <a:pt x="50882" y="89822"/>
                    <a:pt x="49494" y="89822"/>
                  </a:cubicBezTo>
                  <a:lnTo>
                    <a:pt x="5777" y="89822"/>
                  </a:lnTo>
                  <a:cubicBezTo>
                    <a:pt x="4228" y="89822"/>
                    <a:pt x="2873" y="89435"/>
                    <a:pt x="1727" y="88660"/>
                  </a:cubicBezTo>
                  <a:cubicBezTo>
                    <a:pt x="58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33" name="Figura a mano libera: forma 432">
              <a:extLst>
                <a:ext uri="{FF2B5EF4-FFF2-40B4-BE49-F238E27FC236}">
                  <a16:creationId xmlns:a16="http://schemas.microsoft.com/office/drawing/2014/main" id="{D64DD0B0-7022-626C-DB4D-240E350F264B}"/>
                </a:ext>
              </a:extLst>
            </p:cNvPr>
            <p:cNvSpPr/>
            <p:nvPr/>
          </p:nvSpPr>
          <p:spPr>
            <a:xfrm>
              <a:off x="6894233" y="3831618"/>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2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5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0 w 56578"/>
                <a:gd name="connsiteY15" fmla="*/ 29096 h 89773"/>
                <a:gd name="connsiteX16" fmla="*/ 12990 w 56578"/>
                <a:gd name="connsiteY16" fmla="*/ 85465 h 89773"/>
                <a:gd name="connsiteX17" fmla="*/ 11086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7"/>
                    <a:pt x="12022" y="1533"/>
                  </a:cubicBezTo>
                  <a:cubicBezTo>
                    <a:pt x="13410" y="2566"/>
                    <a:pt x="14846" y="4502"/>
                    <a:pt x="16315" y="7375"/>
                  </a:cubicBezTo>
                  <a:lnTo>
                    <a:pt x="43572" y="60549"/>
                  </a:lnTo>
                  <a:lnTo>
                    <a:pt x="43572" y="4180"/>
                  </a:lnTo>
                  <a:cubicBezTo>
                    <a:pt x="43572" y="2792"/>
                    <a:pt x="44200" y="1743"/>
                    <a:pt x="45475" y="1049"/>
                  </a:cubicBezTo>
                  <a:cubicBezTo>
                    <a:pt x="46750"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7"/>
                    <a:pt x="51866" y="89774"/>
                    <a:pt x="50075" y="89774"/>
                  </a:cubicBezTo>
                  <a:cubicBezTo>
                    <a:pt x="46638" y="89774"/>
                    <a:pt x="44055" y="88176"/>
                    <a:pt x="42345" y="84981"/>
                  </a:cubicBezTo>
                  <a:lnTo>
                    <a:pt x="12990" y="29096"/>
                  </a:lnTo>
                  <a:lnTo>
                    <a:pt x="12990" y="85465"/>
                  </a:lnTo>
                  <a:cubicBezTo>
                    <a:pt x="12990" y="86772"/>
                    <a:pt x="12361" y="87821"/>
                    <a:pt x="11086" y="88596"/>
                  </a:cubicBezTo>
                  <a:cubicBezTo>
                    <a:pt x="9812" y="89370"/>
                    <a:pt x="8278" y="89758"/>
                    <a:pt x="6487" y="89758"/>
                  </a:cubicBezTo>
                  <a:cubicBezTo>
                    <a:pt x="4760" y="89758"/>
                    <a:pt x="3260" y="89370"/>
                    <a:pt x="1936" y="88596"/>
                  </a:cubicBezTo>
                  <a:cubicBezTo>
                    <a:pt x="66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34" name="Figura a mano libera: forma 433">
              <a:extLst>
                <a:ext uri="{FF2B5EF4-FFF2-40B4-BE49-F238E27FC236}">
                  <a16:creationId xmlns:a16="http://schemas.microsoft.com/office/drawing/2014/main" id="{9CE9B61B-AB56-339F-BFC7-24EC16ED13D4}"/>
                </a:ext>
              </a:extLst>
            </p:cNvPr>
            <p:cNvSpPr/>
            <p:nvPr/>
          </p:nvSpPr>
          <p:spPr>
            <a:xfrm>
              <a:off x="6960671" y="3831586"/>
              <a:ext cx="59564" cy="89773"/>
            </a:xfrm>
            <a:custGeom>
              <a:avLst/>
              <a:gdLst>
                <a:gd name="connsiteX0" fmla="*/ 0 w 59564"/>
                <a:gd name="connsiteY0" fmla="*/ 5971 h 89773"/>
                <a:gd name="connsiteX1" fmla="*/ 1113 w 59564"/>
                <a:gd name="connsiteY1" fmla="*/ 1807 h 89773"/>
                <a:gd name="connsiteX2" fmla="*/ 4309 w 59564"/>
                <a:gd name="connsiteY2" fmla="*/ 0 h 89773"/>
                <a:gd name="connsiteX3" fmla="*/ 55271 w 59564"/>
                <a:gd name="connsiteY3" fmla="*/ 0 h 89773"/>
                <a:gd name="connsiteX4" fmla="*/ 58467 w 59564"/>
                <a:gd name="connsiteY4" fmla="*/ 1743 h 89773"/>
                <a:gd name="connsiteX5" fmla="*/ 59564 w 59564"/>
                <a:gd name="connsiteY5" fmla="*/ 5842 h 89773"/>
                <a:gd name="connsiteX6" fmla="*/ 58402 w 59564"/>
                <a:gd name="connsiteY6" fmla="*/ 10247 h 89773"/>
                <a:gd name="connsiteX7" fmla="*/ 55271 w 59564"/>
                <a:gd name="connsiteY7" fmla="*/ 12039 h 89773"/>
                <a:gd name="connsiteX8" fmla="*/ 36358 w 59564"/>
                <a:gd name="connsiteY8" fmla="*/ 12039 h 89773"/>
                <a:gd name="connsiteX9" fmla="*/ 36358 w 59564"/>
                <a:gd name="connsiteY9" fmla="*/ 85481 h 89773"/>
                <a:gd name="connsiteX10" fmla="*/ 34389 w 59564"/>
                <a:gd name="connsiteY10" fmla="*/ 88612 h 89773"/>
                <a:gd name="connsiteX11" fmla="*/ 29838 w 59564"/>
                <a:gd name="connsiteY11" fmla="*/ 89774 h 89773"/>
                <a:gd name="connsiteX12" fmla="*/ 25240 w 59564"/>
                <a:gd name="connsiteY12" fmla="*/ 88612 h 89773"/>
                <a:gd name="connsiteX13" fmla="*/ 23335 w 59564"/>
                <a:gd name="connsiteY13" fmla="*/ 85481 h 89773"/>
                <a:gd name="connsiteX14" fmla="*/ 23335 w 59564"/>
                <a:gd name="connsiteY14" fmla="*/ 12039 h 89773"/>
                <a:gd name="connsiteX15" fmla="*/ 4309 w 59564"/>
                <a:gd name="connsiteY15" fmla="*/ 12039 h 89773"/>
                <a:gd name="connsiteX16" fmla="*/ 1178 w 59564"/>
                <a:gd name="connsiteY16" fmla="*/ 10247 h 89773"/>
                <a:gd name="connsiteX17" fmla="*/ 0 w 59564"/>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4"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7" y="87837"/>
                    <a:pt x="34389" y="88612"/>
                  </a:cubicBezTo>
                  <a:cubicBezTo>
                    <a:pt x="33082" y="89387"/>
                    <a:pt x="31565" y="89774"/>
                    <a:pt x="29838" y="89774"/>
                  </a:cubicBezTo>
                  <a:cubicBezTo>
                    <a:pt x="28031" y="89774"/>
                    <a:pt x="26498" y="89387"/>
                    <a:pt x="25240" y="88612"/>
                  </a:cubicBezTo>
                  <a:cubicBezTo>
                    <a:pt x="23965" y="87837"/>
                    <a:pt x="23335" y="86788"/>
                    <a:pt x="23335" y="85481"/>
                  </a:cubicBezTo>
                  <a:lnTo>
                    <a:pt x="23335" y="12039"/>
                  </a:lnTo>
                  <a:lnTo>
                    <a:pt x="4309" y="12039"/>
                  </a:lnTo>
                  <a:cubicBezTo>
                    <a:pt x="3001" y="12039"/>
                    <a:pt x="1953" y="11442"/>
                    <a:pt x="1178" y="10247"/>
                  </a:cubicBezTo>
                  <a:cubicBezTo>
                    <a:pt x="387" y="9053"/>
                    <a:pt x="0" y="7633"/>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35" name="Figura a mano libera: forma 434">
              <a:extLst>
                <a:ext uri="{FF2B5EF4-FFF2-40B4-BE49-F238E27FC236}">
                  <a16:creationId xmlns:a16="http://schemas.microsoft.com/office/drawing/2014/main" id="{5891611F-2064-860E-E8B1-2921CB96078B}"/>
                </a:ext>
              </a:extLst>
            </p:cNvPr>
            <p:cNvSpPr/>
            <p:nvPr/>
          </p:nvSpPr>
          <p:spPr>
            <a:xfrm>
              <a:off x="6445251" y="3953522"/>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592 w 66664"/>
                <a:gd name="connsiteY16" fmla="*/ 59919 h 90516"/>
                <a:gd name="connsiteX17" fmla="*/ 44976 w 66664"/>
                <a:gd name="connsiteY17" fmla="*/ 59919 h 90516"/>
                <a:gd name="connsiteX18" fmla="*/ 32663 w 66664"/>
                <a:gd name="connsiteY18" fmla="*/ 17768 h 90516"/>
                <a:gd name="connsiteX19" fmla="*/ 20592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4" y="0"/>
                  </a:cubicBezTo>
                  <a:cubicBezTo>
                    <a:pt x="38101" y="0"/>
                    <a:pt x="41055" y="1372"/>
                    <a:pt x="42103" y="4115"/>
                  </a:cubicBezTo>
                  <a:lnTo>
                    <a:pt x="66423" y="83690"/>
                  </a:lnTo>
                  <a:cubicBezTo>
                    <a:pt x="66584" y="84206"/>
                    <a:pt x="66665" y="84593"/>
                    <a:pt x="66665" y="84852"/>
                  </a:cubicBezTo>
                  <a:cubicBezTo>
                    <a:pt x="66665" y="86401"/>
                    <a:pt x="65712" y="87724"/>
                    <a:pt x="63808" y="88838"/>
                  </a:cubicBezTo>
                  <a:cubicBezTo>
                    <a:pt x="61904" y="89951"/>
                    <a:pt x="59871" y="90516"/>
                    <a:pt x="57741" y="90516"/>
                  </a:cubicBezTo>
                  <a:cubicBezTo>
                    <a:pt x="55159" y="90516"/>
                    <a:pt x="53545" y="89628"/>
                    <a:pt x="52932" y="87837"/>
                  </a:cubicBezTo>
                  <a:lnTo>
                    <a:pt x="47848" y="70247"/>
                  </a:lnTo>
                  <a:lnTo>
                    <a:pt x="17655" y="70247"/>
                  </a:lnTo>
                  <a:lnTo>
                    <a:pt x="12636" y="87789"/>
                  </a:lnTo>
                  <a:cubicBezTo>
                    <a:pt x="12071" y="89596"/>
                    <a:pt x="10554" y="90500"/>
                    <a:pt x="8101" y="90500"/>
                  </a:cubicBezTo>
                  <a:cubicBezTo>
                    <a:pt x="6132" y="90500"/>
                    <a:pt x="4309" y="89967"/>
                    <a:pt x="2582" y="88902"/>
                  </a:cubicBezTo>
                  <a:cubicBezTo>
                    <a:pt x="855" y="87837"/>
                    <a:pt x="0" y="86579"/>
                    <a:pt x="0" y="85110"/>
                  </a:cubicBezTo>
                  <a:close/>
                  <a:moveTo>
                    <a:pt x="20592" y="59919"/>
                  </a:moveTo>
                  <a:lnTo>
                    <a:pt x="44976" y="59919"/>
                  </a:lnTo>
                  <a:lnTo>
                    <a:pt x="32663" y="17768"/>
                  </a:lnTo>
                  <a:lnTo>
                    <a:pt x="20592"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36" name="Figura a mano libera: forma 435">
              <a:extLst>
                <a:ext uri="{FF2B5EF4-FFF2-40B4-BE49-F238E27FC236}">
                  <a16:creationId xmlns:a16="http://schemas.microsoft.com/office/drawing/2014/main" id="{6113C55F-F521-8E5E-A6B7-679254AA2A4B}"/>
                </a:ext>
              </a:extLst>
            </p:cNvPr>
            <p:cNvSpPr/>
            <p:nvPr/>
          </p:nvSpPr>
          <p:spPr>
            <a:xfrm>
              <a:off x="6519742" y="3954264"/>
              <a:ext cx="55142" cy="90499"/>
            </a:xfrm>
            <a:custGeom>
              <a:avLst/>
              <a:gdLst>
                <a:gd name="connsiteX0" fmla="*/ 0 w 55142"/>
                <a:gd name="connsiteY0" fmla="*/ 63114 h 90499"/>
                <a:gd name="connsiteX1" fmla="*/ 0 w 55142"/>
                <a:gd name="connsiteY1" fmla="*/ 27386 h 90499"/>
                <a:gd name="connsiteX2" fmla="*/ 7488 w 55142"/>
                <a:gd name="connsiteY2" fmla="*/ 6633 h 90499"/>
                <a:gd name="connsiteX3" fmla="*/ 27143 w 55142"/>
                <a:gd name="connsiteY3" fmla="*/ 0 h 90499"/>
                <a:gd name="connsiteX4" fmla="*/ 47348 w 55142"/>
                <a:gd name="connsiteY4" fmla="*/ 6197 h 90499"/>
                <a:gd name="connsiteX5" fmla="*/ 55142 w 55142"/>
                <a:gd name="connsiteY5" fmla="*/ 22706 h 90499"/>
                <a:gd name="connsiteX6" fmla="*/ 53609 w 55142"/>
                <a:gd name="connsiteY6" fmla="*/ 27612 h 90499"/>
                <a:gd name="connsiteX7" fmla="*/ 48639 w 55142"/>
                <a:gd name="connsiteY7" fmla="*/ 28967 h 90499"/>
                <a:gd name="connsiteX8" fmla="*/ 42135 w 55142"/>
                <a:gd name="connsiteY8" fmla="*/ 24675 h 90499"/>
                <a:gd name="connsiteX9" fmla="*/ 27514 w 55142"/>
                <a:gd name="connsiteY9" fmla="*/ 11538 h 90499"/>
                <a:gd name="connsiteX10" fmla="*/ 13023 w 55142"/>
                <a:gd name="connsiteY10" fmla="*/ 27386 h 90499"/>
                <a:gd name="connsiteX11" fmla="*/ 13023 w 55142"/>
                <a:gd name="connsiteY11" fmla="*/ 63114 h 90499"/>
                <a:gd name="connsiteX12" fmla="*/ 27514 w 55142"/>
                <a:gd name="connsiteY12" fmla="*/ 78962 h 90499"/>
                <a:gd name="connsiteX13" fmla="*/ 38327 w 55142"/>
                <a:gd name="connsiteY13" fmla="*/ 75008 h 90499"/>
                <a:gd name="connsiteX14" fmla="*/ 42135 w 55142"/>
                <a:gd name="connsiteY14" fmla="*/ 63034 h 90499"/>
                <a:gd name="connsiteX15" fmla="*/ 42135 w 55142"/>
                <a:gd name="connsiteY15" fmla="*/ 52915 h 90499"/>
                <a:gd name="connsiteX16" fmla="*/ 29725 w 55142"/>
                <a:gd name="connsiteY16" fmla="*/ 52915 h 90499"/>
                <a:gd name="connsiteX17" fmla="*/ 26659 w 55142"/>
                <a:gd name="connsiteY17" fmla="*/ 51398 h 90499"/>
                <a:gd name="connsiteX18" fmla="*/ 25562 w 55142"/>
                <a:gd name="connsiteY18" fmla="*/ 47703 h 90499"/>
                <a:gd name="connsiteX19" fmla="*/ 26659 w 55142"/>
                <a:gd name="connsiteY19" fmla="*/ 44185 h 90499"/>
                <a:gd name="connsiteX20" fmla="*/ 29725 w 55142"/>
                <a:gd name="connsiteY20" fmla="*/ 42603 h 90499"/>
                <a:gd name="connsiteX21" fmla="*/ 50850 w 55142"/>
                <a:gd name="connsiteY21" fmla="*/ 42603 h 90499"/>
                <a:gd name="connsiteX22" fmla="*/ 53980 w 55142"/>
                <a:gd name="connsiteY22" fmla="*/ 43894 h 90499"/>
                <a:gd name="connsiteX23" fmla="*/ 55142 w 55142"/>
                <a:gd name="connsiteY23" fmla="*/ 47025 h 90499"/>
                <a:gd name="connsiteX24" fmla="*/ 55142 w 55142"/>
                <a:gd name="connsiteY24" fmla="*/ 63114 h 90499"/>
                <a:gd name="connsiteX25" fmla="*/ 47590 w 55142"/>
                <a:gd name="connsiteY25" fmla="*/ 83867 h 90499"/>
                <a:gd name="connsiteX26" fmla="*/ 27514 w 55142"/>
                <a:gd name="connsiteY26" fmla="*/ 90500 h 90499"/>
                <a:gd name="connsiteX27" fmla="*/ 7504 w 55142"/>
                <a:gd name="connsiteY27" fmla="*/ 83867 h 90499"/>
                <a:gd name="connsiteX28" fmla="*/ 0 w 55142"/>
                <a:gd name="connsiteY28"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142" h="90499">
                  <a:moveTo>
                    <a:pt x="0" y="63114"/>
                  </a:moveTo>
                  <a:lnTo>
                    <a:pt x="0" y="27386"/>
                  </a:lnTo>
                  <a:cubicBezTo>
                    <a:pt x="0" y="17977"/>
                    <a:pt x="2501" y="11054"/>
                    <a:pt x="7488" y="6633"/>
                  </a:cubicBezTo>
                  <a:cubicBezTo>
                    <a:pt x="12474" y="2211"/>
                    <a:pt x="19026" y="0"/>
                    <a:pt x="27143" y="0"/>
                  </a:cubicBezTo>
                  <a:cubicBezTo>
                    <a:pt x="35406" y="0"/>
                    <a:pt x="42151" y="2066"/>
                    <a:pt x="47348" y="6197"/>
                  </a:cubicBezTo>
                  <a:cubicBezTo>
                    <a:pt x="52544" y="10328"/>
                    <a:pt x="55142" y="15831"/>
                    <a:pt x="55142" y="22706"/>
                  </a:cubicBezTo>
                  <a:cubicBezTo>
                    <a:pt x="55142" y="25078"/>
                    <a:pt x="54626" y="26724"/>
                    <a:pt x="53609" y="27612"/>
                  </a:cubicBezTo>
                  <a:cubicBezTo>
                    <a:pt x="52592" y="28515"/>
                    <a:pt x="50930" y="28967"/>
                    <a:pt x="48639" y="28967"/>
                  </a:cubicBezTo>
                  <a:cubicBezTo>
                    <a:pt x="44379" y="28967"/>
                    <a:pt x="42216" y="27531"/>
                    <a:pt x="42135" y="24675"/>
                  </a:cubicBezTo>
                  <a:cubicBezTo>
                    <a:pt x="41231" y="15912"/>
                    <a:pt x="36358" y="11538"/>
                    <a:pt x="27514" y="11538"/>
                  </a:cubicBezTo>
                  <a:cubicBezTo>
                    <a:pt x="17848" y="11538"/>
                    <a:pt x="13023" y="16816"/>
                    <a:pt x="13023" y="27386"/>
                  </a:cubicBezTo>
                  <a:lnTo>
                    <a:pt x="13023" y="63114"/>
                  </a:lnTo>
                  <a:cubicBezTo>
                    <a:pt x="13023" y="73668"/>
                    <a:pt x="17848" y="78962"/>
                    <a:pt x="27514" y="78962"/>
                  </a:cubicBezTo>
                  <a:cubicBezTo>
                    <a:pt x="32178" y="78962"/>
                    <a:pt x="35777" y="77654"/>
                    <a:pt x="38327" y="75008"/>
                  </a:cubicBezTo>
                  <a:cubicBezTo>
                    <a:pt x="40860" y="72377"/>
                    <a:pt x="42135" y="68391"/>
                    <a:pt x="42135" y="63034"/>
                  </a:cubicBezTo>
                  <a:lnTo>
                    <a:pt x="42135" y="52915"/>
                  </a:lnTo>
                  <a:lnTo>
                    <a:pt x="29725" y="52915"/>
                  </a:lnTo>
                  <a:cubicBezTo>
                    <a:pt x="28418" y="52915"/>
                    <a:pt x="27386" y="52415"/>
                    <a:pt x="26659" y="51398"/>
                  </a:cubicBezTo>
                  <a:cubicBezTo>
                    <a:pt x="25917" y="50382"/>
                    <a:pt x="25562" y="49155"/>
                    <a:pt x="25562" y="47703"/>
                  </a:cubicBezTo>
                  <a:cubicBezTo>
                    <a:pt x="25562" y="46412"/>
                    <a:pt x="25933" y="45234"/>
                    <a:pt x="26659" y="44185"/>
                  </a:cubicBezTo>
                  <a:cubicBezTo>
                    <a:pt x="27386" y="43136"/>
                    <a:pt x="28418" y="42603"/>
                    <a:pt x="29725" y="42603"/>
                  </a:cubicBezTo>
                  <a:lnTo>
                    <a:pt x="50850" y="42603"/>
                  </a:lnTo>
                  <a:cubicBezTo>
                    <a:pt x="52157" y="42603"/>
                    <a:pt x="53206" y="43039"/>
                    <a:pt x="53980" y="43894"/>
                  </a:cubicBezTo>
                  <a:cubicBezTo>
                    <a:pt x="54755" y="44750"/>
                    <a:pt x="55142" y="45799"/>
                    <a:pt x="55142" y="47025"/>
                  </a:cubicBezTo>
                  <a:lnTo>
                    <a:pt x="55142" y="63114"/>
                  </a:lnTo>
                  <a:cubicBezTo>
                    <a:pt x="55142" y="72523"/>
                    <a:pt x="52625" y="79446"/>
                    <a:pt x="47590" y="83867"/>
                  </a:cubicBezTo>
                  <a:cubicBezTo>
                    <a:pt x="42555" y="88289"/>
                    <a:pt x="35858" y="90500"/>
                    <a:pt x="27514" y="90500"/>
                  </a:cubicBezTo>
                  <a:cubicBezTo>
                    <a:pt x="19171" y="90500"/>
                    <a:pt x="12491" y="88289"/>
                    <a:pt x="7504" y="83867"/>
                  </a:cubicBezTo>
                  <a:cubicBezTo>
                    <a:pt x="2501" y="79446"/>
                    <a:pt x="0" y="72523"/>
                    <a:pt x="0" y="63114"/>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37" name="Figura a mano libera: forma 436">
              <a:extLst>
                <a:ext uri="{FF2B5EF4-FFF2-40B4-BE49-F238E27FC236}">
                  <a16:creationId xmlns:a16="http://schemas.microsoft.com/office/drawing/2014/main" id="{16BEBD11-88F4-8BCC-99E8-C35861007E20}"/>
                </a:ext>
              </a:extLst>
            </p:cNvPr>
            <p:cNvSpPr/>
            <p:nvPr/>
          </p:nvSpPr>
          <p:spPr>
            <a:xfrm>
              <a:off x="6588892" y="3954264"/>
              <a:ext cx="53803" cy="89822"/>
            </a:xfrm>
            <a:custGeom>
              <a:avLst/>
              <a:gdLst>
                <a:gd name="connsiteX0" fmla="*/ 0 w 53803"/>
                <a:gd name="connsiteY0" fmla="*/ 85465 h 89822"/>
                <a:gd name="connsiteX1" fmla="*/ 0 w 53803"/>
                <a:gd name="connsiteY1" fmla="*/ 4293 h 89822"/>
                <a:gd name="connsiteX2" fmla="*/ 1727 w 53803"/>
                <a:gd name="connsiteY2" fmla="*/ 1162 h 89822"/>
                <a:gd name="connsiteX3" fmla="*/ 5777 w 53803"/>
                <a:gd name="connsiteY3" fmla="*/ 0 h 89822"/>
                <a:gd name="connsiteX4" fmla="*/ 49494 w 53803"/>
                <a:gd name="connsiteY4" fmla="*/ 0 h 89822"/>
                <a:gd name="connsiteX5" fmla="*/ 52690 w 53803"/>
                <a:gd name="connsiteY5" fmla="*/ 1727 h 89822"/>
                <a:gd name="connsiteX6" fmla="*/ 53803 w 53803"/>
                <a:gd name="connsiteY6" fmla="*/ 5664 h 89822"/>
                <a:gd name="connsiteX7" fmla="*/ 52641 w 53803"/>
                <a:gd name="connsiteY7" fmla="*/ 9844 h 89822"/>
                <a:gd name="connsiteX8" fmla="*/ 49510 w 53803"/>
                <a:gd name="connsiteY8" fmla="*/ 11571 h 89822"/>
                <a:gd name="connsiteX9" fmla="*/ 13039 w 53803"/>
                <a:gd name="connsiteY9" fmla="*/ 11571 h 89822"/>
                <a:gd name="connsiteX10" fmla="*/ 13039 w 53803"/>
                <a:gd name="connsiteY10" fmla="*/ 39699 h 89822"/>
                <a:gd name="connsiteX11" fmla="*/ 31953 w 53803"/>
                <a:gd name="connsiteY11" fmla="*/ 39699 h 89822"/>
                <a:gd name="connsiteX12" fmla="*/ 35083 w 53803"/>
                <a:gd name="connsiteY12" fmla="*/ 41232 h 89822"/>
                <a:gd name="connsiteX13" fmla="*/ 36246 w 53803"/>
                <a:gd name="connsiteY13" fmla="*/ 44976 h 89822"/>
                <a:gd name="connsiteX14" fmla="*/ 35148 w 53803"/>
                <a:gd name="connsiteY14" fmla="*/ 48478 h 89822"/>
                <a:gd name="connsiteX15" fmla="*/ 31953 w 53803"/>
                <a:gd name="connsiteY15" fmla="*/ 50011 h 89822"/>
                <a:gd name="connsiteX16" fmla="*/ 13039 w 53803"/>
                <a:gd name="connsiteY16" fmla="*/ 50011 h 89822"/>
                <a:gd name="connsiteX17" fmla="*/ 13039 w 53803"/>
                <a:gd name="connsiteY17" fmla="*/ 78251 h 89822"/>
                <a:gd name="connsiteX18" fmla="*/ 49510 w 53803"/>
                <a:gd name="connsiteY18" fmla="*/ 78251 h 89822"/>
                <a:gd name="connsiteX19" fmla="*/ 52641 w 53803"/>
                <a:gd name="connsiteY19" fmla="*/ 79978 h 89822"/>
                <a:gd name="connsiteX20" fmla="*/ 53803 w 53803"/>
                <a:gd name="connsiteY20" fmla="*/ 84158 h 89822"/>
                <a:gd name="connsiteX21" fmla="*/ 52690 w 53803"/>
                <a:gd name="connsiteY21" fmla="*/ 88095 h 89822"/>
                <a:gd name="connsiteX22" fmla="*/ 49494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3"/>
                  </a:lnTo>
                  <a:cubicBezTo>
                    <a:pt x="0" y="2985"/>
                    <a:pt x="565" y="1936"/>
                    <a:pt x="1727" y="1162"/>
                  </a:cubicBezTo>
                  <a:cubicBezTo>
                    <a:pt x="2873" y="387"/>
                    <a:pt x="4228" y="0"/>
                    <a:pt x="5777" y="0"/>
                  </a:cubicBezTo>
                  <a:lnTo>
                    <a:pt x="49494" y="0"/>
                  </a:lnTo>
                  <a:cubicBezTo>
                    <a:pt x="50882" y="0"/>
                    <a:pt x="51947" y="581"/>
                    <a:pt x="52690" y="1727"/>
                  </a:cubicBezTo>
                  <a:cubicBezTo>
                    <a:pt x="53432" y="2873"/>
                    <a:pt x="53803" y="4180"/>
                    <a:pt x="53803" y="5664"/>
                  </a:cubicBezTo>
                  <a:cubicBezTo>
                    <a:pt x="53803" y="7310"/>
                    <a:pt x="53415" y="8698"/>
                    <a:pt x="52641" y="9844"/>
                  </a:cubicBezTo>
                  <a:cubicBezTo>
                    <a:pt x="51866" y="10990"/>
                    <a:pt x="50817" y="11571"/>
                    <a:pt x="49510" y="11571"/>
                  </a:cubicBezTo>
                  <a:lnTo>
                    <a:pt x="13039" y="11571"/>
                  </a:lnTo>
                  <a:lnTo>
                    <a:pt x="13039" y="39699"/>
                  </a:lnTo>
                  <a:lnTo>
                    <a:pt x="31953" y="39699"/>
                  </a:lnTo>
                  <a:cubicBezTo>
                    <a:pt x="33260" y="39699"/>
                    <a:pt x="34309" y="40215"/>
                    <a:pt x="35083" y="41232"/>
                  </a:cubicBezTo>
                  <a:cubicBezTo>
                    <a:pt x="35858" y="42248"/>
                    <a:pt x="36246" y="43507"/>
                    <a:pt x="36246" y="44976"/>
                  </a:cubicBezTo>
                  <a:cubicBezTo>
                    <a:pt x="36246" y="46283"/>
                    <a:pt x="35874" y="47461"/>
                    <a:pt x="35148" y="48478"/>
                  </a:cubicBezTo>
                  <a:cubicBezTo>
                    <a:pt x="34406" y="49510"/>
                    <a:pt x="33340" y="50011"/>
                    <a:pt x="31953" y="50011"/>
                  </a:cubicBezTo>
                  <a:lnTo>
                    <a:pt x="13039" y="50011"/>
                  </a:lnTo>
                  <a:lnTo>
                    <a:pt x="13039" y="78251"/>
                  </a:lnTo>
                  <a:lnTo>
                    <a:pt x="49510" y="78251"/>
                  </a:lnTo>
                  <a:cubicBezTo>
                    <a:pt x="50817" y="78251"/>
                    <a:pt x="51866" y="78832"/>
                    <a:pt x="52641" y="79978"/>
                  </a:cubicBezTo>
                  <a:cubicBezTo>
                    <a:pt x="53415" y="81124"/>
                    <a:pt x="53803" y="82512"/>
                    <a:pt x="53803" y="84158"/>
                  </a:cubicBezTo>
                  <a:cubicBezTo>
                    <a:pt x="53803" y="85627"/>
                    <a:pt x="53432" y="86950"/>
                    <a:pt x="52690" y="88095"/>
                  </a:cubicBezTo>
                  <a:cubicBezTo>
                    <a:pt x="51947" y="89241"/>
                    <a:pt x="50882" y="89822"/>
                    <a:pt x="49494" y="89822"/>
                  </a:cubicBezTo>
                  <a:lnTo>
                    <a:pt x="5777" y="89822"/>
                  </a:lnTo>
                  <a:cubicBezTo>
                    <a:pt x="4228" y="89822"/>
                    <a:pt x="2873" y="89435"/>
                    <a:pt x="1727"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38" name="Figura a mano libera: forma 437">
              <a:extLst>
                <a:ext uri="{FF2B5EF4-FFF2-40B4-BE49-F238E27FC236}">
                  <a16:creationId xmlns:a16="http://schemas.microsoft.com/office/drawing/2014/main" id="{64883C82-AF68-7104-9600-8D2FD4B3D4B3}"/>
                </a:ext>
              </a:extLst>
            </p:cNvPr>
            <p:cNvSpPr/>
            <p:nvPr/>
          </p:nvSpPr>
          <p:spPr>
            <a:xfrm>
              <a:off x="6653120" y="3954264"/>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3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6 w 56578"/>
                <a:gd name="connsiteY14" fmla="*/ 84981 h 89773"/>
                <a:gd name="connsiteX15" fmla="*/ 12990 w 56578"/>
                <a:gd name="connsiteY15" fmla="*/ 29096 h 89773"/>
                <a:gd name="connsiteX16" fmla="*/ 12990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7"/>
                    <a:pt x="12023" y="1533"/>
                  </a:cubicBezTo>
                  <a:cubicBezTo>
                    <a:pt x="13410" y="2566"/>
                    <a:pt x="14847" y="4502"/>
                    <a:pt x="16315" y="7375"/>
                  </a:cubicBezTo>
                  <a:lnTo>
                    <a:pt x="43572" y="60549"/>
                  </a:lnTo>
                  <a:lnTo>
                    <a:pt x="43572" y="4180"/>
                  </a:lnTo>
                  <a:cubicBezTo>
                    <a:pt x="43572" y="2792"/>
                    <a:pt x="44201" y="1743"/>
                    <a:pt x="45476" y="1049"/>
                  </a:cubicBezTo>
                  <a:cubicBezTo>
                    <a:pt x="46751"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7"/>
                    <a:pt x="51867" y="89774"/>
                    <a:pt x="50075" y="89774"/>
                  </a:cubicBezTo>
                  <a:cubicBezTo>
                    <a:pt x="46638" y="89774"/>
                    <a:pt x="44055" y="88176"/>
                    <a:pt x="42346" y="84981"/>
                  </a:cubicBezTo>
                  <a:lnTo>
                    <a:pt x="12990" y="29096"/>
                  </a:lnTo>
                  <a:lnTo>
                    <a:pt x="12990" y="85465"/>
                  </a:lnTo>
                  <a:cubicBezTo>
                    <a:pt x="12990" y="86772"/>
                    <a:pt x="12362" y="87821"/>
                    <a:pt x="11087" y="88596"/>
                  </a:cubicBezTo>
                  <a:cubicBezTo>
                    <a:pt x="9812" y="89370"/>
                    <a:pt x="8278" y="89758"/>
                    <a:pt x="6487" y="89758"/>
                  </a:cubicBezTo>
                  <a:cubicBezTo>
                    <a:pt x="4761" y="89758"/>
                    <a:pt x="3260" y="89370"/>
                    <a:pt x="1937"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39" name="Figura a mano libera: forma 438">
              <a:extLst>
                <a:ext uri="{FF2B5EF4-FFF2-40B4-BE49-F238E27FC236}">
                  <a16:creationId xmlns:a16="http://schemas.microsoft.com/office/drawing/2014/main" id="{085F5EF4-E4AD-CFC7-1290-FA0AAFD6AD4D}"/>
                </a:ext>
              </a:extLst>
            </p:cNvPr>
            <p:cNvSpPr/>
            <p:nvPr/>
          </p:nvSpPr>
          <p:spPr>
            <a:xfrm>
              <a:off x="6725933" y="3954248"/>
              <a:ext cx="55142" cy="89773"/>
            </a:xfrm>
            <a:custGeom>
              <a:avLst/>
              <a:gdLst>
                <a:gd name="connsiteX0" fmla="*/ 0 w 55142"/>
                <a:gd name="connsiteY0" fmla="*/ 85594 h 89773"/>
                <a:gd name="connsiteX1" fmla="*/ 0 w 55142"/>
                <a:gd name="connsiteY1" fmla="*/ 4180 h 89773"/>
                <a:gd name="connsiteX2" fmla="*/ 1662 w 55142"/>
                <a:gd name="connsiteY2" fmla="*/ 1226 h 89773"/>
                <a:gd name="connsiteX3" fmla="*/ 5777 w 55142"/>
                <a:gd name="connsiteY3" fmla="*/ 0 h 89773"/>
                <a:gd name="connsiteX4" fmla="*/ 27514 w 55142"/>
                <a:gd name="connsiteY4" fmla="*/ 0 h 89773"/>
                <a:gd name="connsiteX5" fmla="*/ 47590 w 55142"/>
                <a:gd name="connsiteY5" fmla="*/ 6633 h 89773"/>
                <a:gd name="connsiteX6" fmla="*/ 55142 w 55142"/>
                <a:gd name="connsiteY6" fmla="*/ 27386 h 89773"/>
                <a:gd name="connsiteX7" fmla="*/ 55142 w 55142"/>
                <a:gd name="connsiteY7" fmla="*/ 62388 h 89773"/>
                <a:gd name="connsiteX8" fmla="*/ 47590 w 55142"/>
                <a:gd name="connsiteY8" fmla="*/ 83141 h 89773"/>
                <a:gd name="connsiteX9" fmla="*/ 27514 w 55142"/>
                <a:gd name="connsiteY9" fmla="*/ 89774 h 89773"/>
                <a:gd name="connsiteX10" fmla="*/ 5777 w 55142"/>
                <a:gd name="connsiteY10" fmla="*/ 89774 h 89773"/>
                <a:gd name="connsiteX11" fmla="*/ 1662 w 55142"/>
                <a:gd name="connsiteY11" fmla="*/ 88547 h 89773"/>
                <a:gd name="connsiteX12" fmla="*/ 0 w 55142"/>
                <a:gd name="connsiteY12" fmla="*/ 85594 h 89773"/>
                <a:gd name="connsiteX13" fmla="*/ 13023 w 55142"/>
                <a:gd name="connsiteY13" fmla="*/ 78235 h 89773"/>
                <a:gd name="connsiteX14" fmla="*/ 27514 w 55142"/>
                <a:gd name="connsiteY14" fmla="*/ 78235 h 89773"/>
                <a:gd name="connsiteX15" fmla="*/ 42135 w 55142"/>
                <a:gd name="connsiteY15" fmla="*/ 62388 h 89773"/>
                <a:gd name="connsiteX16" fmla="*/ 42135 w 55142"/>
                <a:gd name="connsiteY16" fmla="*/ 27386 h 89773"/>
                <a:gd name="connsiteX17" fmla="*/ 27514 w 55142"/>
                <a:gd name="connsiteY17" fmla="*/ 11538 h 89773"/>
                <a:gd name="connsiteX18" fmla="*/ 13023 w 55142"/>
                <a:gd name="connsiteY18" fmla="*/ 11538 h 89773"/>
                <a:gd name="connsiteX19" fmla="*/ 13023 w 55142"/>
                <a:gd name="connsiteY19" fmla="*/ 7823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42" h="89773">
                  <a:moveTo>
                    <a:pt x="0" y="85594"/>
                  </a:moveTo>
                  <a:lnTo>
                    <a:pt x="0" y="4180"/>
                  </a:lnTo>
                  <a:cubicBezTo>
                    <a:pt x="0" y="3034"/>
                    <a:pt x="548" y="2050"/>
                    <a:pt x="1662" y="1226"/>
                  </a:cubicBezTo>
                  <a:cubicBezTo>
                    <a:pt x="2775" y="403"/>
                    <a:pt x="4131" y="0"/>
                    <a:pt x="5777" y="0"/>
                  </a:cubicBezTo>
                  <a:lnTo>
                    <a:pt x="27514" y="0"/>
                  </a:lnTo>
                  <a:cubicBezTo>
                    <a:pt x="35857" y="0"/>
                    <a:pt x="42555" y="2211"/>
                    <a:pt x="47590" y="6633"/>
                  </a:cubicBezTo>
                  <a:cubicBezTo>
                    <a:pt x="52625" y="11054"/>
                    <a:pt x="55142" y="17977"/>
                    <a:pt x="55142" y="27386"/>
                  </a:cubicBezTo>
                  <a:lnTo>
                    <a:pt x="55142" y="62388"/>
                  </a:lnTo>
                  <a:cubicBezTo>
                    <a:pt x="55142" y="71796"/>
                    <a:pt x="52625" y="78720"/>
                    <a:pt x="47590" y="83141"/>
                  </a:cubicBezTo>
                  <a:cubicBezTo>
                    <a:pt x="42555" y="87563"/>
                    <a:pt x="35857" y="89774"/>
                    <a:pt x="27514" y="89774"/>
                  </a:cubicBezTo>
                  <a:lnTo>
                    <a:pt x="5777" y="89774"/>
                  </a:lnTo>
                  <a:cubicBezTo>
                    <a:pt x="4131" y="89774"/>
                    <a:pt x="2775" y="89370"/>
                    <a:pt x="1662" y="88547"/>
                  </a:cubicBezTo>
                  <a:cubicBezTo>
                    <a:pt x="548" y="87724"/>
                    <a:pt x="0" y="86740"/>
                    <a:pt x="0" y="85594"/>
                  </a:cubicBezTo>
                  <a:close/>
                  <a:moveTo>
                    <a:pt x="13023" y="78235"/>
                  </a:moveTo>
                  <a:lnTo>
                    <a:pt x="27514" y="78235"/>
                  </a:lnTo>
                  <a:cubicBezTo>
                    <a:pt x="37262" y="78235"/>
                    <a:pt x="42135" y="72958"/>
                    <a:pt x="42135" y="62388"/>
                  </a:cubicBezTo>
                  <a:lnTo>
                    <a:pt x="42135" y="27386"/>
                  </a:lnTo>
                  <a:cubicBezTo>
                    <a:pt x="42135" y="16832"/>
                    <a:pt x="37262" y="11538"/>
                    <a:pt x="27514" y="11538"/>
                  </a:cubicBezTo>
                  <a:lnTo>
                    <a:pt x="13023" y="11538"/>
                  </a:lnTo>
                  <a:lnTo>
                    <a:pt x="13023" y="782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40" name="Figura a mano libera: forma 439">
              <a:extLst>
                <a:ext uri="{FF2B5EF4-FFF2-40B4-BE49-F238E27FC236}">
                  <a16:creationId xmlns:a16="http://schemas.microsoft.com/office/drawing/2014/main" id="{C1EBE6AE-4829-126D-63B3-5D8ECEF9EB9A}"/>
                </a:ext>
              </a:extLst>
            </p:cNvPr>
            <p:cNvSpPr/>
            <p:nvPr/>
          </p:nvSpPr>
          <p:spPr>
            <a:xfrm>
              <a:off x="6789951" y="3953522"/>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0 w 66664"/>
                <a:gd name="connsiteY8" fmla="*/ 90516 h 90516"/>
                <a:gd name="connsiteX9" fmla="*/ 52931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608 w 66664"/>
                <a:gd name="connsiteY16" fmla="*/ 59919 h 90516"/>
                <a:gd name="connsiteX17" fmla="*/ 44992 w 66664"/>
                <a:gd name="connsiteY17" fmla="*/ 59919 h 90516"/>
                <a:gd name="connsiteX18" fmla="*/ 32679 w 66664"/>
                <a:gd name="connsiteY18" fmla="*/ 17768 h 90516"/>
                <a:gd name="connsiteX19" fmla="*/ 20608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2" y="1485"/>
                    <a:pt x="28467" y="0"/>
                    <a:pt x="33244" y="0"/>
                  </a:cubicBezTo>
                  <a:cubicBezTo>
                    <a:pt x="38101" y="0"/>
                    <a:pt x="41054" y="1372"/>
                    <a:pt x="42103" y="4115"/>
                  </a:cubicBezTo>
                  <a:lnTo>
                    <a:pt x="66423" y="83690"/>
                  </a:lnTo>
                  <a:cubicBezTo>
                    <a:pt x="66584" y="84206"/>
                    <a:pt x="66665" y="84593"/>
                    <a:pt x="66665" y="84852"/>
                  </a:cubicBezTo>
                  <a:cubicBezTo>
                    <a:pt x="66665" y="86401"/>
                    <a:pt x="65713" y="87724"/>
                    <a:pt x="63808" y="88838"/>
                  </a:cubicBezTo>
                  <a:cubicBezTo>
                    <a:pt x="61904" y="89951"/>
                    <a:pt x="59871" y="90516"/>
                    <a:pt x="57740" y="90516"/>
                  </a:cubicBezTo>
                  <a:cubicBezTo>
                    <a:pt x="55159" y="90516"/>
                    <a:pt x="53545" y="89628"/>
                    <a:pt x="52931" y="87837"/>
                  </a:cubicBezTo>
                  <a:lnTo>
                    <a:pt x="47848" y="70247"/>
                  </a:lnTo>
                  <a:lnTo>
                    <a:pt x="17655" y="70247"/>
                  </a:lnTo>
                  <a:lnTo>
                    <a:pt x="12636" y="87789"/>
                  </a:lnTo>
                  <a:cubicBezTo>
                    <a:pt x="12071" y="89596"/>
                    <a:pt x="10554" y="90500"/>
                    <a:pt x="8101" y="90500"/>
                  </a:cubicBezTo>
                  <a:cubicBezTo>
                    <a:pt x="6132" y="90500"/>
                    <a:pt x="4309" y="89967"/>
                    <a:pt x="2582" y="88902"/>
                  </a:cubicBezTo>
                  <a:cubicBezTo>
                    <a:pt x="855" y="87837"/>
                    <a:pt x="0" y="86579"/>
                    <a:pt x="0" y="85110"/>
                  </a:cubicBezTo>
                  <a:close/>
                  <a:moveTo>
                    <a:pt x="20608" y="59919"/>
                  </a:moveTo>
                  <a:lnTo>
                    <a:pt x="44992" y="59919"/>
                  </a:lnTo>
                  <a:lnTo>
                    <a:pt x="32679" y="17768"/>
                  </a:lnTo>
                  <a:lnTo>
                    <a:pt x="20608"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441" name="Figura a mano libera: forma 440">
            <a:extLst>
              <a:ext uri="{FF2B5EF4-FFF2-40B4-BE49-F238E27FC236}">
                <a16:creationId xmlns:a16="http://schemas.microsoft.com/office/drawing/2014/main" id="{189DD13F-A668-A3E0-24BE-6F6F5980AB98}"/>
              </a:ext>
            </a:extLst>
          </p:cNvPr>
          <p:cNvSpPr/>
          <p:nvPr/>
        </p:nvSpPr>
        <p:spPr>
          <a:xfrm>
            <a:off x="4962450" y="3499756"/>
            <a:ext cx="1669384" cy="965595"/>
          </a:xfrm>
          <a:custGeom>
            <a:avLst/>
            <a:gdLst>
              <a:gd name="connsiteX0" fmla="*/ 0 w 1179743"/>
              <a:gd name="connsiteY0" fmla="*/ 604065 h 682380"/>
              <a:gd name="connsiteX1" fmla="*/ 78332 w 1179743"/>
              <a:gd name="connsiteY1" fmla="*/ 682381 h 682380"/>
              <a:gd name="connsiteX2" fmla="*/ 1101411 w 1179743"/>
              <a:gd name="connsiteY2" fmla="*/ 682381 h 682380"/>
              <a:gd name="connsiteX3" fmla="*/ 1179743 w 1179743"/>
              <a:gd name="connsiteY3" fmla="*/ 604065 h 682380"/>
              <a:gd name="connsiteX4" fmla="*/ 1179743 w 1179743"/>
              <a:gd name="connsiteY4" fmla="*/ 78332 h 682380"/>
              <a:gd name="connsiteX5" fmla="*/ 1101411 w 1179743"/>
              <a:gd name="connsiteY5" fmla="*/ 0 h 682380"/>
              <a:gd name="connsiteX6" fmla="*/ 78332 w 1179743"/>
              <a:gd name="connsiteY6" fmla="*/ 0 h 682380"/>
              <a:gd name="connsiteX7" fmla="*/ 0 w 1179743"/>
              <a:gd name="connsiteY7" fmla="*/ 78332 h 682380"/>
              <a:gd name="connsiteX8" fmla="*/ 0 w 1179743"/>
              <a:gd name="connsiteY8" fmla="*/ 604065 h 6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80">
                <a:moveTo>
                  <a:pt x="0" y="604065"/>
                </a:moveTo>
                <a:cubicBezTo>
                  <a:pt x="0" y="647249"/>
                  <a:pt x="35164" y="682381"/>
                  <a:pt x="78332" y="682381"/>
                </a:cubicBezTo>
                <a:lnTo>
                  <a:pt x="1101411" y="682381"/>
                </a:lnTo>
                <a:cubicBezTo>
                  <a:pt x="1144611" y="682381"/>
                  <a:pt x="1179743" y="647249"/>
                  <a:pt x="1179743" y="604065"/>
                </a:cubicBezTo>
                <a:lnTo>
                  <a:pt x="1179743" y="78332"/>
                </a:lnTo>
                <a:cubicBezTo>
                  <a:pt x="1179743" y="35132"/>
                  <a:pt x="1144596" y="0"/>
                  <a:pt x="1101411" y="0"/>
                </a:cubicBezTo>
                <a:lnTo>
                  <a:pt x="78332" y="0"/>
                </a:lnTo>
                <a:cubicBezTo>
                  <a:pt x="35147" y="0"/>
                  <a:pt x="0" y="35132"/>
                  <a:pt x="0" y="78332"/>
                </a:cubicBezTo>
                <a:lnTo>
                  <a:pt x="0" y="604065"/>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sp>
        <p:nvSpPr>
          <p:cNvPr id="442" name="Figura a mano libera: forma 441">
            <a:extLst>
              <a:ext uri="{FF2B5EF4-FFF2-40B4-BE49-F238E27FC236}">
                <a16:creationId xmlns:a16="http://schemas.microsoft.com/office/drawing/2014/main" id="{09A14136-3239-6ED9-0671-742A78448C77}"/>
              </a:ext>
            </a:extLst>
          </p:cNvPr>
          <p:cNvSpPr/>
          <p:nvPr/>
        </p:nvSpPr>
        <p:spPr>
          <a:xfrm>
            <a:off x="5008416" y="3545724"/>
            <a:ext cx="1577425" cy="873637"/>
          </a:xfrm>
          <a:custGeom>
            <a:avLst/>
            <a:gdLst>
              <a:gd name="connsiteX0" fmla="*/ 1068926 w 1114756"/>
              <a:gd name="connsiteY0" fmla="*/ 0 h 617394"/>
              <a:gd name="connsiteX1" fmla="*/ 1114757 w 1114756"/>
              <a:gd name="connsiteY1" fmla="*/ 45847 h 617394"/>
              <a:gd name="connsiteX2" fmla="*/ 1114757 w 1114756"/>
              <a:gd name="connsiteY2" fmla="*/ 571564 h 617394"/>
              <a:gd name="connsiteX3" fmla="*/ 1068926 w 1114756"/>
              <a:gd name="connsiteY3" fmla="*/ 617394 h 617394"/>
              <a:gd name="connsiteX4" fmla="*/ 45847 w 1114756"/>
              <a:gd name="connsiteY4" fmla="*/ 617394 h 617394"/>
              <a:gd name="connsiteX5" fmla="*/ 0 w 1114756"/>
              <a:gd name="connsiteY5" fmla="*/ 571564 h 617394"/>
              <a:gd name="connsiteX6" fmla="*/ 0 w 1114756"/>
              <a:gd name="connsiteY6" fmla="*/ 45847 h 617394"/>
              <a:gd name="connsiteX7" fmla="*/ 45847 w 1114756"/>
              <a:gd name="connsiteY7" fmla="*/ 0 h 617394"/>
              <a:gd name="connsiteX8" fmla="*/ 1068926 w 1114756"/>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6" h="617394">
                <a:moveTo>
                  <a:pt x="1068926" y="0"/>
                </a:moveTo>
                <a:cubicBezTo>
                  <a:pt x="1094246" y="0"/>
                  <a:pt x="1114757" y="20527"/>
                  <a:pt x="1114757" y="45847"/>
                </a:cubicBezTo>
                <a:lnTo>
                  <a:pt x="1114757" y="571564"/>
                </a:lnTo>
                <a:cubicBezTo>
                  <a:pt x="1114757" y="596884"/>
                  <a:pt x="1094246" y="617394"/>
                  <a:pt x="1068926" y="617394"/>
                </a:cubicBezTo>
                <a:lnTo>
                  <a:pt x="45847" y="617394"/>
                </a:lnTo>
                <a:cubicBezTo>
                  <a:pt x="20527" y="617394"/>
                  <a:pt x="0" y="596867"/>
                  <a:pt x="0" y="571564"/>
                </a:cubicBezTo>
                <a:lnTo>
                  <a:pt x="0" y="45847"/>
                </a:lnTo>
                <a:cubicBezTo>
                  <a:pt x="0" y="20511"/>
                  <a:pt x="20527" y="0"/>
                  <a:pt x="45847" y="0"/>
                </a:cubicBezTo>
                <a:lnTo>
                  <a:pt x="1068926" y="0"/>
                </a:lnTo>
                <a:close/>
              </a:path>
            </a:pathLst>
          </a:custGeom>
          <a:solidFill>
            <a:srgbClr val="053A70"/>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grpSp>
        <p:nvGrpSpPr>
          <p:cNvPr id="443" name="Elemento grafico 56">
            <a:extLst>
              <a:ext uri="{FF2B5EF4-FFF2-40B4-BE49-F238E27FC236}">
                <a16:creationId xmlns:a16="http://schemas.microsoft.com/office/drawing/2014/main" id="{EC822BED-EDC1-7288-A485-9236C1049B93}"/>
              </a:ext>
            </a:extLst>
          </p:cNvPr>
          <p:cNvGrpSpPr/>
          <p:nvPr/>
        </p:nvGrpSpPr>
        <p:grpSpPr>
          <a:xfrm>
            <a:off x="5087588" y="3651702"/>
            <a:ext cx="1423310" cy="475364"/>
            <a:chOff x="7385769" y="3586180"/>
            <a:chExt cx="1005844" cy="335937"/>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444" name="Figura a mano libera: forma 443">
              <a:extLst>
                <a:ext uri="{FF2B5EF4-FFF2-40B4-BE49-F238E27FC236}">
                  <a16:creationId xmlns:a16="http://schemas.microsoft.com/office/drawing/2014/main" id="{DFDE56ED-00DE-1674-5FF1-36AF1B056E8B}"/>
                </a:ext>
              </a:extLst>
            </p:cNvPr>
            <p:cNvSpPr/>
            <p:nvPr/>
          </p:nvSpPr>
          <p:spPr>
            <a:xfrm>
              <a:off x="7385769" y="3586309"/>
              <a:ext cx="58208" cy="89789"/>
            </a:xfrm>
            <a:custGeom>
              <a:avLst/>
              <a:gdLst>
                <a:gd name="connsiteX0" fmla="*/ 0 w 58208"/>
                <a:gd name="connsiteY0" fmla="*/ 64777 h 89789"/>
                <a:gd name="connsiteX1" fmla="*/ 742 w 58208"/>
                <a:gd name="connsiteY1" fmla="*/ 62082 h 89789"/>
                <a:gd name="connsiteX2" fmla="*/ 30468 w 58208"/>
                <a:gd name="connsiteY2" fmla="*/ 3566 h 89789"/>
                <a:gd name="connsiteX3" fmla="*/ 36116 w 58208"/>
                <a:gd name="connsiteY3" fmla="*/ 0 h 89789"/>
                <a:gd name="connsiteX4" fmla="*/ 40409 w 58208"/>
                <a:gd name="connsiteY4" fmla="*/ 1469 h 89789"/>
                <a:gd name="connsiteX5" fmla="*/ 42620 w 58208"/>
                <a:gd name="connsiteY5" fmla="*/ 5035 h 89789"/>
                <a:gd name="connsiteX6" fmla="*/ 42006 w 58208"/>
                <a:gd name="connsiteY6" fmla="*/ 7004 h 89789"/>
                <a:gd name="connsiteX7" fmla="*/ 16703 w 58208"/>
                <a:gd name="connsiteY7" fmla="*/ 57482 h 89789"/>
                <a:gd name="connsiteX8" fmla="*/ 34761 w 58208"/>
                <a:gd name="connsiteY8" fmla="*/ 57482 h 89789"/>
                <a:gd name="connsiteX9" fmla="*/ 34761 w 58208"/>
                <a:gd name="connsiteY9" fmla="*/ 40441 h 89789"/>
                <a:gd name="connsiteX10" fmla="*/ 41264 w 58208"/>
                <a:gd name="connsiteY10" fmla="*/ 36116 h 89789"/>
                <a:gd name="connsiteX11" fmla="*/ 45863 w 58208"/>
                <a:gd name="connsiteY11" fmla="*/ 37230 h 89789"/>
                <a:gd name="connsiteX12" fmla="*/ 47768 w 58208"/>
                <a:gd name="connsiteY12" fmla="*/ 40441 h 89789"/>
                <a:gd name="connsiteX13" fmla="*/ 47768 w 58208"/>
                <a:gd name="connsiteY13" fmla="*/ 57482 h 89789"/>
                <a:gd name="connsiteX14" fmla="*/ 53787 w 58208"/>
                <a:gd name="connsiteY14" fmla="*/ 57482 h 89789"/>
                <a:gd name="connsiteX15" fmla="*/ 57047 w 58208"/>
                <a:gd name="connsiteY15" fmla="*/ 59306 h 89789"/>
                <a:gd name="connsiteX16" fmla="*/ 58208 w 58208"/>
                <a:gd name="connsiteY16" fmla="*/ 63566 h 89789"/>
                <a:gd name="connsiteX17" fmla="*/ 56853 w 58208"/>
                <a:gd name="connsiteY17" fmla="*/ 67633 h 89789"/>
                <a:gd name="connsiteX18" fmla="*/ 53787 w 58208"/>
                <a:gd name="connsiteY18" fmla="*/ 69521 h 89789"/>
                <a:gd name="connsiteX19" fmla="*/ 47768 w 58208"/>
                <a:gd name="connsiteY19" fmla="*/ 69521 h 89789"/>
                <a:gd name="connsiteX20" fmla="*/ 47768 w 58208"/>
                <a:gd name="connsiteY20" fmla="*/ 85465 h 89789"/>
                <a:gd name="connsiteX21" fmla="*/ 45798 w 58208"/>
                <a:gd name="connsiteY21" fmla="*/ 88612 h 89789"/>
                <a:gd name="connsiteX22" fmla="*/ 41248 w 58208"/>
                <a:gd name="connsiteY22" fmla="*/ 89790 h 89789"/>
                <a:gd name="connsiteX23" fmla="*/ 36649 w 58208"/>
                <a:gd name="connsiteY23" fmla="*/ 88612 h 89789"/>
                <a:gd name="connsiteX24" fmla="*/ 34744 w 58208"/>
                <a:gd name="connsiteY24" fmla="*/ 85465 h 89789"/>
                <a:gd name="connsiteX25" fmla="*/ 34744 w 58208"/>
                <a:gd name="connsiteY25" fmla="*/ 69521 h 89789"/>
                <a:gd name="connsiteX26" fmla="*/ 4535 w 58208"/>
                <a:gd name="connsiteY26" fmla="*/ 69521 h 89789"/>
                <a:gd name="connsiteX27" fmla="*/ 1275 w 58208"/>
                <a:gd name="connsiteY27" fmla="*/ 68246 h 89789"/>
                <a:gd name="connsiteX28" fmla="*/ 0 w 58208"/>
                <a:gd name="connsiteY28" fmla="*/ 64777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08" h="89789">
                  <a:moveTo>
                    <a:pt x="0" y="64777"/>
                  </a:moveTo>
                  <a:cubicBezTo>
                    <a:pt x="0" y="63873"/>
                    <a:pt x="242" y="62985"/>
                    <a:pt x="742" y="62082"/>
                  </a:cubicBezTo>
                  <a:lnTo>
                    <a:pt x="30468" y="3566"/>
                  </a:lnTo>
                  <a:cubicBezTo>
                    <a:pt x="31695" y="1194"/>
                    <a:pt x="33583" y="0"/>
                    <a:pt x="36116" y="0"/>
                  </a:cubicBezTo>
                  <a:cubicBezTo>
                    <a:pt x="37504" y="0"/>
                    <a:pt x="38940" y="484"/>
                    <a:pt x="40409" y="1469"/>
                  </a:cubicBezTo>
                  <a:cubicBezTo>
                    <a:pt x="41878" y="2453"/>
                    <a:pt x="42620" y="3647"/>
                    <a:pt x="42620" y="5035"/>
                  </a:cubicBezTo>
                  <a:cubicBezTo>
                    <a:pt x="42620" y="5519"/>
                    <a:pt x="42409" y="6181"/>
                    <a:pt x="42006" y="7004"/>
                  </a:cubicBezTo>
                  <a:lnTo>
                    <a:pt x="16703" y="57482"/>
                  </a:lnTo>
                  <a:lnTo>
                    <a:pt x="34761" y="57482"/>
                  </a:lnTo>
                  <a:lnTo>
                    <a:pt x="34761" y="40441"/>
                  </a:lnTo>
                  <a:cubicBezTo>
                    <a:pt x="34761" y="37552"/>
                    <a:pt x="36923" y="36116"/>
                    <a:pt x="41264" y="36116"/>
                  </a:cubicBezTo>
                  <a:cubicBezTo>
                    <a:pt x="43071" y="36116"/>
                    <a:pt x="44605" y="36487"/>
                    <a:pt x="45863" y="37230"/>
                  </a:cubicBezTo>
                  <a:cubicBezTo>
                    <a:pt x="47138" y="37972"/>
                    <a:pt x="47768" y="39037"/>
                    <a:pt x="47768" y="40441"/>
                  </a:cubicBezTo>
                  <a:lnTo>
                    <a:pt x="47768" y="57482"/>
                  </a:lnTo>
                  <a:lnTo>
                    <a:pt x="53787" y="57482"/>
                  </a:lnTo>
                  <a:cubicBezTo>
                    <a:pt x="55175" y="57482"/>
                    <a:pt x="56256" y="58096"/>
                    <a:pt x="57047" y="59306"/>
                  </a:cubicBezTo>
                  <a:cubicBezTo>
                    <a:pt x="57821" y="60516"/>
                    <a:pt x="58208" y="61936"/>
                    <a:pt x="58208" y="63566"/>
                  </a:cubicBezTo>
                  <a:cubicBezTo>
                    <a:pt x="58208" y="65019"/>
                    <a:pt x="57757" y="66390"/>
                    <a:pt x="56853" y="67633"/>
                  </a:cubicBezTo>
                  <a:cubicBezTo>
                    <a:pt x="55949" y="68892"/>
                    <a:pt x="54933" y="69521"/>
                    <a:pt x="53787" y="69521"/>
                  </a:cubicBezTo>
                  <a:lnTo>
                    <a:pt x="47768" y="69521"/>
                  </a:lnTo>
                  <a:lnTo>
                    <a:pt x="47768" y="85465"/>
                  </a:lnTo>
                  <a:cubicBezTo>
                    <a:pt x="47768" y="86788"/>
                    <a:pt x="47106" y="87837"/>
                    <a:pt x="45798" y="88612"/>
                  </a:cubicBezTo>
                  <a:cubicBezTo>
                    <a:pt x="44491" y="89403"/>
                    <a:pt x="42974" y="89790"/>
                    <a:pt x="41248" y="89790"/>
                  </a:cubicBezTo>
                  <a:cubicBezTo>
                    <a:pt x="39440" y="89790"/>
                    <a:pt x="37908" y="89403"/>
                    <a:pt x="36649" y="88612"/>
                  </a:cubicBezTo>
                  <a:cubicBezTo>
                    <a:pt x="35374" y="87821"/>
                    <a:pt x="34744" y="86772"/>
                    <a:pt x="34744" y="85465"/>
                  </a:cubicBezTo>
                  <a:lnTo>
                    <a:pt x="34744" y="69521"/>
                  </a:lnTo>
                  <a:lnTo>
                    <a:pt x="4535" y="69521"/>
                  </a:lnTo>
                  <a:cubicBezTo>
                    <a:pt x="3228" y="69521"/>
                    <a:pt x="2146" y="69102"/>
                    <a:pt x="1275" y="68246"/>
                  </a:cubicBezTo>
                  <a:cubicBezTo>
                    <a:pt x="420" y="67375"/>
                    <a:pt x="0" y="66229"/>
                    <a:pt x="0" y="64777"/>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45" name="Figura a mano libera: forma 444">
              <a:extLst>
                <a:ext uri="{FF2B5EF4-FFF2-40B4-BE49-F238E27FC236}">
                  <a16:creationId xmlns:a16="http://schemas.microsoft.com/office/drawing/2014/main" id="{ACFC56A0-CCC9-5AD8-20E2-D6A3C8AC72D1}"/>
                </a:ext>
              </a:extLst>
            </p:cNvPr>
            <p:cNvSpPr/>
            <p:nvPr/>
          </p:nvSpPr>
          <p:spPr>
            <a:xfrm>
              <a:off x="7449626" y="3640968"/>
              <a:ext cx="40522" cy="11038"/>
            </a:xfrm>
            <a:custGeom>
              <a:avLst/>
              <a:gdLst>
                <a:gd name="connsiteX0" fmla="*/ 1162 w 40522"/>
                <a:gd name="connsiteY0" fmla="*/ 9489 h 11038"/>
                <a:gd name="connsiteX1" fmla="*/ 0 w 40522"/>
                <a:gd name="connsiteY1" fmla="*/ 5584 h 11038"/>
                <a:gd name="connsiteX2" fmla="*/ 1162 w 40522"/>
                <a:gd name="connsiteY2" fmla="*/ 1614 h 11038"/>
                <a:gd name="connsiteX3" fmla="*/ 4164 w 40522"/>
                <a:gd name="connsiteY3" fmla="*/ 0 h 11038"/>
                <a:gd name="connsiteX4" fmla="*/ 36100 w 40522"/>
                <a:gd name="connsiteY4" fmla="*/ 0 h 11038"/>
                <a:gd name="connsiteX5" fmla="*/ 39166 w 40522"/>
                <a:gd name="connsiteY5" fmla="*/ 1678 h 11038"/>
                <a:gd name="connsiteX6" fmla="*/ 40522 w 40522"/>
                <a:gd name="connsiteY6" fmla="*/ 5584 h 11038"/>
                <a:gd name="connsiteX7" fmla="*/ 39166 w 40522"/>
                <a:gd name="connsiteY7" fmla="*/ 9489 h 11038"/>
                <a:gd name="connsiteX8" fmla="*/ 36100 w 40522"/>
                <a:gd name="connsiteY8" fmla="*/ 11038 h 11038"/>
                <a:gd name="connsiteX9" fmla="*/ 4164 w 40522"/>
                <a:gd name="connsiteY9" fmla="*/ 11038 h 11038"/>
                <a:gd name="connsiteX10" fmla="*/ 1162 w 40522"/>
                <a:gd name="connsiteY10" fmla="*/ 9489 h 1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22" h="11038">
                  <a:moveTo>
                    <a:pt x="1162" y="9489"/>
                  </a:moveTo>
                  <a:cubicBezTo>
                    <a:pt x="388" y="8456"/>
                    <a:pt x="0" y="7149"/>
                    <a:pt x="0" y="5584"/>
                  </a:cubicBezTo>
                  <a:cubicBezTo>
                    <a:pt x="0" y="4018"/>
                    <a:pt x="388" y="2695"/>
                    <a:pt x="1162" y="1614"/>
                  </a:cubicBezTo>
                  <a:cubicBezTo>
                    <a:pt x="1937" y="533"/>
                    <a:pt x="2938" y="0"/>
                    <a:pt x="4164" y="0"/>
                  </a:cubicBezTo>
                  <a:lnTo>
                    <a:pt x="36100" y="0"/>
                  </a:lnTo>
                  <a:cubicBezTo>
                    <a:pt x="37246" y="0"/>
                    <a:pt x="38262" y="565"/>
                    <a:pt x="39166" y="1678"/>
                  </a:cubicBezTo>
                  <a:cubicBezTo>
                    <a:pt x="40070" y="2792"/>
                    <a:pt x="40522" y="4099"/>
                    <a:pt x="40522" y="5584"/>
                  </a:cubicBezTo>
                  <a:cubicBezTo>
                    <a:pt x="40522" y="7165"/>
                    <a:pt x="40070" y="8456"/>
                    <a:pt x="39166" y="9489"/>
                  </a:cubicBezTo>
                  <a:cubicBezTo>
                    <a:pt x="38262" y="10522"/>
                    <a:pt x="37246" y="11038"/>
                    <a:pt x="36100" y="11038"/>
                  </a:cubicBezTo>
                  <a:lnTo>
                    <a:pt x="4164" y="11038"/>
                  </a:lnTo>
                  <a:cubicBezTo>
                    <a:pt x="2938" y="11038"/>
                    <a:pt x="1937" y="10522"/>
                    <a:pt x="1162" y="9489"/>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46" name="Figura a mano libera: forma 445">
              <a:extLst>
                <a:ext uri="{FF2B5EF4-FFF2-40B4-BE49-F238E27FC236}">
                  <a16:creationId xmlns:a16="http://schemas.microsoft.com/office/drawing/2014/main" id="{8C0D63DC-AB7B-26B9-A4A7-F581D6CD90BF}"/>
                </a:ext>
              </a:extLst>
            </p:cNvPr>
            <p:cNvSpPr/>
            <p:nvPr/>
          </p:nvSpPr>
          <p:spPr>
            <a:xfrm>
              <a:off x="7501315" y="3586326"/>
              <a:ext cx="55158" cy="90499"/>
            </a:xfrm>
            <a:custGeom>
              <a:avLst/>
              <a:gdLst>
                <a:gd name="connsiteX0" fmla="*/ 0 w 55158"/>
                <a:gd name="connsiteY0" fmla="*/ 63114 h 90499"/>
                <a:gd name="connsiteX1" fmla="*/ 0 w 55158"/>
                <a:gd name="connsiteY1" fmla="*/ 27386 h 90499"/>
                <a:gd name="connsiteX2" fmla="*/ 7681 w 55158"/>
                <a:gd name="connsiteY2" fmla="*/ 6633 h 90499"/>
                <a:gd name="connsiteX3" fmla="*/ 28127 w 55158"/>
                <a:gd name="connsiteY3" fmla="*/ 0 h 90499"/>
                <a:gd name="connsiteX4" fmla="*/ 48090 w 55158"/>
                <a:gd name="connsiteY4" fmla="*/ 6568 h 90499"/>
                <a:gd name="connsiteX5" fmla="*/ 55158 w 55158"/>
                <a:gd name="connsiteY5" fmla="*/ 21850 h 90499"/>
                <a:gd name="connsiteX6" fmla="*/ 53690 w 55158"/>
                <a:gd name="connsiteY6" fmla="*/ 26143 h 90499"/>
                <a:gd name="connsiteX7" fmla="*/ 49026 w 55158"/>
                <a:gd name="connsiteY7" fmla="*/ 27369 h 90499"/>
                <a:gd name="connsiteX8" fmla="*/ 42264 w 55158"/>
                <a:gd name="connsiteY8" fmla="*/ 22464 h 90499"/>
                <a:gd name="connsiteX9" fmla="*/ 38150 w 55158"/>
                <a:gd name="connsiteY9" fmla="*/ 14540 h 90499"/>
                <a:gd name="connsiteX10" fmla="*/ 27902 w 55158"/>
                <a:gd name="connsiteY10" fmla="*/ 11538 h 90499"/>
                <a:gd name="connsiteX11" fmla="*/ 12926 w 55158"/>
                <a:gd name="connsiteY11" fmla="*/ 27402 h 90499"/>
                <a:gd name="connsiteX12" fmla="*/ 12926 w 55158"/>
                <a:gd name="connsiteY12" fmla="*/ 42894 h 90499"/>
                <a:gd name="connsiteX13" fmla="*/ 30113 w 55158"/>
                <a:gd name="connsiteY13" fmla="*/ 35971 h 90499"/>
                <a:gd name="connsiteX14" fmla="*/ 55158 w 55158"/>
                <a:gd name="connsiteY14" fmla="*/ 60968 h 90499"/>
                <a:gd name="connsiteX15" fmla="*/ 55158 w 55158"/>
                <a:gd name="connsiteY15" fmla="*/ 63179 h 90499"/>
                <a:gd name="connsiteX16" fmla="*/ 47671 w 55158"/>
                <a:gd name="connsiteY16" fmla="*/ 83884 h 90499"/>
                <a:gd name="connsiteX17" fmla="*/ 27660 w 55158"/>
                <a:gd name="connsiteY17" fmla="*/ 90500 h 90499"/>
                <a:gd name="connsiteX18" fmla="*/ 7584 w 55158"/>
                <a:gd name="connsiteY18" fmla="*/ 83867 h 90499"/>
                <a:gd name="connsiteX19" fmla="*/ 0 w 55158"/>
                <a:gd name="connsiteY19" fmla="*/ 63114 h 90499"/>
                <a:gd name="connsiteX20" fmla="*/ 12894 w 55158"/>
                <a:gd name="connsiteY20" fmla="*/ 63711 h 90499"/>
                <a:gd name="connsiteX21" fmla="*/ 27628 w 55158"/>
                <a:gd name="connsiteY21" fmla="*/ 79430 h 90499"/>
                <a:gd name="connsiteX22" fmla="*/ 42119 w 55158"/>
                <a:gd name="connsiteY22" fmla="*/ 63711 h 90499"/>
                <a:gd name="connsiteX23" fmla="*/ 42119 w 55158"/>
                <a:gd name="connsiteY23" fmla="*/ 61646 h 90499"/>
                <a:gd name="connsiteX24" fmla="*/ 27499 w 55158"/>
                <a:gd name="connsiteY24" fmla="*/ 46283 h 90499"/>
                <a:gd name="connsiteX25" fmla="*/ 12878 w 55158"/>
                <a:gd name="connsiteY25" fmla="*/ 60549 h 90499"/>
                <a:gd name="connsiteX26" fmla="*/ 12878 w 55158"/>
                <a:gd name="connsiteY26" fmla="*/ 63711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158" h="90499">
                  <a:moveTo>
                    <a:pt x="0" y="63114"/>
                  </a:moveTo>
                  <a:lnTo>
                    <a:pt x="0" y="27386"/>
                  </a:lnTo>
                  <a:cubicBezTo>
                    <a:pt x="0" y="17977"/>
                    <a:pt x="2550" y="11054"/>
                    <a:pt x="7681" y="6633"/>
                  </a:cubicBezTo>
                  <a:cubicBezTo>
                    <a:pt x="12797" y="2211"/>
                    <a:pt x="19607" y="0"/>
                    <a:pt x="28127" y="0"/>
                  </a:cubicBezTo>
                  <a:cubicBezTo>
                    <a:pt x="36729" y="0"/>
                    <a:pt x="43378" y="2195"/>
                    <a:pt x="48090" y="6568"/>
                  </a:cubicBezTo>
                  <a:cubicBezTo>
                    <a:pt x="52802" y="10941"/>
                    <a:pt x="55158" y="16041"/>
                    <a:pt x="55158" y="21850"/>
                  </a:cubicBezTo>
                  <a:cubicBezTo>
                    <a:pt x="55158" y="23900"/>
                    <a:pt x="54674" y="25336"/>
                    <a:pt x="53690" y="26143"/>
                  </a:cubicBezTo>
                  <a:cubicBezTo>
                    <a:pt x="52706" y="26966"/>
                    <a:pt x="51156" y="27369"/>
                    <a:pt x="49026" y="27369"/>
                  </a:cubicBezTo>
                  <a:cubicBezTo>
                    <a:pt x="44524" y="27369"/>
                    <a:pt x="42264" y="25739"/>
                    <a:pt x="42264" y="22464"/>
                  </a:cubicBezTo>
                  <a:cubicBezTo>
                    <a:pt x="42264" y="19188"/>
                    <a:pt x="40893" y="16557"/>
                    <a:pt x="38150" y="14540"/>
                  </a:cubicBezTo>
                  <a:cubicBezTo>
                    <a:pt x="35406" y="12539"/>
                    <a:pt x="31985" y="11538"/>
                    <a:pt x="27902" y="11538"/>
                  </a:cubicBezTo>
                  <a:cubicBezTo>
                    <a:pt x="17913" y="11538"/>
                    <a:pt x="12926" y="16832"/>
                    <a:pt x="12926" y="27402"/>
                  </a:cubicBezTo>
                  <a:lnTo>
                    <a:pt x="12926" y="42894"/>
                  </a:lnTo>
                  <a:cubicBezTo>
                    <a:pt x="16686" y="38278"/>
                    <a:pt x="22415" y="35971"/>
                    <a:pt x="30113" y="35971"/>
                  </a:cubicBezTo>
                  <a:cubicBezTo>
                    <a:pt x="46815" y="35971"/>
                    <a:pt x="55158" y="44298"/>
                    <a:pt x="55158" y="60968"/>
                  </a:cubicBezTo>
                  <a:lnTo>
                    <a:pt x="55158" y="63179"/>
                  </a:lnTo>
                  <a:cubicBezTo>
                    <a:pt x="55158" y="72571"/>
                    <a:pt x="52657" y="79478"/>
                    <a:pt x="47671" y="83884"/>
                  </a:cubicBezTo>
                  <a:cubicBezTo>
                    <a:pt x="42668" y="88289"/>
                    <a:pt x="36003" y="90500"/>
                    <a:pt x="27660" y="90500"/>
                  </a:cubicBezTo>
                  <a:cubicBezTo>
                    <a:pt x="19316" y="90500"/>
                    <a:pt x="12619" y="88289"/>
                    <a:pt x="7584" y="83867"/>
                  </a:cubicBezTo>
                  <a:cubicBezTo>
                    <a:pt x="2518" y="79446"/>
                    <a:pt x="0" y="72523"/>
                    <a:pt x="0" y="63114"/>
                  </a:cubicBezTo>
                  <a:close/>
                  <a:moveTo>
                    <a:pt x="12894" y="63711"/>
                  </a:moveTo>
                  <a:cubicBezTo>
                    <a:pt x="12894" y="74201"/>
                    <a:pt x="17799" y="79430"/>
                    <a:pt x="27628" y="79430"/>
                  </a:cubicBezTo>
                  <a:cubicBezTo>
                    <a:pt x="37294" y="79430"/>
                    <a:pt x="42119" y="74185"/>
                    <a:pt x="42119" y="63711"/>
                  </a:cubicBezTo>
                  <a:lnTo>
                    <a:pt x="42119" y="61646"/>
                  </a:lnTo>
                  <a:cubicBezTo>
                    <a:pt x="42119" y="51415"/>
                    <a:pt x="37246" y="46283"/>
                    <a:pt x="27499" y="46283"/>
                  </a:cubicBezTo>
                  <a:cubicBezTo>
                    <a:pt x="17751" y="46283"/>
                    <a:pt x="12878" y="51043"/>
                    <a:pt x="12878" y="60549"/>
                  </a:cubicBezTo>
                  <a:lnTo>
                    <a:pt x="12878" y="63711"/>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47" name="Figura a mano libera: forma 446">
              <a:extLst>
                <a:ext uri="{FF2B5EF4-FFF2-40B4-BE49-F238E27FC236}">
                  <a16:creationId xmlns:a16="http://schemas.microsoft.com/office/drawing/2014/main" id="{4A14C403-5CBF-AA0E-3D54-83368A929F4D}"/>
                </a:ext>
              </a:extLst>
            </p:cNvPr>
            <p:cNvSpPr/>
            <p:nvPr/>
          </p:nvSpPr>
          <p:spPr>
            <a:xfrm>
              <a:off x="7593671" y="3586326"/>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2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0 w 56578"/>
                <a:gd name="connsiteY15" fmla="*/ 29096 h 89773"/>
                <a:gd name="connsiteX16" fmla="*/ 12990 w 56578"/>
                <a:gd name="connsiteY16" fmla="*/ 85465 h 89773"/>
                <a:gd name="connsiteX17" fmla="*/ 11087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7"/>
                    <a:pt x="12022" y="1533"/>
                  </a:cubicBezTo>
                  <a:cubicBezTo>
                    <a:pt x="13410" y="2566"/>
                    <a:pt x="14846" y="4502"/>
                    <a:pt x="16315" y="7375"/>
                  </a:cubicBezTo>
                  <a:lnTo>
                    <a:pt x="43572" y="60549"/>
                  </a:lnTo>
                  <a:lnTo>
                    <a:pt x="43572" y="4180"/>
                  </a:lnTo>
                  <a:cubicBezTo>
                    <a:pt x="43572" y="2792"/>
                    <a:pt x="44201" y="1743"/>
                    <a:pt x="45476" y="1049"/>
                  </a:cubicBezTo>
                  <a:cubicBezTo>
                    <a:pt x="46750"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7"/>
                    <a:pt x="51867" y="89774"/>
                    <a:pt x="50075" y="89774"/>
                  </a:cubicBezTo>
                  <a:cubicBezTo>
                    <a:pt x="46638" y="89774"/>
                    <a:pt x="44055" y="88176"/>
                    <a:pt x="42345" y="84981"/>
                  </a:cubicBezTo>
                  <a:lnTo>
                    <a:pt x="12990" y="29096"/>
                  </a:lnTo>
                  <a:lnTo>
                    <a:pt x="12990" y="85465"/>
                  </a:lnTo>
                  <a:cubicBezTo>
                    <a:pt x="12990" y="86772"/>
                    <a:pt x="12362" y="87821"/>
                    <a:pt x="11087" y="88596"/>
                  </a:cubicBezTo>
                  <a:cubicBezTo>
                    <a:pt x="9812" y="89370"/>
                    <a:pt x="8278" y="89758"/>
                    <a:pt x="6487" y="89758"/>
                  </a:cubicBezTo>
                  <a:cubicBezTo>
                    <a:pt x="4760" y="89758"/>
                    <a:pt x="3260" y="89370"/>
                    <a:pt x="1936"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48" name="Figura a mano libera: forma 447">
              <a:extLst>
                <a:ext uri="{FF2B5EF4-FFF2-40B4-BE49-F238E27FC236}">
                  <a16:creationId xmlns:a16="http://schemas.microsoft.com/office/drawing/2014/main" id="{CA726275-B61E-8B10-F1CD-3CB56F16B5B2}"/>
                </a:ext>
              </a:extLst>
            </p:cNvPr>
            <p:cNvSpPr/>
            <p:nvPr/>
          </p:nvSpPr>
          <p:spPr>
            <a:xfrm>
              <a:off x="7665629" y="3586326"/>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24 w 55126"/>
                <a:gd name="connsiteY11" fmla="*/ 63114 h 90499"/>
                <a:gd name="connsiteX12" fmla="*/ 27515 w 55126"/>
                <a:gd name="connsiteY12" fmla="*/ 78962 h 90499"/>
                <a:gd name="connsiteX13" fmla="*/ 38327 w 55126"/>
                <a:gd name="connsiteY13" fmla="*/ 75024 h 90499"/>
                <a:gd name="connsiteX14" fmla="*/ 42135 w 55126"/>
                <a:gd name="connsiteY14" fmla="*/ 63114 h 90499"/>
                <a:gd name="connsiteX15" fmla="*/ 42135 w 55126"/>
                <a:gd name="connsiteY15" fmla="*/ 27386 h 90499"/>
                <a:gd name="connsiteX16" fmla="*/ 38327 w 55126"/>
                <a:gd name="connsiteY16" fmla="*/ 15476 h 90499"/>
                <a:gd name="connsiteX17" fmla="*/ 27515 w 55126"/>
                <a:gd name="connsiteY17" fmla="*/ 11538 h 90499"/>
                <a:gd name="connsiteX18" fmla="*/ 13024 w 55126"/>
                <a:gd name="connsiteY18" fmla="*/ 27386 h 90499"/>
                <a:gd name="connsiteX19" fmla="*/ 13024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2"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2" y="79446"/>
                    <a:pt x="0" y="72523"/>
                    <a:pt x="0" y="63114"/>
                  </a:cubicBezTo>
                  <a:close/>
                  <a:moveTo>
                    <a:pt x="13024" y="63114"/>
                  </a:moveTo>
                  <a:cubicBezTo>
                    <a:pt x="13024" y="73668"/>
                    <a:pt x="17848" y="78962"/>
                    <a:pt x="27515" y="78962"/>
                  </a:cubicBezTo>
                  <a:cubicBezTo>
                    <a:pt x="32178" y="78962"/>
                    <a:pt x="35777" y="77654"/>
                    <a:pt x="38327" y="75024"/>
                  </a:cubicBezTo>
                  <a:cubicBezTo>
                    <a:pt x="40861" y="72410"/>
                    <a:pt x="42135" y="68440"/>
                    <a:pt x="42135" y="63114"/>
                  </a:cubicBezTo>
                  <a:lnTo>
                    <a:pt x="42135" y="27386"/>
                  </a:lnTo>
                  <a:cubicBezTo>
                    <a:pt x="42135" y="22060"/>
                    <a:pt x="40861" y="18090"/>
                    <a:pt x="38327" y="15476"/>
                  </a:cubicBezTo>
                  <a:cubicBezTo>
                    <a:pt x="35794" y="12862"/>
                    <a:pt x="32178" y="11538"/>
                    <a:pt x="27515" y="11538"/>
                  </a:cubicBezTo>
                  <a:cubicBezTo>
                    <a:pt x="17848" y="11538"/>
                    <a:pt x="13024" y="16816"/>
                    <a:pt x="13024" y="27386"/>
                  </a:cubicBezTo>
                  <a:lnTo>
                    <a:pt x="13024"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49" name="Figura a mano libera: forma 448">
              <a:extLst>
                <a:ext uri="{FF2B5EF4-FFF2-40B4-BE49-F238E27FC236}">
                  <a16:creationId xmlns:a16="http://schemas.microsoft.com/office/drawing/2014/main" id="{7F389417-41E5-0BE7-C743-FB20981A8738}"/>
                </a:ext>
              </a:extLst>
            </p:cNvPr>
            <p:cNvSpPr/>
            <p:nvPr/>
          </p:nvSpPr>
          <p:spPr>
            <a:xfrm>
              <a:off x="7729486" y="3586309"/>
              <a:ext cx="65631" cy="90516"/>
            </a:xfrm>
            <a:custGeom>
              <a:avLst/>
              <a:gdLst>
                <a:gd name="connsiteX0" fmla="*/ 0 w 65631"/>
                <a:gd name="connsiteY0" fmla="*/ 5406 h 90516"/>
                <a:gd name="connsiteX1" fmla="*/ 2581 w 65631"/>
                <a:gd name="connsiteY1" fmla="*/ 1598 h 90516"/>
                <a:gd name="connsiteX2" fmla="*/ 8101 w 65631"/>
                <a:gd name="connsiteY2" fmla="*/ 0 h 90516"/>
                <a:gd name="connsiteX3" fmla="*/ 12652 w 65631"/>
                <a:gd name="connsiteY3" fmla="*/ 2695 h 90516"/>
                <a:gd name="connsiteX4" fmla="*/ 32921 w 65631"/>
                <a:gd name="connsiteY4" fmla="*/ 72700 h 90516"/>
                <a:gd name="connsiteX5" fmla="*/ 53060 w 65631"/>
                <a:gd name="connsiteY5" fmla="*/ 2695 h 90516"/>
                <a:gd name="connsiteX6" fmla="*/ 57449 w 65631"/>
                <a:gd name="connsiteY6" fmla="*/ 0 h 90516"/>
                <a:gd name="connsiteX7" fmla="*/ 63001 w 65631"/>
                <a:gd name="connsiteY7" fmla="*/ 1598 h 90516"/>
                <a:gd name="connsiteX8" fmla="*/ 65632 w 65631"/>
                <a:gd name="connsiteY8" fmla="*/ 5390 h 90516"/>
                <a:gd name="connsiteX9" fmla="*/ 65390 w 65631"/>
                <a:gd name="connsiteY9" fmla="*/ 6487 h 90516"/>
                <a:gd name="connsiteX10" fmla="*/ 41086 w 65631"/>
                <a:gd name="connsiteY10" fmla="*/ 86062 h 90516"/>
                <a:gd name="connsiteX11" fmla="*/ 38165 w 65631"/>
                <a:gd name="connsiteY11" fmla="*/ 89338 h 90516"/>
                <a:gd name="connsiteX12" fmla="*/ 32921 w 65631"/>
                <a:gd name="connsiteY12" fmla="*/ 90516 h 90516"/>
                <a:gd name="connsiteX13" fmla="*/ 24690 w 65631"/>
                <a:gd name="connsiteY13" fmla="*/ 86094 h 90516"/>
                <a:gd name="connsiteX14" fmla="*/ 128 w 65631"/>
                <a:gd name="connsiteY14" fmla="*/ 6520 h 90516"/>
                <a:gd name="connsiteX15" fmla="*/ 0 w 65631"/>
                <a:gd name="connsiteY15" fmla="*/ 5406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631" h="90516">
                  <a:moveTo>
                    <a:pt x="0" y="5406"/>
                  </a:moveTo>
                  <a:cubicBezTo>
                    <a:pt x="0" y="3938"/>
                    <a:pt x="855" y="2663"/>
                    <a:pt x="2581" y="1598"/>
                  </a:cubicBezTo>
                  <a:cubicBezTo>
                    <a:pt x="4309" y="533"/>
                    <a:pt x="6148" y="0"/>
                    <a:pt x="8101" y="0"/>
                  </a:cubicBezTo>
                  <a:cubicBezTo>
                    <a:pt x="10553" y="0"/>
                    <a:pt x="12071" y="904"/>
                    <a:pt x="12652" y="2695"/>
                  </a:cubicBezTo>
                  <a:lnTo>
                    <a:pt x="32921" y="72700"/>
                  </a:lnTo>
                  <a:lnTo>
                    <a:pt x="53060" y="2695"/>
                  </a:lnTo>
                  <a:cubicBezTo>
                    <a:pt x="53625" y="888"/>
                    <a:pt x="55093" y="0"/>
                    <a:pt x="57449" y="0"/>
                  </a:cubicBezTo>
                  <a:cubicBezTo>
                    <a:pt x="59402" y="0"/>
                    <a:pt x="61258" y="533"/>
                    <a:pt x="63001" y="1598"/>
                  </a:cubicBezTo>
                  <a:cubicBezTo>
                    <a:pt x="64744" y="2663"/>
                    <a:pt x="65632" y="3922"/>
                    <a:pt x="65632" y="5390"/>
                  </a:cubicBezTo>
                  <a:cubicBezTo>
                    <a:pt x="65632" y="5632"/>
                    <a:pt x="65551" y="6003"/>
                    <a:pt x="65390" y="6487"/>
                  </a:cubicBezTo>
                  <a:lnTo>
                    <a:pt x="41086" y="86062"/>
                  </a:lnTo>
                  <a:cubicBezTo>
                    <a:pt x="40683" y="87466"/>
                    <a:pt x="39698" y="88547"/>
                    <a:pt x="38165" y="89338"/>
                  </a:cubicBezTo>
                  <a:cubicBezTo>
                    <a:pt x="36616" y="90113"/>
                    <a:pt x="34873" y="90516"/>
                    <a:pt x="32921" y="90516"/>
                  </a:cubicBezTo>
                  <a:cubicBezTo>
                    <a:pt x="28418" y="90516"/>
                    <a:pt x="25674" y="89048"/>
                    <a:pt x="24690" y="86094"/>
                  </a:cubicBezTo>
                  <a:lnTo>
                    <a:pt x="128" y="6520"/>
                  </a:lnTo>
                  <a:cubicBezTo>
                    <a:pt x="48" y="6261"/>
                    <a:pt x="0" y="5906"/>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50" name="Figura a mano libera: forma 449">
              <a:extLst>
                <a:ext uri="{FF2B5EF4-FFF2-40B4-BE49-F238E27FC236}">
                  <a16:creationId xmlns:a16="http://schemas.microsoft.com/office/drawing/2014/main" id="{1BE517D2-6F73-96F0-BFF9-583BAC0C2E74}"/>
                </a:ext>
              </a:extLst>
            </p:cNvPr>
            <p:cNvSpPr/>
            <p:nvPr/>
          </p:nvSpPr>
          <p:spPr>
            <a:xfrm>
              <a:off x="7804880" y="3586326"/>
              <a:ext cx="53802" cy="89822"/>
            </a:xfrm>
            <a:custGeom>
              <a:avLst/>
              <a:gdLst>
                <a:gd name="connsiteX0" fmla="*/ 0 w 53802"/>
                <a:gd name="connsiteY0" fmla="*/ 85465 h 89822"/>
                <a:gd name="connsiteX1" fmla="*/ 0 w 53802"/>
                <a:gd name="connsiteY1" fmla="*/ 4293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1 w 53802"/>
                <a:gd name="connsiteY7" fmla="*/ 9844 h 89822"/>
                <a:gd name="connsiteX8" fmla="*/ 49511 w 53802"/>
                <a:gd name="connsiteY8" fmla="*/ 11571 h 89822"/>
                <a:gd name="connsiteX9" fmla="*/ 13039 w 53802"/>
                <a:gd name="connsiteY9" fmla="*/ 11571 h 89822"/>
                <a:gd name="connsiteX10" fmla="*/ 13039 w 53802"/>
                <a:gd name="connsiteY10" fmla="*/ 39699 h 89822"/>
                <a:gd name="connsiteX11" fmla="*/ 31953 w 53802"/>
                <a:gd name="connsiteY11" fmla="*/ 39699 h 89822"/>
                <a:gd name="connsiteX12" fmla="*/ 35084 w 53802"/>
                <a:gd name="connsiteY12" fmla="*/ 41232 h 89822"/>
                <a:gd name="connsiteX13" fmla="*/ 36245 w 53802"/>
                <a:gd name="connsiteY13" fmla="*/ 44976 h 89822"/>
                <a:gd name="connsiteX14" fmla="*/ 35148 w 53802"/>
                <a:gd name="connsiteY14" fmla="*/ 48478 h 89822"/>
                <a:gd name="connsiteX15" fmla="*/ 31953 w 53802"/>
                <a:gd name="connsiteY15" fmla="*/ 50011 h 89822"/>
                <a:gd name="connsiteX16" fmla="*/ 13039 w 53802"/>
                <a:gd name="connsiteY16" fmla="*/ 50011 h 89822"/>
                <a:gd name="connsiteX17" fmla="*/ 13039 w 53802"/>
                <a:gd name="connsiteY17" fmla="*/ 78251 h 89822"/>
                <a:gd name="connsiteX18" fmla="*/ 49511 w 53802"/>
                <a:gd name="connsiteY18" fmla="*/ 78251 h 89822"/>
                <a:gd name="connsiteX19" fmla="*/ 52641 w 53802"/>
                <a:gd name="connsiteY19" fmla="*/ 79978 h 89822"/>
                <a:gd name="connsiteX20" fmla="*/ 53803 w 53802"/>
                <a:gd name="connsiteY20" fmla="*/ 84158 h 89822"/>
                <a:gd name="connsiteX21" fmla="*/ 52689 w 53802"/>
                <a:gd name="connsiteY21" fmla="*/ 88095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3"/>
                  </a:lnTo>
                  <a:cubicBezTo>
                    <a:pt x="0" y="2985"/>
                    <a:pt x="565" y="1936"/>
                    <a:pt x="1726" y="1162"/>
                  </a:cubicBezTo>
                  <a:cubicBezTo>
                    <a:pt x="2873"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7" y="10990"/>
                    <a:pt x="50818" y="11571"/>
                    <a:pt x="49511" y="11571"/>
                  </a:cubicBezTo>
                  <a:lnTo>
                    <a:pt x="13039" y="11571"/>
                  </a:lnTo>
                  <a:lnTo>
                    <a:pt x="13039" y="39699"/>
                  </a:lnTo>
                  <a:lnTo>
                    <a:pt x="31953" y="39699"/>
                  </a:lnTo>
                  <a:cubicBezTo>
                    <a:pt x="33259" y="39699"/>
                    <a:pt x="34309" y="40215"/>
                    <a:pt x="35084" y="41232"/>
                  </a:cubicBezTo>
                  <a:cubicBezTo>
                    <a:pt x="35858" y="42248"/>
                    <a:pt x="36245" y="43507"/>
                    <a:pt x="36245" y="44976"/>
                  </a:cubicBezTo>
                  <a:cubicBezTo>
                    <a:pt x="36245" y="46283"/>
                    <a:pt x="35874" y="47461"/>
                    <a:pt x="35148" y="48478"/>
                  </a:cubicBezTo>
                  <a:cubicBezTo>
                    <a:pt x="34405" y="49510"/>
                    <a:pt x="33341" y="50011"/>
                    <a:pt x="31953" y="50011"/>
                  </a:cubicBezTo>
                  <a:lnTo>
                    <a:pt x="13039" y="50011"/>
                  </a:lnTo>
                  <a:lnTo>
                    <a:pt x="13039" y="78251"/>
                  </a:lnTo>
                  <a:lnTo>
                    <a:pt x="49511" y="78251"/>
                  </a:lnTo>
                  <a:cubicBezTo>
                    <a:pt x="50818" y="78251"/>
                    <a:pt x="51867" y="78832"/>
                    <a:pt x="52641" y="79978"/>
                  </a:cubicBezTo>
                  <a:cubicBezTo>
                    <a:pt x="53416" y="81124"/>
                    <a:pt x="53803" y="82512"/>
                    <a:pt x="53803" y="84158"/>
                  </a:cubicBezTo>
                  <a:cubicBezTo>
                    <a:pt x="53803" y="85627"/>
                    <a:pt x="53432" y="86950"/>
                    <a:pt x="52689" y="88095"/>
                  </a:cubicBezTo>
                  <a:cubicBezTo>
                    <a:pt x="51947" y="89241"/>
                    <a:pt x="50882" y="89822"/>
                    <a:pt x="49494" y="89822"/>
                  </a:cubicBezTo>
                  <a:lnTo>
                    <a:pt x="5777" y="89822"/>
                  </a:lnTo>
                  <a:cubicBezTo>
                    <a:pt x="4228" y="89822"/>
                    <a:pt x="2873" y="89435"/>
                    <a:pt x="1726"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51" name="Figura a mano libera: forma 450">
              <a:extLst>
                <a:ext uri="{FF2B5EF4-FFF2-40B4-BE49-F238E27FC236}">
                  <a16:creationId xmlns:a16="http://schemas.microsoft.com/office/drawing/2014/main" id="{BDDD5D3A-15F4-3329-380E-2FA7465132D5}"/>
                </a:ext>
              </a:extLst>
            </p:cNvPr>
            <p:cNvSpPr/>
            <p:nvPr/>
          </p:nvSpPr>
          <p:spPr>
            <a:xfrm>
              <a:off x="7869109" y="3586326"/>
              <a:ext cx="68149" cy="89757"/>
            </a:xfrm>
            <a:custGeom>
              <a:avLst/>
              <a:gdLst>
                <a:gd name="connsiteX0" fmla="*/ 0 w 68149"/>
                <a:gd name="connsiteY0" fmla="*/ 85465 h 89757"/>
                <a:gd name="connsiteX1" fmla="*/ 0 w 68149"/>
                <a:gd name="connsiteY1" fmla="*/ 6504 h 89757"/>
                <a:gd name="connsiteX2" fmla="*/ 1839 w 68149"/>
                <a:gd name="connsiteY2" fmla="*/ 1598 h 89757"/>
                <a:gd name="connsiteX3" fmla="*/ 6503 w 68149"/>
                <a:gd name="connsiteY3" fmla="*/ 0 h 89757"/>
                <a:gd name="connsiteX4" fmla="*/ 12329 w 68149"/>
                <a:gd name="connsiteY4" fmla="*/ 1533 h 89757"/>
                <a:gd name="connsiteX5" fmla="*/ 16815 w 68149"/>
                <a:gd name="connsiteY5" fmla="*/ 7375 h 89757"/>
                <a:gd name="connsiteX6" fmla="*/ 34002 w 68149"/>
                <a:gd name="connsiteY6" fmla="*/ 39925 h 89757"/>
                <a:gd name="connsiteX7" fmla="*/ 51447 w 68149"/>
                <a:gd name="connsiteY7" fmla="*/ 7375 h 89757"/>
                <a:gd name="connsiteX8" fmla="*/ 55868 w 68149"/>
                <a:gd name="connsiteY8" fmla="*/ 1533 h 89757"/>
                <a:gd name="connsiteX9" fmla="*/ 61645 w 68149"/>
                <a:gd name="connsiteY9" fmla="*/ 0 h 89757"/>
                <a:gd name="connsiteX10" fmla="*/ 66309 w 68149"/>
                <a:gd name="connsiteY10" fmla="*/ 1598 h 89757"/>
                <a:gd name="connsiteX11" fmla="*/ 68149 w 68149"/>
                <a:gd name="connsiteY11" fmla="*/ 6504 h 89757"/>
                <a:gd name="connsiteX12" fmla="*/ 68149 w 68149"/>
                <a:gd name="connsiteY12" fmla="*/ 85465 h 89757"/>
                <a:gd name="connsiteX13" fmla="*/ 66245 w 68149"/>
                <a:gd name="connsiteY13" fmla="*/ 88596 h 89757"/>
                <a:gd name="connsiteX14" fmla="*/ 61645 w 68149"/>
                <a:gd name="connsiteY14" fmla="*/ 89758 h 89757"/>
                <a:gd name="connsiteX15" fmla="*/ 57095 w 68149"/>
                <a:gd name="connsiteY15" fmla="*/ 88596 h 89757"/>
                <a:gd name="connsiteX16" fmla="*/ 55126 w 68149"/>
                <a:gd name="connsiteY16" fmla="*/ 85465 h 89757"/>
                <a:gd name="connsiteX17" fmla="*/ 55126 w 68149"/>
                <a:gd name="connsiteY17" fmla="*/ 26514 h 89757"/>
                <a:gd name="connsiteX18" fmla="*/ 38666 w 68149"/>
                <a:gd name="connsiteY18" fmla="*/ 56966 h 89757"/>
                <a:gd name="connsiteX19" fmla="*/ 33873 w 68149"/>
                <a:gd name="connsiteY19" fmla="*/ 59919 h 89757"/>
                <a:gd name="connsiteX20" fmla="*/ 29451 w 68149"/>
                <a:gd name="connsiteY20" fmla="*/ 56966 h 89757"/>
                <a:gd name="connsiteX21" fmla="*/ 12990 w 68149"/>
                <a:gd name="connsiteY21" fmla="*/ 25772 h 89757"/>
                <a:gd name="connsiteX22" fmla="*/ 12990 w 68149"/>
                <a:gd name="connsiteY22" fmla="*/ 85449 h 89757"/>
                <a:gd name="connsiteX23" fmla="*/ 11086 w 68149"/>
                <a:gd name="connsiteY23" fmla="*/ 88580 h 89757"/>
                <a:gd name="connsiteX24" fmla="*/ 6487 w 68149"/>
                <a:gd name="connsiteY24" fmla="*/ 89741 h 89757"/>
                <a:gd name="connsiteX25" fmla="*/ 1936 w 68149"/>
                <a:gd name="connsiteY25" fmla="*/ 88580 h 89757"/>
                <a:gd name="connsiteX26" fmla="*/ 0 w 68149"/>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49" h="89757">
                  <a:moveTo>
                    <a:pt x="0" y="85465"/>
                  </a:moveTo>
                  <a:lnTo>
                    <a:pt x="0" y="6504"/>
                  </a:lnTo>
                  <a:cubicBezTo>
                    <a:pt x="0" y="4293"/>
                    <a:pt x="613" y="2663"/>
                    <a:pt x="1839" y="1598"/>
                  </a:cubicBezTo>
                  <a:cubicBezTo>
                    <a:pt x="3066" y="532"/>
                    <a:pt x="4615" y="0"/>
                    <a:pt x="6503" y="0"/>
                  </a:cubicBezTo>
                  <a:cubicBezTo>
                    <a:pt x="8876" y="0"/>
                    <a:pt x="10828" y="517"/>
                    <a:pt x="12329" y="1533"/>
                  </a:cubicBezTo>
                  <a:cubicBezTo>
                    <a:pt x="13845" y="2566"/>
                    <a:pt x="15331" y="4502"/>
                    <a:pt x="16815" y="7375"/>
                  </a:cubicBezTo>
                  <a:lnTo>
                    <a:pt x="34002" y="39925"/>
                  </a:lnTo>
                  <a:lnTo>
                    <a:pt x="51447" y="7375"/>
                  </a:lnTo>
                  <a:cubicBezTo>
                    <a:pt x="52915" y="4502"/>
                    <a:pt x="54400" y="2566"/>
                    <a:pt x="55868" y="1533"/>
                  </a:cubicBezTo>
                  <a:cubicBezTo>
                    <a:pt x="57337" y="517"/>
                    <a:pt x="59257" y="0"/>
                    <a:pt x="61645" y="0"/>
                  </a:cubicBezTo>
                  <a:cubicBezTo>
                    <a:pt x="63533" y="0"/>
                    <a:pt x="65083" y="532"/>
                    <a:pt x="66309" y="1598"/>
                  </a:cubicBezTo>
                  <a:cubicBezTo>
                    <a:pt x="67535" y="2663"/>
                    <a:pt x="68149" y="4293"/>
                    <a:pt x="68149" y="6504"/>
                  </a:cubicBezTo>
                  <a:lnTo>
                    <a:pt x="68149" y="85465"/>
                  </a:lnTo>
                  <a:cubicBezTo>
                    <a:pt x="68149" y="86772"/>
                    <a:pt x="67520" y="87821"/>
                    <a:pt x="66245" y="88596"/>
                  </a:cubicBezTo>
                  <a:cubicBezTo>
                    <a:pt x="64970" y="89370"/>
                    <a:pt x="63436" y="89758"/>
                    <a:pt x="61645" y="89758"/>
                  </a:cubicBezTo>
                  <a:cubicBezTo>
                    <a:pt x="59919" y="89758"/>
                    <a:pt x="58418" y="89370"/>
                    <a:pt x="57095" y="88596"/>
                  </a:cubicBezTo>
                  <a:cubicBezTo>
                    <a:pt x="55788" y="87821"/>
                    <a:pt x="55126" y="86772"/>
                    <a:pt x="55126" y="85465"/>
                  </a:cubicBezTo>
                  <a:lnTo>
                    <a:pt x="55126" y="26514"/>
                  </a:lnTo>
                  <a:lnTo>
                    <a:pt x="38666" y="56966"/>
                  </a:lnTo>
                  <a:cubicBezTo>
                    <a:pt x="37439" y="58935"/>
                    <a:pt x="35842" y="59919"/>
                    <a:pt x="33873" y="59919"/>
                  </a:cubicBezTo>
                  <a:cubicBezTo>
                    <a:pt x="31903" y="59919"/>
                    <a:pt x="30435" y="58935"/>
                    <a:pt x="29451" y="56966"/>
                  </a:cubicBezTo>
                  <a:lnTo>
                    <a:pt x="12990" y="25772"/>
                  </a:lnTo>
                  <a:lnTo>
                    <a:pt x="12990" y="85449"/>
                  </a:lnTo>
                  <a:cubicBezTo>
                    <a:pt x="12990" y="86756"/>
                    <a:pt x="12361" y="87805"/>
                    <a:pt x="11086" y="88580"/>
                  </a:cubicBezTo>
                  <a:cubicBezTo>
                    <a:pt x="9811" y="89354"/>
                    <a:pt x="8278" y="89741"/>
                    <a:pt x="6487" y="89741"/>
                  </a:cubicBezTo>
                  <a:cubicBezTo>
                    <a:pt x="4760" y="89741"/>
                    <a:pt x="3259" y="89354"/>
                    <a:pt x="1936" y="88580"/>
                  </a:cubicBezTo>
                  <a:cubicBezTo>
                    <a:pt x="66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52" name="Figura a mano libera: forma 451">
              <a:extLst>
                <a:ext uri="{FF2B5EF4-FFF2-40B4-BE49-F238E27FC236}">
                  <a16:creationId xmlns:a16="http://schemas.microsoft.com/office/drawing/2014/main" id="{8A43FCA9-33A9-AD13-F8BF-D92D8C50454D}"/>
                </a:ext>
              </a:extLst>
            </p:cNvPr>
            <p:cNvSpPr/>
            <p:nvPr/>
          </p:nvSpPr>
          <p:spPr>
            <a:xfrm>
              <a:off x="7953476" y="3586309"/>
              <a:ext cx="55158" cy="89773"/>
            </a:xfrm>
            <a:custGeom>
              <a:avLst/>
              <a:gdLst>
                <a:gd name="connsiteX0" fmla="*/ 0 w 55158"/>
                <a:gd name="connsiteY0" fmla="*/ 85594 h 89773"/>
                <a:gd name="connsiteX1" fmla="*/ 0 w 55158"/>
                <a:gd name="connsiteY1" fmla="*/ 4293 h 89773"/>
                <a:gd name="connsiteX2" fmla="*/ 1726 w 55158"/>
                <a:gd name="connsiteY2" fmla="*/ 1162 h 89773"/>
                <a:gd name="connsiteX3" fmla="*/ 5777 w 55158"/>
                <a:gd name="connsiteY3" fmla="*/ 0 h 89773"/>
                <a:gd name="connsiteX4" fmla="*/ 28128 w 55158"/>
                <a:gd name="connsiteY4" fmla="*/ 0 h 89773"/>
                <a:gd name="connsiteX5" fmla="*/ 46186 w 55158"/>
                <a:gd name="connsiteY5" fmla="*/ 4664 h 89773"/>
                <a:gd name="connsiteX6" fmla="*/ 52948 w 55158"/>
                <a:gd name="connsiteY6" fmla="*/ 21237 h 89773"/>
                <a:gd name="connsiteX7" fmla="*/ 42506 w 55158"/>
                <a:gd name="connsiteY7" fmla="*/ 41135 h 89773"/>
                <a:gd name="connsiteX8" fmla="*/ 51964 w 55158"/>
                <a:gd name="connsiteY8" fmla="*/ 48203 h 89773"/>
                <a:gd name="connsiteX9" fmla="*/ 55159 w 55158"/>
                <a:gd name="connsiteY9" fmla="*/ 61646 h 89773"/>
                <a:gd name="connsiteX10" fmla="*/ 55159 w 55158"/>
                <a:gd name="connsiteY10" fmla="*/ 63986 h 89773"/>
                <a:gd name="connsiteX11" fmla="*/ 48526 w 55158"/>
                <a:gd name="connsiteY11" fmla="*/ 83642 h 89773"/>
                <a:gd name="connsiteX12" fmla="*/ 30726 w 55158"/>
                <a:gd name="connsiteY12" fmla="*/ 89774 h 89773"/>
                <a:gd name="connsiteX13" fmla="*/ 5793 w 55158"/>
                <a:gd name="connsiteY13" fmla="*/ 89774 h 89773"/>
                <a:gd name="connsiteX14" fmla="*/ 1614 w 55158"/>
                <a:gd name="connsiteY14" fmla="*/ 88547 h 89773"/>
                <a:gd name="connsiteX15" fmla="*/ 0 w 55158"/>
                <a:gd name="connsiteY15" fmla="*/ 85594 h 89773"/>
                <a:gd name="connsiteX16" fmla="*/ 12894 w 55158"/>
                <a:gd name="connsiteY16" fmla="*/ 35987 h 89773"/>
                <a:gd name="connsiteX17" fmla="*/ 27514 w 55158"/>
                <a:gd name="connsiteY17" fmla="*/ 35987 h 89773"/>
                <a:gd name="connsiteX18" fmla="*/ 39924 w 55158"/>
                <a:gd name="connsiteY18" fmla="*/ 23335 h 89773"/>
                <a:gd name="connsiteX19" fmla="*/ 27272 w 55158"/>
                <a:gd name="connsiteY19" fmla="*/ 11538 h 89773"/>
                <a:gd name="connsiteX20" fmla="*/ 12910 w 55158"/>
                <a:gd name="connsiteY20" fmla="*/ 11538 h 89773"/>
                <a:gd name="connsiteX21" fmla="*/ 12910 w 55158"/>
                <a:gd name="connsiteY21" fmla="*/ 35987 h 89773"/>
                <a:gd name="connsiteX22" fmla="*/ 12894 w 55158"/>
                <a:gd name="connsiteY22" fmla="*/ 78235 h 89773"/>
                <a:gd name="connsiteX23" fmla="*/ 28241 w 55158"/>
                <a:gd name="connsiteY23" fmla="*/ 78235 h 89773"/>
                <a:gd name="connsiteX24" fmla="*/ 42119 w 55158"/>
                <a:gd name="connsiteY24" fmla="*/ 63001 h 89773"/>
                <a:gd name="connsiteX25" fmla="*/ 42119 w 55158"/>
                <a:gd name="connsiteY25" fmla="*/ 61033 h 89773"/>
                <a:gd name="connsiteX26" fmla="*/ 38618 w 55158"/>
                <a:gd name="connsiteY26" fmla="*/ 49736 h 89773"/>
                <a:gd name="connsiteX27" fmla="*/ 28241 w 55158"/>
                <a:gd name="connsiteY27" fmla="*/ 46299 h 89773"/>
                <a:gd name="connsiteX28" fmla="*/ 12894 w 55158"/>
                <a:gd name="connsiteY28" fmla="*/ 46299 h 89773"/>
                <a:gd name="connsiteX29" fmla="*/ 12894 w 55158"/>
                <a:gd name="connsiteY29" fmla="*/ 7823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58" h="89773">
                  <a:moveTo>
                    <a:pt x="0" y="85594"/>
                  </a:moveTo>
                  <a:lnTo>
                    <a:pt x="0" y="4293"/>
                  </a:lnTo>
                  <a:cubicBezTo>
                    <a:pt x="0" y="2985"/>
                    <a:pt x="565" y="1937"/>
                    <a:pt x="1726" y="1162"/>
                  </a:cubicBezTo>
                  <a:cubicBezTo>
                    <a:pt x="2872" y="387"/>
                    <a:pt x="4228" y="0"/>
                    <a:pt x="5777" y="0"/>
                  </a:cubicBezTo>
                  <a:lnTo>
                    <a:pt x="28128" y="0"/>
                  </a:lnTo>
                  <a:cubicBezTo>
                    <a:pt x="35664" y="0"/>
                    <a:pt x="41684" y="1549"/>
                    <a:pt x="46186" y="4664"/>
                  </a:cubicBezTo>
                  <a:cubicBezTo>
                    <a:pt x="50689" y="7778"/>
                    <a:pt x="52948" y="13297"/>
                    <a:pt x="52948" y="21237"/>
                  </a:cubicBezTo>
                  <a:cubicBezTo>
                    <a:pt x="52948" y="31388"/>
                    <a:pt x="49462" y="38020"/>
                    <a:pt x="42506" y="41135"/>
                  </a:cubicBezTo>
                  <a:cubicBezTo>
                    <a:pt x="46687" y="42781"/>
                    <a:pt x="49833" y="45121"/>
                    <a:pt x="51964" y="48203"/>
                  </a:cubicBezTo>
                  <a:cubicBezTo>
                    <a:pt x="54093" y="51269"/>
                    <a:pt x="55159" y="55756"/>
                    <a:pt x="55159" y="61646"/>
                  </a:cubicBezTo>
                  <a:lnTo>
                    <a:pt x="55159" y="63986"/>
                  </a:lnTo>
                  <a:cubicBezTo>
                    <a:pt x="55159" y="72991"/>
                    <a:pt x="52948" y="79543"/>
                    <a:pt x="48526" y="83642"/>
                  </a:cubicBezTo>
                  <a:cubicBezTo>
                    <a:pt x="44104" y="87740"/>
                    <a:pt x="38165" y="89774"/>
                    <a:pt x="30726" y="89774"/>
                  </a:cubicBezTo>
                  <a:lnTo>
                    <a:pt x="5793" y="89774"/>
                  </a:lnTo>
                  <a:cubicBezTo>
                    <a:pt x="4067" y="89774"/>
                    <a:pt x="2679" y="89370"/>
                    <a:pt x="1614" y="88547"/>
                  </a:cubicBezTo>
                  <a:cubicBezTo>
                    <a:pt x="533" y="87724"/>
                    <a:pt x="0" y="86740"/>
                    <a:pt x="0" y="85594"/>
                  </a:cubicBezTo>
                  <a:close/>
                  <a:moveTo>
                    <a:pt x="12894" y="35987"/>
                  </a:moveTo>
                  <a:lnTo>
                    <a:pt x="27514" y="35987"/>
                  </a:lnTo>
                  <a:cubicBezTo>
                    <a:pt x="35777" y="35987"/>
                    <a:pt x="39924" y="31775"/>
                    <a:pt x="39924" y="23335"/>
                  </a:cubicBezTo>
                  <a:cubicBezTo>
                    <a:pt x="39924" y="15476"/>
                    <a:pt x="35712" y="11538"/>
                    <a:pt x="27272" y="11538"/>
                  </a:cubicBezTo>
                  <a:lnTo>
                    <a:pt x="12910" y="11538"/>
                  </a:lnTo>
                  <a:lnTo>
                    <a:pt x="12910" y="35987"/>
                  </a:lnTo>
                  <a:close/>
                  <a:moveTo>
                    <a:pt x="12894" y="78235"/>
                  </a:moveTo>
                  <a:lnTo>
                    <a:pt x="28241" y="78235"/>
                  </a:lnTo>
                  <a:cubicBezTo>
                    <a:pt x="37488" y="78235"/>
                    <a:pt x="42119" y="73168"/>
                    <a:pt x="42119" y="63001"/>
                  </a:cubicBezTo>
                  <a:lnTo>
                    <a:pt x="42119" y="61033"/>
                  </a:lnTo>
                  <a:cubicBezTo>
                    <a:pt x="42119" y="55788"/>
                    <a:pt x="40957" y="52028"/>
                    <a:pt x="38618" y="49736"/>
                  </a:cubicBezTo>
                  <a:cubicBezTo>
                    <a:pt x="36277" y="47445"/>
                    <a:pt x="32824" y="46299"/>
                    <a:pt x="28241" y="46299"/>
                  </a:cubicBezTo>
                  <a:lnTo>
                    <a:pt x="12894" y="46299"/>
                  </a:lnTo>
                  <a:lnTo>
                    <a:pt x="12894" y="782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53" name="Figura a mano libera: forma 452">
              <a:extLst>
                <a:ext uri="{FF2B5EF4-FFF2-40B4-BE49-F238E27FC236}">
                  <a16:creationId xmlns:a16="http://schemas.microsoft.com/office/drawing/2014/main" id="{4A6006A0-D504-F208-1643-903C8E279CCE}"/>
                </a:ext>
              </a:extLst>
            </p:cNvPr>
            <p:cNvSpPr/>
            <p:nvPr/>
          </p:nvSpPr>
          <p:spPr>
            <a:xfrm>
              <a:off x="8021384" y="3586326"/>
              <a:ext cx="53802" cy="89822"/>
            </a:xfrm>
            <a:custGeom>
              <a:avLst/>
              <a:gdLst>
                <a:gd name="connsiteX0" fmla="*/ 0 w 53802"/>
                <a:gd name="connsiteY0" fmla="*/ 85465 h 89822"/>
                <a:gd name="connsiteX1" fmla="*/ 0 w 53802"/>
                <a:gd name="connsiteY1" fmla="*/ 4293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1 w 53802"/>
                <a:gd name="connsiteY7" fmla="*/ 9844 h 89822"/>
                <a:gd name="connsiteX8" fmla="*/ 49510 w 53802"/>
                <a:gd name="connsiteY8" fmla="*/ 11571 h 89822"/>
                <a:gd name="connsiteX9" fmla="*/ 13039 w 53802"/>
                <a:gd name="connsiteY9" fmla="*/ 11571 h 89822"/>
                <a:gd name="connsiteX10" fmla="*/ 13039 w 53802"/>
                <a:gd name="connsiteY10" fmla="*/ 39699 h 89822"/>
                <a:gd name="connsiteX11" fmla="*/ 31952 w 53802"/>
                <a:gd name="connsiteY11" fmla="*/ 39699 h 89822"/>
                <a:gd name="connsiteX12" fmla="*/ 35083 w 53802"/>
                <a:gd name="connsiteY12" fmla="*/ 41232 h 89822"/>
                <a:gd name="connsiteX13" fmla="*/ 36245 w 53802"/>
                <a:gd name="connsiteY13" fmla="*/ 44976 h 89822"/>
                <a:gd name="connsiteX14" fmla="*/ 35147 w 53802"/>
                <a:gd name="connsiteY14" fmla="*/ 48478 h 89822"/>
                <a:gd name="connsiteX15" fmla="*/ 31952 w 53802"/>
                <a:gd name="connsiteY15" fmla="*/ 50011 h 89822"/>
                <a:gd name="connsiteX16" fmla="*/ 13039 w 53802"/>
                <a:gd name="connsiteY16" fmla="*/ 50011 h 89822"/>
                <a:gd name="connsiteX17" fmla="*/ 13039 w 53802"/>
                <a:gd name="connsiteY17" fmla="*/ 78251 h 89822"/>
                <a:gd name="connsiteX18" fmla="*/ 49510 w 53802"/>
                <a:gd name="connsiteY18" fmla="*/ 78251 h 89822"/>
                <a:gd name="connsiteX19" fmla="*/ 52641 w 53802"/>
                <a:gd name="connsiteY19" fmla="*/ 79978 h 89822"/>
                <a:gd name="connsiteX20" fmla="*/ 53803 w 53802"/>
                <a:gd name="connsiteY20" fmla="*/ 84158 h 89822"/>
                <a:gd name="connsiteX21" fmla="*/ 52689 w 53802"/>
                <a:gd name="connsiteY21" fmla="*/ 88095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3"/>
                  </a:lnTo>
                  <a:cubicBezTo>
                    <a:pt x="0" y="2985"/>
                    <a:pt x="565" y="1936"/>
                    <a:pt x="1726" y="1162"/>
                  </a:cubicBezTo>
                  <a:cubicBezTo>
                    <a:pt x="2872"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7" y="10990"/>
                    <a:pt x="50817" y="11571"/>
                    <a:pt x="49510" y="11571"/>
                  </a:cubicBezTo>
                  <a:lnTo>
                    <a:pt x="13039" y="11571"/>
                  </a:lnTo>
                  <a:lnTo>
                    <a:pt x="13039" y="39699"/>
                  </a:lnTo>
                  <a:lnTo>
                    <a:pt x="31952" y="39699"/>
                  </a:lnTo>
                  <a:cubicBezTo>
                    <a:pt x="33259" y="39699"/>
                    <a:pt x="34308" y="40215"/>
                    <a:pt x="35083" y="41232"/>
                  </a:cubicBezTo>
                  <a:cubicBezTo>
                    <a:pt x="35857" y="42248"/>
                    <a:pt x="36245" y="43507"/>
                    <a:pt x="36245" y="44976"/>
                  </a:cubicBezTo>
                  <a:cubicBezTo>
                    <a:pt x="36245" y="46283"/>
                    <a:pt x="35874" y="47461"/>
                    <a:pt x="35147" y="48478"/>
                  </a:cubicBezTo>
                  <a:cubicBezTo>
                    <a:pt x="34405" y="49510"/>
                    <a:pt x="33340" y="50011"/>
                    <a:pt x="31952" y="50011"/>
                  </a:cubicBezTo>
                  <a:lnTo>
                    <a:pt x="13039" y="50011"/>
                  </a:lnTo>
                  <a:lnTo>
                    <a:pt x="13039" y="78251"/>
                  </a:lnTo>
                  <a:lnTo>
                    <a:pt x="49510" y="78251"/>
                  </a:lnTo>
                  <a:cubicBezTo>
                    <a:pt x="50817" y="78251"/>
                    <a:pt x="51867" y="78832"/>
                    <a:pt x="52641" y="79978"/>
                  </a:cubicBezTo>
                  <a:cubicBezTo>
                    <a:pt x="53416" y="81124"/>
                    <a:pt x="53803" y="82512"/>
                    <a:pt x="53803" y="84158"/>
                  </a:cubicBezTo>
                  <a:cubicBezTo>
                    <a:pt x="53803" y="85627"/>
                    <a:pt x="53432" y="86950"/>
                    <a:pt x="52689" y="88095"/>
                  </a:cubicBezTo>
                  <a:cubicBezTo>
                    <a:pt x="51947" y="89241"/>
                    <a:pt x="50882" y="89822"/>
                    <a:pt x="49494" y="89822"/>
                  </a:cubicBezTo>
                  <a:lnTo>
                    <a:pt x="5777" y="89822"/>
                  </a:lnTo>
                  <a:cubicBezTo>
                    <a:pt x="4228" y="89822"/>
                    <a:pt x="2872" y="89435"/>
                    <a:pt x="1726"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54" name="Figura a mano libera: forma 453">
              <a:extLst>
                <a:ext uri="{FF2B5EF4-FFF2-40B4-BE49-F238E27FC236}">
                  <a16:creationId xmlns:a16="http://schemas.microsoft.com/office/drawing/2014/main" id="{3EA7D82C-DCD2-536B-0315-A1B6D2453A34}"/>
                </a:ext>
              </a:extLst>
            </p:cNvPr>
            <p:cNvSpPr/>
            <p:nvPr/>
          </p:nvSpPr>
          <p:spPr>
            <a:xfrm>
              <a:off x="8085611" y="3586309"/>
              <a:ext cx="56224" cy="90144"/>
            </a:xfrm>
            <a:custGeom>
              <a:avLst/>
              <a:gdLst>
                <a:gd name="connsiteX0" fmla="*/ 0 w 56224"/>
                <a:gd name="connsiteY0" fmla="*/ 85481 h 90144"/>
                <a:gd name="connsiteX1" fmla="*/ 0 w 56224"/>
                <a:gd name="connsiteY1" fmla="*/ 4180 h 90144"/>
                <a:gd name="connsiteX2" fmla="*/ 1227 w 56224"/>
                <a:gd name="connsiteY2" fmla="*/ 1226 h 90144"/>
                <a:gd name="connsiteX3" fmla="*/ 4293 w 56224"/>
                <a:gd name="connsiteY3" fmla="*/ 0 h 90144"/>
                <a:gd name="connsiteX4" fmla="*/ 27628 w 56224"/>
                <a:gd name="connsiteY4" fmla="*/ 0 h 90144"/>
                <a:gd name="connsiteX5" fmla="*/ 55869 w 56224"/>
                <a:gd name="connsiteY5" fmla="*/ 25046 h 90144"/>
                <a:gd name="connsiteX6" fmla="*/ 51205 w 56224"/>
                <a:gd name="connsiteY6" fmla="*/ 41377 h 90144"/>
                <a:gd name="connsiteX7" fmla="*/ 38553 w 56224"/>
                <a:gd name="connsiteY7" fmla="*/ 49268 h 90144"/>
                <a:gd name="connsiteX8" fmla="*/ 55740 w 56224"/>
                <a:gd name="connsiteY8" fmla="*/ 81640 h 90144"/>
                <a:gd name="connsiteX9" fmla="*/ 56224 w 56224"/>
                <a:gd name="connsiteY9" fmla="*/ 83480 h 90144"/>
                <a:gd name="connsiteX10" fmla="*/ 53707 w 56224"/>
                <a:gd name="connsiteY10" fmla="*/ 88047 h 90144"/>
                <a:gd name="connsiteX11" fmla="*/ 48365 w 56224"/>
                <a:gd name="connsiteY11" fmla="*/ 90145 h 90144"/>
                <a:gd name="connsiteX12" fmla="*/ 43201 w 56224"/>
                <a:gd name="connsiteY12" fmla="*/ 86320 h 90144"/>
                <a:gd name="connsiteX13" fmla="*/ 25272 w 56224"/>
                <a:gd name="connsiteY13" fmla="*/ 51092 h 90144"/>
                <a:gd name="connsiteX14" fmla="*/ 12862 w 56224"/>
                <a:gd name="connsiteY14" fmla="*/ 51092 h 90144"/>
                <a:gd name="connsiteX15" fmla="*/ 12862 w 56224"/>
                <a:gd name="connsiteY15" fmla="*/ 85465 h 90144"/>
                <a:gd name="connsiteX16" fmla="*/ 10958 w 56224"/>
                <a:gd name="connsiteY16" fmla="*/ 88612 h 90144"/>
                <a:gd name="connsiteX17" fmla="*/ 6358 w 56224"/>
                <a:gd name="connsiteY17" fmla="*/ 89790 h 90144"/>
                <a:gd name="connsiteX18" fmla="*/ 1872 w 56224"/>
                <a:gd name="connsiteY18" fmla="*/ 88628 h 90144"/>
                <a:gd name="connsiteX19" fmla="*/ 0 w 56224"/>
                <a:gd name="connsiteY19" fmla="*/ 85481 h 90144"/>
                <a:gd name="connsiteX20" fmla="*/ 12894 w 56224"/>
                <a:gd name="connsiteY20" fmla="*/ 40780 h 90144"/>
                <a:gd name="connsiteX21" fmla="*/ 27628 w 56224"/>
                <a:gd name="connsiteY21" fmla="*/ 40780 h 90144"/>
                <a:gd name="connsiteX22" fmla="*/ 42862 w 56224"/>
                <a:gd name="connsiteY22" fmla="*/ 26159 h 90144"/>
                <a:gd name="connsiteX23" fmla="*/ 27628 w 56224"/>
                <a:gd name="connsiteY23" fmla="*/ 11538 h 90144"/>
                <a:gd name="connsiteX24" fmla="*/ 12894 w 56224"/>
                <a:gd name="connsiteY24" fmla="*/ 11538 h 90144"/>
                <a:gd name="connsiteX25" fmla="*/ 12894 w 56224"/>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4" h="90144">
                  <a:moveTo>
                    <a:pt x="0" y="85481"/>
                  </a:moveTo>
                  <a:lnTo>
                    <a:pt x="0" y="4180"/>
                  </a:lnTo>
                  <a:cubicBezTo>
                    <a:pt x="0" y="3034"/>
                    <a:pt x="403" y="2050"/>
                    <a:pt x="1227" y="1226"/>
                  </a:cubicBezTo>
                  <a:cubicBezTo>
                    <a:pt x="2050" y="403"/>
                    <a:pt x="3066" y="0"/>
                    <a:pt x="4293" y="0"/>
                  </a:cubicBezTo>
                  <a:lnTo>
                    <a:pt x="27628" y="0"/>
                  </a:lnTo>
                  <a:cubicBezTo>
                    <a:pt x="46460" y="0"/>
                    <a:pt x="55869" y="8343"/>
                    <a:pt x="55869" y="25046"/>
                  </a:cubicBezTo>
                  <a:cubicBezTo>
                    <a:pt x="55869" y="31969"/>
                    <a:pt x="54320" y="37423"/>
                    <a:pt x="51205" y="41377"/>
                  </a:cubicBezTo>
                  <a:cubicBezTo>
                    <a:pt x="48091" y="45331"/>
                    <a:pt x="43878" y="47961"/>
                    <a:pt x="38553" y="49268"/>
                  </a:cubicBezTo>
                  <a:lnTo>
                    <a:pt x="55740" y="81640"/>
                  </a:lnTo>
                  <a:cubicBezTo>
                    <a:pt x="56063" y="82221"/>
                    <a:pt x="56224" y="82835"/>
                    <a:pt x="56224" y="83480"/>
                  </a:cubicBezTo>
                  <a:cubicBezTo>
                    <a:pt x="56224" y="85126"/>
                    <a:pt x="55385" y="86643"/>
                    <a:pt x="53707" y="88047"/>
                  </a:cubicBezTo>
                  <a:cubicBezTo>
                    <a:pt x="52028" y="89451"/>
                    <a:pt x="50253" y="90145"/>
                    <a:pt x="48365" y="90145"/>
                  </a:cubicBezTo>
                  <a:cubicBezTo>
                    <a:pt x="46234" y="90145"/>
                    <a:pt x="44524" y="88870"/>
                    <a:pt x="43201" y="86320"/>
                  </a:cubicBezTo>
                  <a:lnTo>
                    <a:pt x="25272" y="51092"/>
                  </a:lnTo>
                  <a:lnTo>
                    <a:pt x="12862" y="51092"/>
                  </a:lnTo>
                  <a:lnTo>
                    <a:pt x="12862" y="85465"/>
                  </a:lnTo>
                  <a:cubicBezTo>
                    <a:pt x="12862" y="86772"/>
                    <a:pt x="12232" y="87821"/>
                    <a:pt x="10958" y="88612"/>
                  </a:cubicBezTo>
                  <a:cubicBezTo>
                    <a:pt x="9683" y="89387"/>
                    <a:pt x="8150" y="89790"/>
                    <a:pt x="6358" y="89790"/>
                  </a:cubicBezTo>
                  <a:cubicBezTo>
                    <a:pt x="4632" y="89790"/>
                    <a:pt x="3147" y="89403"/>
                    <a:pt x="1872" y="88628"/>
                  </a:cubicBezTo>
                  <a:cubicBezTo>
                    <a:pt x="630" y="87837"/>
                    <a:pt x="0" y="86788"/>
                    <a:pt x="0" y="85481"/>
                  </a:cubicBezTo>
                  <a:close/>
                  <a:moveTo>
                    <a:pt x="12894" y="40780"/>
                  </a:moveTo>
                  <a:lnTo>
                    <a:pt x="27628" y="40780"/>
                  </a:lnTo>
                  <a:cubicBezTo>
                    <a:pt x="37779" y="40780"/>
                    <a:pt x="42862" y="35906"/>
                    <a:pt x="42862" y="26159"/>
                  </a:cubicBezTo>
                  <a:cubicBezTo>
                    <a:pt x="42862" y="16412"/>
                    <a:pt x="37779"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55" name="Figura a mano libera: forma 454">
              <a:extLst>
                <a:ext uri="{FF2B5EF4-FFF2-40B4-BE49-F238E27FC236}">
                  <a16:creationId xmlns:a16="http://schemas.microsoft.com/office/drawing/2014/main" id="{3F02CB79-96B0-9480-5B18-47DF533B7F84}"/>
                </a:ext>
              </a:extLst>
            </p:cNvPr>
            <p:cNvSpPr/>
            <p:nvPr/>
          </p:nvSpPr>
          <p:spPr>
            <a:xfrm>
              <a:off x="8174772" y="3586326"/>
              <a:ext cx="53415" cy="89741"/>
            </a:xfrm>
            <a:custGeom>
              <a:avLst/>
              <a:gdLst>
                <a:gd name="connsiteX0" fmla="*/ 0 w 53415"/>
                <a:gd name="connsiteY0" fmla="*/ 85465 h 89741"/>
                <a:gd name="connsiteX1" fmla="*/ 0 w 53415"/>
                <a:gd name="connsiteY1" fmla="*/ 73572 h 89741"/>
                <a:gd name="connsiteX2" fmla="*/ 4002 w 53415"/>
                <a:gd name="connsiteY2" fmla="*/ 62776 h 89741"/>
                <a:gd name="connsiteX3" fmla="*/ 13879 w 53415"/>
                <a:gd name="connsiteY3" fmla="*/ 53206 h 89741"/>
                <a:gd name="connsiteX4" fmla="*/ 25659 w 53415"/>
                <a:gd name="connsiteY4" fmla="*/ 44621 h 89741"/>
                <a:gd name="connsiteX5" fmla="*/ 35664 w 53415"/>
                <a:gd name="connsiteY5" fmla="*/ 35180 h 89741"/>
                <a:gd name="connsiteX6" fmla="*/ 39779 w 53415"/>
                <a:gd name="connsiteY6" fmla="*/ 24884 h 89741"/>
                <a:gd name="connsiteX7" fmla="*/ 36407 w 53415"/>
                <a:gd name="connsiteY7" fmla="*/ 15879 h 89741"/>
                <a:gd name="connsiteX8" fmla="*/ 26514 w 53415"/>
                <a:gd name="connsiteY8" fmla="*/ 12022 h 89741"/>
                <a:gd name="connsiteX9" fmla="*/ 17542 w 53415"/>
                <a:gd name="connsiteY9" fmla="*/ 15073 h 89741"/>
                <a:gd name="connsiteX10" fmla="*/ 14105 w 53415"/>
                <a:gd name="connsiteY10" fmla="*/ 24094 h 89741"/>
                <a:gd name="connsiteX11" fmla="*/ 12200 w 53415"/>
                <a:gd name="connsiteY11" fmla="*/ 27515 h 89741"/>
                <a:gd name="connsiteX12" fmla="*/ 7230 w 53415"/>
                <a:gd name="connsiteY12" fmla="*/ 28983 h 89741"/>
                <a:gd name="connsiteX13" fmla="*/ 1340 w 53415"/>
                <a:gd name="connsiteY13" fmla="*/ 21737 h 89741"/>
                <a:gd name="connsiteX14" fmla="*/ 8763 w 53415"/>
                <a:gd name="connsiteY14" fmla="*/ 6084 h 89741"/>
                <a:gd name="connsiteX15" fmla="*/ 26514 w 53415"/>
                <a:gd name="connsiteY15" fmla="*/ 0 h 89741"/>
                <a:gd name="connsiteX16" fmla="*/ 45121 w 53415"/>
                <a:gd name="connsiteY16" fmla="*/ 6842 h 89741"/>
                <a:gd name="connsiteX17" fmla="*/ 52803 w 53415"/>
                <a:gd name="connsiteY17" fmla="*/ 24529 h 89741"/>
                <a:gd name="connsiteX18" fmla="*/ 48687 w 53415"/>
                <a:gd name="connsiteY18" fmla="*/ 38311 h 89741"/>
                <a:gd name="connsiteX19" fmla="*/ 38747 w 53415"/>
                <a:gd name="connsiteY19" fmla="*/ 49220 h 89741"/>
                <a:gd name="connsiteX20" fmla="*/ 27079 w 53415"/>
                <a:gd name="connsiteY20" fmla="*/ 57676 h 89741"/>
                <a:gd name="connsiteX21" fmla="*/ 17138 w 53415"/>
                <a:gd name="connsiteY21" fmla="*/ 65696 h 89741"/>
                <a:gd name="connsiteX22" fmla="*/ 13024 w 53415"/>
                <a:gd name="connsiteY22" fmla="*/ 73539 h 89741"/>
                <a:gd name="connsiteX23" fmla="*/ 13024 w 53415"/>
                <a:gd name="connsiteY23" fmla="*/ 78203 h 89741"/>
                <a:gd name="connsiteX24" fmla="*/ 49123 w 53415"/>
                <a:gd name="connsiteY24" fmla="*/ 78203 h 89741"/>
                <a:gd name="connsiteX25" fmla="*/ 52125 w 53415"/>
                <a:gd name="connsiteY25" fmla="*/ 79865 h 89741"/>
                <a:gd name="connsiteX26" fmla="*/ 53416 w 53415"/>
                <a:gd name="connsiteY26" fmla="*/ 83851 h 89741"/>
                <a:gd name="connsiteX27" fmla="*/ 52141 w 53415"/>
                <a:gd name="connsiteY27" fmla="*/ 87966 h 89741"/>
                <a:gd name="connsiteX28" fmla="*/ 49155 w 53415"/>
                <a:gd name="connsiteY28" fmla="*/ 89741 h 89741"/>
                <a:gd name="connsiteX29" fmla="*/ 5729 w 53415"/>
                <a:gd name="connsiteY29" fmla="*/ 89741 h 89741"/>
                <a:gd name="connsiteX30" fmla="*/ 1888 w 53415"/>
                <a:gd name="connsiteY30" fmla="*/ 88515 h 89741"/>
                <a:gd name="connsiteX31" fmla="*/ 0 w 53415"/>
                <a:gd name="connsiteY31" fmla="*/ 8546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415" h="89741">
                  <a:moveTo>
                    <a:pt x="0" y="85465"/>
                  </a:moveTo>
                  <a:lnTo>
                    <a:pt x="0" y="73572"/>
                  </a:lnTo>
                  <a:cubicBezTo>
                    <a:pt x="0" y="69892"/>
                    <a:pt x="1340" y="66293"/>
                    <a:pt x="4002" y="62776"/>
                  </a:cubicBezTo>
                  <a:cubicBezTo>
                    <a:pt x="6665" y="59257"/>
                    <a:pt x="9957" y="56062"/>
                    <a:pt x="13879" y="53206"/>
                  </a:cubicBezTo>
                  <a:lnTo>
                    <a:pt x="25659" y="44621"/>
                  </a:lnTo>
                  <a:cubicBezTo>
                    <a:pt x="29597" y="41764"/>
                    <a:pt x="32921" y="38618"/>
                    <a:pt x="35664" y="35180"/>
                  </a:cubicBezTo>
                  <a:cubicBezTo>
                    <a:pt x="38408" y="31743"/>
                    <a:pt x="39779" y="28322"/>
                    <a:pt x="39779" y="24884"/>
                  </a:cubicBezTo>
                  <a:cubicBezTo>
                    <a:pt x="39779" y="21447"/>
                    <a:pt x="38650" y="18445"/>
                    <a:pt x="36407" y="15879"/>
                  </a:cubicBezTo>
                  <a:cubicBezTo>
                    <a:pt x="34148" y="13314"/>
                    <a:pt x="30855" y="12022"/>
                    <a:pt x="26514" y="12022"/>
                  </a:cubicBezTo>
                  <a:cubicBezTo>
                    <a:pt x="22835" y="12022"/>
                    <a:pt x="19833" y="13039"/>
                    <a:pt x="17542" y="15073"/>
                  </a:cubicBezTo>
                  <a:cubicBezTo>
                    <a:pt x="15250" y="17106"/>
                    <a:pt x="14105" y="20107"/>
                    <a:pt x="14105" y="24094"/>
                  </a:cubicBezTo>
                  <a:cubicBezTo>
                    <a:pt x="14105" y="25401"/>
                    <a:pt x="13475" y="26530"/>
                    <a:pt x="12200" y="27515"/>
                  </a:cubicBezTo>
                  <a:cubicBezTo>
                    <a:pt x="10925" y="28483"/>
                    <a:pt x="9279" y="28983"/>
                    <a:pt x="7230" y="28983"/>
                  </a:cubicBezTo>
                  <a:cubicBezTo>
                    <a:pt x="3292" y="28983"/>
                    <a:pt x="1340" y="26563"/>
                    <a:pt x="1340" y="21737"/>
                  </a:cubicBezTo>
                  <a:cubicBezTo>
                    <a:pt x="1340" y="15347"/>
                    <a:pt x="3808" y="10134"/>
                    <a:pt x="8763" y="6084"/>
                  </a:cubicBezTo>
                  <a:cubicBezTo>
                    <a:pt x="13717" y="2033"/>
                    <a:pt x="19624" y="0"/>
                    <a:pt x="26514" y="0"/>
                  </a:cubicBezTo>
                  <a:cubicBezTo>
                    <a:pt x="33792" y="0"/>
                    <a:pt x="40005" y="2275"/>
                    <a:pt x="45121" y="6842"/>
                  </a:cubicBezTo>
                  <a:cubicBezTo>
                    <a:pt x="50236" y="11409"/>
                    <a:pt x="52803" y="17300"/>
                    <a:pt x="52803" y="24529"/>
                  </a:cubicBezTo>
                  <a:cubicBezTo>
                    <a:pt x="52803" y="29435"/>
                    <a:pt x="51431" y="34034"/>
                    <a:pt x="48687" y="38311"/>
                  </a:cubicBezTo>
                  <a:cubicBezTo>
                    <a:pt x="45944" y="42603"/>
                    <a:pt x="42636" y="46234"/>
                    <a:pt x="38747" y="49220"/>
                  </a:cubicBezTo>
                  <a:cubicBezTo>
                    <a:pt x="34857" y="52205"/>
                    <a:pt x="30968" y="55029"/>
                    <a:pt x="27079" y="57676"/>
                  </a:cubicBezTo>
                  <a:cubicBezTo>
                    <a:pt x="23190" y="60339"/>
                    <a:pt x="19882" y="63001"/>
                    <a:pt x="17138" y="65696"/>
                  </a:cubicBezTo>
                  <a:cubicBezTo>
                    <a:pt x="14395" y="68391"/>
                    <a:pt x="13024" y="71006"/>
                    <a:pt x="13024" y="73539"/>
                  </a:cubicBezTo>
                  <a:lnTo>
                    <a:pt x="13024" y="78203"/>
                  </a:lnTo>
                  <a:lnTo>
                    <a:pt x="49123" y="78203"/>
                  </a:lnTo>
                  <a:cubicBezTo>
                    <a:pt x="50269" y="78203"/>
                    <a:pt x="51269" y="78752"/>
                    <a:pt x="52125" y="79865"/>
                  </a:cubicBezTo>
                  <a:cubicBezTo>
                    <a:pt x="52980" y="80963"/>
                    <a:pt x="53416" y="82302"/>
                    <a:pt x="53416" y="83851"/>
                  </a:cubicBezTo>
                  <a:cubicBezTo>
                    <a:pt x="53416" y="85401"/>
                    <a:pt x="52997" y="86772"/>
                    <a:pt x="52141" y="87966"/>
                  </a:cubicBezTo>
                  <a:cubicBezTo>
                    <a:pt x="51286" y="89161"/>
                    <a:pt x="50285" y="89741"/>
                    <a:pt x="49155" y="89741"/>
                  </a:cubicBezTo>
                  <a:lnTo>
                    <a:pt x="5729" y="89741"/>
                  </a:lnTo>
                  <a:cubicBezTo>
                    <a:pt x="4422" y="89741"/>
                    <a:pt x="3147" y="89338"/>
                    <a:pt x="1888" y="88515"/>
                  </a:cubicBezTo>
                  <a:cubicBezTo>
                    <a:pt x="630" y="87708"/>
                    <a:pt x="0" y="86691"/>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56" name="Figura a mano libera: forma 455">
              <a:extLst>
                <a:ext uri="{FF2B5EF4-FFF2-40B4-BE49-F238E27FC236}">
                  <a16:creationId xmlns:a16="http://schemas.microsoft.com/office/drawing/2014/main" id="{870D63D2-E8C4-35C6-E26D-F007E3B3CAF6}"/>
                </a:ext>
              </a:extLst>
            </p:cNvPr>
            <p:cNvSpPr/>
            <p:nvPr/>
          </p:nvSpPr>
          <p:spPr>
            <a:xfrm>
              <a:off x="8237886" y="3586326"/>
              <a:ext cx="55514" cy="90499"/>
            </a:xfrm>
            <a:custGeom>
              <a:avLst/>
              <a:gdLst>
                <a:gd name="connsiteX0" fmla="*/ 0 w 55514"/>
                <a:gd name="connsiteY0" fmla="*/ 63114 h 90499"/>
                <a:gd name="connsiteX1" fmla="*/ 0 w 55514"/>
                <a:gd name="connsiteY1" fmla="*/ 27386 h 90499"/>
                <a:gd name="connsiteX2" fmla="*/ 7488 w 55514"/>
                <a:gd name="connsiteY2" fmla="*/ 6633 h 90499"/>
                <a:gd name="connsiteX3" fmla="*/ 27709 w 55514"/>
                <a:gd name="connsiteY3" fmla="*/ 0 h 90499"/>
                <a:gd name="connsiteX4" fmla="*/ 47978 w 55514"/>
                <a:gd name="connsiteY4" fmla="*/ 6633 h 90499"/>
                <a:gd name="connsiteX5" fmla="*/ 55514 w 55514"/>
                <a:gd name="connsiteY5" fmla="*/ 27386 h 90499"/>
                <a:gd name="connsiteX6" fmla="*/ 55514 w 55514"/>
                <a:gd name="connsiteY6" fmla="*/ 63114 h 90499"/>
                <a:gd name="connsiteX7" fmla="*/ 47978 w 55514"/>
                <a:gd name="connsiteY7" fmla="*/ 83867 h 90499"/>
                <a:gd name="connsiteX8" fmla="*/ 27709 w 55514"/>
                <a:gd name="connsiteY8" fmla="*/ 90500 h 90499"/>
                <a:gd name="connsiteX9" fmla="*/ 7488 w 55514"/>
                <a:gd name="connsiteY9" fmla="*/ 83867 h 90499"/>
                <a:gd name="connsiteX10" fmla="*/ 0 w 55514"/>
                <a:gd name="connsiteY10" fmla="*/ 63114 h 90499"/>
                <a:gd name="connsiteX11" fmla="*/ 13024 w 55514"/>
                <a:gd name="connsiteY11" fmla="*/ 63114 h 90499"/>
                <a:gd name="connsiteX12" fmla="*/ 27757 w 55514"/>
                <a:gd name="connsiteY12" fmla="*/ 78962 h 90499"/>
                <a:gd name="connsiteX13" fmla="*/ 38650 w 55514"/>
                <a:gd name="connsiteY13" fmla="*/ 75024 h 90499"/>
                <a:gd name="connsiteX14" fmla="*/ 42491 w 55514"/>
                <a:gd name="connsiteY14" fmla="*/ 63114 h 90499"/>
                <a:gd name="connsiteX15" fmla="*/ 42491 w 55514"/>
                <a:gd name="connsiteY15" fmla="*/ 27386 h 90499"/>
                <a:gd name="connsiteX16" fmla="*/ 38650 w 55514"/>
                <a:gd name="connsiteY16" fmla="*/ 15476 h 90499"/>
                <a:gd name="connsiteX17" fmla="*/ 27757 w 55514"/>
                <a:gd name="connsiteY17" fmla="*/ 11538 h 90499"/>
                <a:gd name="connsiteX18" fmla="*/ 13024 w 55514"/>
                <a:gd name="connsiteY18" fmla="*/ 27386 h 90499"/>
                <a:gd name="connsiteX19" fmla="*/ 13024 w 55514"/>
                <a:gd name="connsiteY19" fmla="*/ 63114 h 90499"/>
                <a:gd name="connsiteX20" fmla="*/ 23900 w 55514"/>
                <a:gd name="connsiteY20" fmla="*/ 49010 h 90499"/>
                <a:gd name="connsiteX21" fmla="*/ 22351 w 55514"/>
                <a:gd name="connsiteY21" fmla="*/ 45250 h 90499"/>
                <a:gd name="connsiteX22" fmla="*/ 23900 w 55514"/>
                <a:gd name="connsiteY22" fmla="*/ 41554 h 90499"/>
                <a:gd name="connsiteX23" fmla="*/ 27886 w 55514"/>
                <a:gd name="connsiteY23" fmla="*/ 40151 h 90499"/>
                <a:gd name="connsiteX24" fmla="*/ 31808 w 55514"/>
                <a:gd name="connsiteY24" fmla="*/ 41554 h 90499"/>
                <a:gd name="connsiteX25" fmla="*/ 33293 w 55514"/>
                <a:gd name="connsiteY25" fmla="*/ 45250 h 90499"/>
                <a:gd name="connsiteX26" fmla="*/ 31808 w 55514"/>
                <a:gd name="connsiteY26" fmla="*/ 49010 h 90499"/>
                <a:gd name="connsiteX27" fmla="*/ 27886 w 55514"/>
                <a:gd name="connsiteY27" fmla="*/ 50462 h 90499"/>
                <a:gd name="connsiteX28" fmla="*/ 23900 w 55514"/>
                <a:gd name="connsiteY28" fmla="*/ 49010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514" h="90499">
                  <a:moveTo>
                    <a:pt x="0" y="63114"/>
                  </a:moveTo>
                  <a:lnTo>
                    <a:pt x="0" y="27386"/>
                  </a:lnTo>
                  <a:cubicBezTo>
                    <a:pt x="0" y="17977"/>
                    <a:pt x="2502" y="11054"/>
                    <a:pt x="7488" y="6633"/>
                  </a:cubicBezTo>
                  <a:cubicBezTo>
                    <a:pt x="12475" y="2211"/>
                    <a:pt x="19220" y="0"/>
                    <a:pt x="27709" y="0"/>
                  </a:cubicBezTo>
                  <a:cubicBezTo>
                    <a:pt x="36197" y="0"/>
                    <a:pt x="42943" y="2211"/>
                    <a:pt x="47978" y="6633"/>
                  </a:cubicBezTo>
                  <a:cubicBezTo>
                    <a:pt x="52997" y="11054"/>
                    <a:pt x="55514" y="17977"/>
                    <a:pt x="55514" y="27386"/>
                  </a:cubicBezTo>
                  <a:lnTo>
                    <a:pt x="55514" y="63114"/>
                  </a:lnTo>
                  <a:cubicBezTo>
                    <a:pt x="55514" y="72523"/>
                    <a:pt x="52997" y="79446"/>
                    <a:pt x="47978" y="83867"/>
                  </a:cubicBezTo>
                  <a:cubicBezTo>
                    <a:pt x="42943" y="88289"/>
                    <a:pt x="36197" y="90500"/>
                    <a:pt x="27709" y="90500"/>
                  </a:cubicBezTo>
                  <a:cubicBezTo>
                    <a:pt x="19220" y="90500"/>
                    <a:pt x="12491" y="88289"/>
                    <a:pt x="7488" y="83867"/>
                  </a:cubicBezTo>
                  <a:cubicBezTo>
                    <a:pt x="2502" y="79446"/>
                    <a:pt x="0" y="72523"/>
                    <a:pt x="0" y="63114"/>
                  </a:cubicBezTo>
                  <a:close/>
                  <a:moveTo>
                    <a:pt x="13024" y="63114"/>
                  </a:moveTo>
                  <a:cubicBezTo>
                    <a:pt x="13024" y="73668"/>
                    <a:pt x="17930" y="78962"/>
                    <a:pt x="27757" y="78962"/>
                  </a:cubicBezTo>
                  <a:cubicBezTo>
                    <a:pt x="32469" y="78962"/>
                    <a:pt x="36100" y="77654"/>
                    <a:pt x="38650" y="75024"/>
                  </a:cubicBezTo>
                  <a:cubicBezTo>
                    <a:pt x="41216" y="72410"/>
                    <a:pt x="42491" y="68440"/>
                    <a:pt x="42491" y="63114"/>
                  </a:cubicBezTo>
                  <a:lnTo>
                    <a:pt x="42491" y="27386"/>
                  </a:lnTo>
                  <a:cubicBezTo>
                    <a:pt x="42491" y="22060"/>
                    <a:pt x="41216" y="18090"/>
                    <a:pt x="38650" y="15476"/>
                  </a:cubicBezTo>
                  <a:cubicBezTo>
                    <a:pt x="36084" y="12862"/>
                    <a:pt x="32453" y="11538"/>
                    <a:pt x="27757" y="11538"/>
                  </a:cubicBezTo>
                  <a:cubicBezTo>
                    <a:pt x="17930" y="11538"/>
                    <a:pt x="13024" y="16816"/>
                    <a:pt x="13024" y="27386"/>
                  </a:cubicBezTo>
                  <a:lnTo>
                    <a:pt x="13024" y="63114"/>
                  </a:lnTo>
                  <a:close/>
                  <a:moveTo>
                    <a:pt x="23900" y="49010"/>
                  </a:moveTo>
                  <a:cubicBezTo>
                    <a:pt x="22868" y="48042"/>
                    <a:pt x="22351" y="46783"/>
                    <a:pt x="22351" y="45250"/>
                  </a:cubicBezTo>
                  <a:cubicBezTo>
                    <a:pt x="22351" y="43717"/>
                    <a:pt x="22868" y="42474"/>
                    <a:pt x="23900" y="41554"/>
                  </a:cubicBezTo>
                  <a:cubicBezTo>
                    <a:pt x="24933" y="40619"/>
                    <a:pt x="26256" y="40151"/>
                    <a:pt x="27886" y="40151"/>
                  </a:cubicBezTo>
                  <a:cubicBezTo>
                    <a:pt x="29516" y="40151"/>
                    <a:pt x="30823" y="40619"/>
                    <a:pt x="31808" y="41554"/>
                  </a:cubicBezTo>
                  <a:cubicBezTo>
                    <a:pt x="32792" y="42490"/>
                    <a:pt x="33293" y="43717"/>
                    <a:pt x="33293" y="45250"/>
                  </a:cubicBezTo>
                  <a:cubicBezTo>
                    <a:pt x="33293" y="46783"/>
                    <a:pt x="32792" y="48042"/>
                    <a:pt x="31808" y="49010"/>
                  </a:cubicBezTo>
                  <a:cubicBezTo>
                    <a:pt x="30823" y="49978"/>
                    <a:pt x="29516" y="50462"/>
                    <a:pt x="27886" y="50462"/>
                  </a:cubicBezTo>
                  <a:cubicBezTo>
                    <a:pt x="26256" y="50462"/>
                    <a:pt x="24933" y="49978"/>
                    <a:pt x="23900" y="49010"/>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57" name="Figura a mano libera: forma 456">
              <a:extLst>
                <a:ext uri="{FF2B5EF4-FFF2-40B4-BE49-F238E27FC236}">
                  <a16:creationId xmlns:a16="http://schemas.microsoft.com/office/drawing/2014/main" id="{01C61EC1-E0B2-79EA-A7D5-618EA8B5125A}"/>
                </a:ext>
              </a:extLst>
            </p:cNvPr>
            <p:cNvSpPr/>
            <p:nvPr/>
          </p:nvSpPr>
          <p:spPr>
            <a:xfrm>
              <a:off x="8300032" y="3586180"/>
              <a:ext cx="24416" cy="89886"/>
            </a:xfrm>
            <a:custGeom>
              <a:avLst/>
              <a:gdLst>
                <a:gd name="connsiteX0" fmla="*/ 0 w 24416"/>
                <a:gd name="connsiteY0" fmla="*/ 18671 h 89886"/>
                <a:gd name="connsiteX1" fmla="*/ 2582 w 24416"/>
                <a:gd name="connsiteY1" fmla="*/ 13636 h 89886"/>
                <a:gd name="connsiteX2" fmla="*/ 15347 w 24416"/>
                <a:gd name="connsiteY2" fmla="*/ 1356 h 89886"/>
                <a:gd name="connsiteX3" fmla="*/ 18655 w 24416"/>
                <a:gd name="connsiteY3" fmla="*/ 0 h 89886"/>
                <a:gd name="connsiteX4" fmla="*/ 22641 w 24416"/>
                <a:gd name="connsiteY4" fmla="*/ 1162 h 89886"/>
                <a:gd name="connsiteX5" fmla="*/ 24416 w 24416"/>
                <a:gd name="connsiteY5" fmla="*/ 4293 h 89886"/>
                <a:gd name="connsiteX6" fmla="*/ 24416 w 24416"/>
                <a:gd name="connsiteY6" fmla="*/ 85594 h 89886"/>
                <a:gd name="connsiteX7" fmla="*/ 22448 w 24416"/>
                <a:gd name="connsiteY7" fmla="*/ 88725 h 89886"/>
                <a:gd name="connsiteX8" fmla="*/ 17896 w 24416"/>
                <a:gd name="connsiteY8" fmla="*/ 89887 h 89886"/>
                <a:gd name="connsiteX9" fmla="*/ 13297 w 24416"/>
                <a:gd name="connsiteY9" fmla="*/ 88725 h 89886"/>
                <a:gd name="connsiteX10" fmla="*/ 11393 w 24416"/>
                <a:gd name="connsiteY10" fmla="*/ 85594 h 89886"/>
                <a:gd name="connsiteX11" fmla="*/ 11393 w 24416"/>
                <a:gd name="connsiteY11" fmla="*/ 17316 h 89886"/>
                <a:gd name="connsiteX12" fmla="*/ 7100 w 24416"/>
                <a:gd name="connsiteY12" fmla="*/ 22722 h 89886"/>
                <a:gd name="connsiteX13" fmla="*/ 4406 w 24416"/>
                <a:gd name="connsiteY13" fmla="*/ 23948 h 89886"/>
                <a:gd name="connsiteX14" fmla="*/ 1275 w 24416"/>
                <a:gd name="connsiteY14" fmla="*/ 22286 h 89886"/>
                <a:gd name="connsiteX15" fmla="*/ 0 w 24416"/>
                <a:gd name="connsiteY15" fmla="*/ 18671 h 8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16" h="89886">
                  <a:moveTo>
                    <a:pt x="0" y="18671"/>
                  </a:moveTo>
                  <a:cubicBezTo>
                    <a:pt x="0" y="16541"/>
                    <a:pt x="855" y="14863"/>
                    <a:pt x="2582" y="13636"/>
                  </a:cubicBezTo>
                  <a:lnTo>
                    <a:pt x="15347" y="1356"/>
                  </a:lnTo>
                  <a:cubicBezTo>
                    <a:pt x="16250" y="452"/>
                    <a:pt x="17348" y="0"/>
                    <a:pt x="18655" y="0"/>
                  </a:cubicBezTo>
                  <a:cubicBezTo>
                    <a:pt x="20124" y="0"/>
                    <a:pt x="21463" y="387"/>
                    <a:pt x="22641" y="1162"/>
                  </a:cubicBezTo>
                  <a:cubicBezTo>
                    <a:pt x="23835" y="1936"/>
                    <a:pt x="24416" y="2985"/>
                    <a:pt x="24416" y="4293"/>
                  </a:cubicBezTo>
                  <a:lnTo>
                    <a:pt x="24416" y="85594"/>
                  </a:lnTo>
                  <a:cubicBezTo>
                    <a:pt x="24416" y="86901"/>
                    <a:pt x="23755" y="87950"/>
                    <a:pt x="22448" y="88725"/>
                  </a:cubicBezTo>
                  <a:cubicBezTo>
                    <a:pt x="21140" y="89499"/>
                    <a:pt x="19624" y="89887"/>
                    <a:pt x="17896" y="89887"/>
                  </a:cubicBezTo>
                  <a:cubicBezTo>
                    <a:pt x="16090" y="89887"/>
                    <a:pt x="14556" y="89499"/>
                    <a:pt x="13297" y="88725"/>
                  </a:cubicBezTo>
                  <a:cubicBezTo>
                    <a:pt x="12023" y="87950"/>
                    <a:pt x="11393" y="86901"/>
                    <a:pt x="11393" y="85594"/>
                  </a:cubicBezTo>
                  <a:lnTo>
                    <a:pt x="11393" y="17316"/>
                  </a:lnTo>
                  <a:lnTo>
                    <a:pt x="7100" y="22722"/>
                  </a:lnTo>
                  <a:cubicBezTo>
                    <a:pt x="6278" y="23545"/>
                    <a:pt x="5374" y="23948"/>
                    <a:pt x="4406" y="23948"/>
                  </a:cubicBezTo>
                  <a:cubicBezTo>
                    <a:pt x="3179" y="23948"/>
                    <a:pt x="2130" y="23400"/>
                    <a:pt x="1275" y="22286"/>
                  </a:cubicBezTo>
                  <a:cubicBezTo>
                    <a:pt x="419" y="21189"/>
                    <a:pt x="0" y="19995"/>
                    <a:pt x="0" y="186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58" name="Figura a mano libera: forma 457">
              <a:extLst>
                <a:ext uri="{FF2B5EF4-FFF2-40B4-BE49-F238E27FC236}">
                  <a16:creationId xmlns:a16="http://schemas.microsoft.com/office/drawing/2014/main" id="{EE251EED-A769-F4CB-8D6F-A5F3E2DF3AAD}"/>
                </a:ext>
              </a:extLst>
            </p:cNvPr>
            <p:cNvSpPr/>
            <p:nvPr/>
          </p:nvSpPr>
          <p:spPr>
            <a:xfrm>
              <a:off x="8336487" y="3586309"/>
              <a:ext cx="55126" cy="90500"/>
            </a:xfrm>
            <a:custGeom>
              <a:avLst/>
              <a:gdLst>
                <a:gd name="connsiteX0" fmla="*/ 17 w 55126"/>
                <a:gd name="connsiteY0" fmla="*/ 68650 h 90500"/>
                <a:gd name="connsiteX1" fmla="*/ 1485 w 55126"/>
                <a:gd name="connsiteY1" fmla="*/ 64357 h 90500"/>
                <a:gd name="connsiteX2" fmla="*/ 6149 w 55126"/>
                <a:gd name="connsiteY2" fmla="*/ 63131 h 90500"/>
                <a:gd name="connsiteX3" fmla="*/ 12894 w 55126"/>
                <a:gd name="connsiteY3" fmla="*/ 68036 h 90500"/>
                <a:gd name="connsiteX4" fmla="*/ 17009 w 55126"/>
                <a:gd name="connsiteY4" fmla="*/ 75960 h 90500"/>
                <a:gd name="connsiteX5" fmla="*/ 27257 w 55126"/>
                <a:gd name="connsiteY5" fmla="*/ 78962 h 90500"/>
                <a:gd name="connsiteX6" fmla="*/ 42119 w 55126"/>
                <a:gd name="connsiteY6" fmla="*/ 63098 h 90500"/>
                <a:gd name="connsiteX7" fmla="*/ 42119 w 55126"/>
                <a:gd name="connsiteY7" fmla="*/ 47606 h 90500"/>
                <a:gd name="connsiteX8" fmla="*/ 25046 w 55126"/>
                <a:gd name="connsiteY8" fmla="*/ 54529 h 90500"/>
                <a:gd name="connsiteX9" fmla="*/ 0 w 55126"/>
                <a:gd name="connsiteY9" fmla="*/ 29532 h 90500"/>
                <a:gd name="connsiteX10" fmla="*/ 0 w 55126"/>
                <a:gd name="connsiteY10" fmla="*/ 27321 h 90500"/>
                <a:gd name="connsiteX11" fmla="*/ 7488 w 55126"/>
                <a:gd name="connsiteY11" fmla="*/ 6616 h 90500"/>
                <a:gd name="connsiteX12" fmla="*/ 27499 w 55126"/>
                <a:gd name="connsiteY12" fmla="*/ 0 h 90500"/>
                <a:gd name="connsiteX13" fmla="*/ 47574 w 55126"/>
                <a:gd name="connsiteY13" fmla="*/ 6633 h 90500"/>
                <a:gd name="connsiteX14" fmla="*/ 55126 w 55126"/>
                <a:gd name="connsiteY14" fmla="*/ 27386 h 90500"/>
                <a:gd name="connsiteX15" fmla="*/ 55126 w 55126"/>
                <a:gd name="connsiteY15" fmla="*/ 63114 h 90500"/>
                <a:gd name="connsiteX16" fmla="*/ 47445 w 55126"/>
                <a:gd name="connsiteY16" fmla="*/ 83867 h 90500"/>
                <a:gd name="connsiteX17" fmla="*/ 26869 w 55126"/>
                <a:gd name="connsiteY17" fmla="*/ 90500 h 90500"/>
                <a:gd name="connsiteX18" fmla="*/ 7037 w 55126"/>
                <a:gd name="connsiteY18" fmla="*/ 83932 h 90500"/>
                <a:gd name="connsiteX19" fmla="*/ 17 w 55126"/>
                <a:gd name="connsiteY19" fmla="*/ 68650 h 90500"/>
                <a:gd name="connsiteX20" fmla="*/ 13024 w 55126"/>
                <a:gd name="connsiteY20" fmla="*/ 28854 h 90500"/>
                <a:gd name="connsiteX21" fmla="*/ 27644 w 55126"/>
                <a:gd name="connsiteY21" fmla="*/ 44217 h 90500"/>
                <a:gd name="connsiteX22" fmla="*/ 42136 w 55126"/>
                <a:gd name="connsiteY22" fmla="*/ 29952 h 90500"/>
                <a:gd name="connsiteX23" fmla="*/ 42136 w 55126"/>
                <a:gd name="connsiteY23" fmla="*/ 26788 h 90500"/>
                <a:gd name="connsiteX24" fmla="*/ 27515 w 55126"/>
                <a:gd name="connsiteY24" fmla="*/ 11070 h 90500"/>
                <a:gd name="connsiteX25" fmla="*/ 13024 w 55126"/>
                <a:gd name="connsiteY25" fmla="*/ 26788 h 90500"/>
                <a:gd name="connsiteX26" fmla="*/ 13024 w 55126"/>
                <a:gd name="connsiteY26" fmla="*/ 28854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126" h="90500">
                  <a:moveTo>
                    <a:pt x="17" y="68650"/>
                  </a:moveTo>
                  <a:cubicBezTo>
                    <a:pt x="17" y="66600"/>
                    <a:pt x="500" y="65164"/>
                    <a:pt x="1485" y="64357"/>
                  </a:cubicBezTo>
                  <a:cubicBezTo>
                    <a:pt x="2470" y="63534"/>
                    <a:pt x="4019" y="63131"/>
                    <a:pt x="6149" y="63131"/>
                  </a:cubicBezTo>
                  <a:cubicBezTo>
                    <a:pt x="10651" y="63131"/>
                    <a:pt x="12894" y="64777"/>
                    <a:pt x="12894" y="68036"/>
                  </a:cubicBezTo>
                  <a:cubicBezTo>
                    <a:pt x="12894" y="71312"/>
                    <a:pt x="14266" y="73959"/>
                    <a:pt x="17009" y="75960"/>
                  </a:cubicBezTo>
                  <a:cubicBezTo>
                    <a:pt x="19753" y="77961"/>
                    <a:pt x="23174" y="78962"/>
                    <a:pt x="27257" y="78962"/>
                  </a:cubicBezTo>
                  <a:cubicBezTo>
                    <a:pt x="37165" y="78962"/>
                    <a:pt x="42119" y="73668"/>
                    <a:pt x="42119" y="63098"/>
                  </a:cubicBezTo>
                  <a:lnTo>
                    <a:pt x="42119" y="47606"/>
                  </a:lnTo>
                  <a:cubicBezTo>
                    <a:pt x="38440" y="52221"/>
                    <a:pt x="32743" y="54529"/>
                    <a:pt x="25046" y="54529"/>
                  </a:cubicBezTo>
                  <a:cubicBezTo>
                    <a:pt x="8343" y="54529"/>
                    <a:pt x="0" y="46202"/>
                    <a:pt x="0" y="29532"/>
                  </a:cubicBezTo>
                  <a:lnTo>
                    <a:pt x="0" y="27321"/>
                  </a:lnTo>
                  <a:cubicBezTo>
                    <a:pt x="0" y="17929"/>
                    <a:pt x="2502" y="11022"/>
                    <a:pt x="7488" y="6616"/>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561" y="79446"/>
                    <a:pt x="47445" y="83867"/>
                  </a:cubicBezTo>
                  <a:cubicBezTo>
                    <a:pt x="42329" y="88289"/>
                    <a:pt x="35471" y="90500"/>
                    <a:pt x="26869" y="90500"/>
                  </a:cubicBezTo>
                  <a:cubicBezTo>
                    <a:pt x="18349" y="90500"/>
                    <a:pt x="11749" y="88305"/>
                    <a:pt x="7037" y="83932"/>
                  </a:cubicBezTo>
                  <a:cubicBezTo>
                    <a:pt x="2373" y="79559"/>
                    <a:pt x="17" y="74459"/>
                    <a:pt x="17" y="68650"/>
                  </a:cubicBezTo>
                  <a:close/>
                  <a:moveTo>
                    <a:pt x="13024" y="28854"/>
                  </a:moveTo>
                  <a:cubicBezTo>
                    <a:pt x="13024" y="39102"/>
                    <a:pt x="17897" y="44217"/>
                    <a:pt x="27644" y="44217"/>
                  </a:cubicBezTo>
                  <a:cubicBezTo>
                    <a:pt x="37310" y="44217"/>
                    <a:pt x="42136" y="39457"/>
                    <a:pt x="42136" y="29952"/>
                  </a:cubicBezTo>
                  <a:lnTo>
                    <a:pt x="42136" y="26788"/>
                  </a:lnTo>
                  <a:cubicBezTo>
                    <a:pt x="42136" y="16299"/>
                    <a:pt x="37262" y="11070"/>
                    <a:pt x="27515" y="11070"/>
                  </a:cubicBezTo>
                  <a:cubicBezTo>
                    <a:pt x="17848" y="11070"/>
                    <a:pt x="13024" y="16315"/>
                    <a:pt x="13024" y="26788"/>
                  </a:cubicBezTo>
                  <a:lnTo>
                    <a:pt x="13024" y="2885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59" name="Figura a mano libera: forma 458">
              <a:extLst>
                <a:ext uri="{FF2B5EF4-FFF2-40B4-BE49-F238E27FC236}">
                  <a16:creationId xmlns:a16="http://schemas.microsoft.com/office/drawing/2014/main" id="{EB1F7960-DE9A-3554-2464-E09849C30BE2}"/>
                </a:ext>
              </a:extLst>
            </p:cNvPr>
            <p:cNvSpPr/>
            <p:nvPr/>
          </p:nvSpPr>
          <p:spPr>
            <a:xfrm>
              <a:off x="7634434" y="3708972"/>
              <a:ext cx="55174" cy="90532"/>
            </a:xfrm>
            <a:custGeom>
              <a:avLst/>
              <a:gdLst>
                <a:gd name="connsiteX0" fmla="*/ 0 w 55174"/>
                <a:gd name="connsiteY0" fmla="*/ 63114 h 90532"/>
                <a:gd name="connsiteX1" fmla="*/ 0 w 55174"/>
                <a:gd name="connsiteY1" fmla="*/ 27386 h 90532"/>
                <a:gd name="connsiteX2" fmla="*/ 7553 w 55174"/>
                <a:gd name="connsiteY2" fmla="*/ 6633 h 90532"/>
                <a:gd name="connsiteX3" fmla="*/ 27257 w 55174"/>
                <a:gd name="connsiteY3" fmla="*/ 0 h 90532"/>
                <a:gd name="connsiteX4" fmla="*/ 47461 w 55174"/>
                <a:gd name="connsiteY4" fmla="*/ 6197 h 90532"/>
                <a:gd name="connsiteX5" fmla="*/ 55143 w 55174"/>
                <a:gd name="connsiteY5" fmla="*/ 22222 h 90532"/>
                <a:gd name="connsiteX6" fmla="*/ 53674 w 55174"/>
                <a:gd name="connsiteY6" fmla="*/ 27563 h 90532"/>
                <a:gd name="connsiteX7" fmla="*/ 48639 w 55174"/>
                <a:gd name="connsiteY7" fmla="*/ 28983 h 90532"/>
                <a:gd name="connsiteX8" fmla="*/ 42136 w 55174"/>
                <a:gd name="connsiteY8" fmla="*/ 24691 h 90532"/>
                <a:gd name="connsiteX9" fmla="*/ 27773 w 55174"/>
                <a:gd name="connsiteY9" fmla="*/ 11555 h 90532"/>
                <a:gd name="connsiteX10" fmla="*/ 13039 w 55174"/>
                <a:gd name="connsiteY10" fmla="*/ 27402 h 90532"/>
                <a:gd name="connsiteX11" fmla="*/ 13039 w 55174"/>
                <a:gd name="connsiteY11" fmla="*/ 63131 h 90532"/>
                <a:gd name="connsiteX12" fmla="*/ 28016 w 55174"/>
                <a:gd name="connsiteY12" fmla="*/ 78978 h 90532"/>
                <a:gd name="connsiteX13" fmla="*/ 35390 w 55174"/>
                <a:gd name="connsiteY13" fmla="*/ 77687 h 90532"/>
                <a:gd name="connsiteX14" fmla="*/ 39634 w 55174"/>
                <a:gd name="connsiteY14" fmla="*/ 73943 h 90532"/>
                <a:gd name="connsiteX15" fmla="*/ 41409 w 55174"/>
                <a:gd name="connsiteY15" fmla="*/ 69650 h 90532"/>
                <a:gd name="connsiteX16" fmla="*/ 42152 w 55174"/>
                <a:gd name="connsiteY16" fmla="*/ 65099 h 90532"/>
                <a:gd name="connsiteX17" fmla="*/ 48542 w 55174"/>
                <a:gd name="connsiteY17" fmla="*/ 60807 h 90532"/>
                <a:gd name="connsiteX18" fmla="*/ 53642 w 55174"/>
                <a:gd name="connsiteY18" fmla="*/ 62227 h 90532"/>
                <a:gd name="connsiteX19" fmla="*/ 55175 w 55174"/>
                <a:gd name="connsiteY19" fmla="*/ 67568 h 90532"/>
                <a:gd name="connsiteX20" fmla="*/ 47445 w 55174"/>
                <a:gd name="connsiteY20" fmla="*/ 84142 h 90532"/>
                <a:gd name="connsiteX21" fmla="*/ 27176 w 55174"/>
                <a:gd name="connsiteY21" fmla="*/ 90532 h 90532"/>
                <a:gd name="connsiteX22" fmla="*/ 7520 w 55174"/>
                <a:gd name="connsiteY22" fmla="*/ 83900 h 90532"/>
                <a:gd name="connsiteX23" fmla="*/ 0 w 55174"/>
                <a:gd name="connsiteY23" fmla="*/ 63114 h 9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174" h="90532">
                  <a:moveTo>
                    <a:pt x="0" y="63114"/>
                  </a:moveTo>
                  <a:lnTo>
                    <a:pt x="0" y="27386"/>
                  </a:lnTo>
                  <a:cubicBezTo>
                    <a:pt x="0" y="17977"/>
                    <a:pt x="2518" y="11054"/>
                    <a:pt x="7553" y="6633"/>
                  </a:cubicBezTo>
                  <a:cubicBezTo>
                    <a:pt x="12588" y="2211"/>
                    <a:pt x="19156" y="0"/>
                    <a:pt x="27257" y="0"/>
                  </a:cubicBezTo>
                  <a:cubicBezTo>
                    <a:pt x="35600" y="0"/>
                    <a:pt x="42346" y="2066"/>
                    <a:pt x="47461" y="6197"/>
                  </a:cubicBezTo>
                  <a:cubicBezTo>
                    <a:pt x="52577" y="10328"/>
                    <a:pt x="55143" y="15670"/>
                    <a:pt x="55143" y="22222"/>
                  </a:cubicBezTo>
                  <a:cubicBezTo>
                    <a:pt x="55143" y="24836"/>
                    <a:pt x="54658" y="26627"/>
                    <a:pt x="53674" y="27563"/>
                  </a:cubicBezTo>
                  <a:cubicBezTo>
                    <a:pt x="52690" y="28499"/>
                    <a:pt x="51012" y="28983"/>
                    <a:pt x="48639" y="28983"/>
                  </a:cubicBezTo>
                  <a:cubicBezTo>
                    <a:pt x="44379" y="28983"/>
                    <a:pt x="42216" y="27547"/>
                    <a:pt x="42136" y="24691"/>
                  </a:cubicBezTo>
                  <a:cubicBezTo>
                    <a:pt x="41651" y="15928"/>
                    <a:pt x="36859" y="11555"/>
                    <a:pt x="27773" y="11555"/>
                  </a:cubicBezTo>
                  <a:cubicBezTo>
                    <a:pt x="17945" y="11555"/>
                    <a:pt x="13039" y="16832"/>
                    <a:pt x="13039" y="27402"/>
                  </a:cubicBezTo>
                  <a:lnTo>
                    <a:pt x="13039" y="63131"/>
                  </a:lnTo>
                  <a:cubicBezTo>
                    <a:pt x="13039" y="73685"/>
                    <a:pt x="18026" y="78978"/>
                    <a:pt x="28016" y="78978"/>
                  </a:cubicBezTo>
                  <a:cubicBezTo>
                    <a:pt x="30968" y="78978"/>
                    <a:pt x="33421" y="78542"/>
                    <a:pt x="35390" y="77687"/>
                  </a:cubicBezTo>
                  <a:cubicBezTo>
                    <a:pt x="37359" y="76831"/>
                    <a:pt x="38763" y="75589"/>
                    <a:pt x="39634" y="73943"/>
                  </a:cubicBezTo>
                  <a:cubicBezTo>
                    <a:pt x="40490" y="72313"/>
                    <a:pt x="41086" y="70877"/>
                    <a:pt x="41409" y="69650"/>
                  </a:cubicBezTo>
                  <a:cubicBezTo>
                    <a:pt x="41733" y="68424"/>
                    <a:pt x="41974" y="66907"/>
                    <a:pt x="42152" y="65099"/>
                  </a:cubicBezTo>
                  <a:cubicBezTo>
                    <a:pt x="42394" y="62227"/>
                    <a:pt x="44524" y="60807"/>
                    <a:pt x="48542" y="60807"/>
                  </a:cubicBezTo>
                  <a:cubicBezTo>
                    <a:pt x="50915" y="60807"/>
                    <a:pt x="52609" y="61275"/>
                    <a:pt x="53642" y="62227"/>
                  </a:cubicBezTo>
                  <a:cubicBezTo>
                    <a:pt x="54658" y="63163"/>
                    <a:pt x="55175" y="64954"/>
                    <a:pt x="55175" y="67568"/>
                  </a:cubicBezTo>
                  <a:cubicBezTo>
                    <a:pt x="55175" y="74362"/>
                    <a:pt x="52593" y="79898"/>
                    <a:pt x="47445" y="84142"/>
                  </a:cubicBezTo>
                  <a:cubicBezTo>
                    <a:pt x="42281" y="88402"/>
                    <a:pt x="35535" y="90532"/>
                    <a:pt x="27176" y="90532"/>
                  </a:cubicBezTo>
                  <a:cubicBezTo>
                    <a:pt x="19075" y="90532"/>
                    <a:pt x="12523" y="88321"/>
                    <a:pt x="7520" y="83900"/>
                  </a:cubicBezTo>
                  <a:cubicBezTo>
                    <a:pt x="2502" y="79446"/>
                    <a:pt x="0" y="72523"/>
                    <a:pt x="0" y="63114"/>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60" name="Figura a mano libera: forma 459">
              <a:extLst>
                <a:ext uri="{FF2B5EF4-FFF2-40B4-BE49-F238E27FC236}">
                  <a16:creationId xmlns:a16="http://schemas.microsoft.com/office/drawing/2014/main" id="{E8F30814-C340-C7BC-196A-6864179D65B8}"/>
                </a:ext>
              </a:extLst>
            </p:cNvPr>
            <p:cNvSpPr/>
            <p:nvPr/>
          </p:nvSpPr>
          <p:spPr>
            <a:xfrm>
              <a:off x="7701729" y="3708956"/>
              <a:ext cx="55901" cy="89773"/>
            </a:xfrm>
            <a:custGeom>
              <a:avLst/>
              <a:gdLst>
                <a:gd name="connsiteX0" fmla="*/ 0 w 55901"/>
                <a:gd name="connsiteY0" fmla="*/ 85481 h 89773"/>
                <a:gd name="connsiteX1" fmla="*/ 0 w 55901"/>
                <a:gd name="connsiteY1" fmla="*/ 4180 h 89773"/>
                <a:gd name="connsiteX2" fmla="*/ 1420 w 55901"/>
                <a:gd name="connsiteY2" fmla="*/ 1226 h 89773"/>
                <a:gd name="connsiteX3" fmla="*/ 5051 w 55901"/>
                <a:gd name="connsiteY3" fmla="*/ 0 h 89773"/>
                <a:gd name="connsiteX4" fmla="*/ 29000 w 55901"/>
                <a:gd name="connsiteY4" fmla="*/ 0 h 89773"/>
                <a:gd name="connsiteX5" fmla="*/ 48590 w 55901"/>
                <a:gd name="connsiteY5" fmla="*/ 6504 h 89773"/>
                <a:gd name="connsiteX6" fmla="*/ 55901 w 55901"/>
                <a:gd name="connsiteY6" fmla="*/ 27014 h 89773"/>
                <a:gd name="connsiteX7" fmla="*/ 55901 w 55901"/>
                <a:gd name="connsiteY7" fmla="*/ 27999 h 89773"/>
                <a:gd name="connsiteX8" fmla="*/ 48348 w 55901"/>
                <a:gd name="connsiteY8" fmla="*/ 48574 h 89773"/>
                <a:gd name="connsiteX9" fmla="*/ 28273 w 55901"/>
                <a:gd name="connsiteY9" fmla="*/ 55142 h 89773"/>
                <a:gd name="connsiteX10" fmla="*/ 13039 w 55901"/>
                <a:gd name="connsiteY10" fmla="*/ 55142 h 89773"/>
                <a:gd name="connsiteX11" fmla="*/ 13039 w 55901"/>
                <a:gd name="connsiteY11" fmla="*/ 85481 h 89773"/>
                <a:gd name="connsiteX12" fmla="*/ 11135 w 55901"/>
                <a:gd name="connsiteY12" fmla="*/ 88612 h 89773"/>
                <a:gd name="connsiteX13" fmla="*/ 6535 w 55901"/>
                <a:gd name="connsiteY13" fmla="*/ 89774 h 89773"/>
                <a:gd name="connsiteX14" fmla="*/ 1985 w 55901"/>
                <a:gd name="connsiteY14" fmla="*/ 88612 h 89773"/>
                <a:gd name="connsiteX15" fmla="*/ 0 w 55901"/>
                <a:gd name="connsiteY15" fmla="*/ 85481 h 89773"/>
                <a:gd name="connsiteX16" fmla="*/ 13023 w 55901"/>
                <a:gd name="connsiteY16" fmla="*/ 44830 h 89773"/>
                <a:gd name="connsiteX17" fmla="*/ 28257 w 55901"/>
                <a:gd name="connsiteY17" fmla="*/ 44830 h 89773"/>
                <a:gd name="connsiteX18" fmla="*/ 39069 w 55901"/>
                <a:gd name="connsiteY18" fmla="*/ 40845 h 89773"/>
                <a:gd name="connsiteX19" fmla="*/ 42877 w 55901"/>
                <a:gd name="connsiteY19" fmla="*/ 28870 h 89773"/>
                <a:gd name="connsiteX20" fmla="*/ 42877 w 55901"/>
                <a:gd name="connsiteY20" fmla="*/ 27402 h 89773"/>
                <a:gd name="connsiteX21" fmla="*/ 39069 w 55901"/>
                <a:gd name="connsiteY21" fmla="*/ 15492 h 89773"/>
                <a:gd name="connsiteX22" fmla="*/ 28257 w 55901"/>
                <a:gd name="connsiteY22" fmla="*/ 11555 h 89773"/>
                <a:gd name="connsiteX23" fmla="*/ 13023 w 55901"/>
                <a:gd name="connsiteY23" fmla="*/ 11555 h 89773"/>
                <a:gd name="connsiteX24" fmla="*/ 13023 w 55901"/>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1" h="89773">
                  <a:moveTo>
                    <a:pt x="0" y="85481"/>
                  </a:moveTo>
                  <a:lnTo>
                    <a:pt x="0" y="4180"/>
                  </a:lnTo>
                  <a:cubicBezTo>
                    <a:pt x="0" y="3034"/>
                    <a:pt x="468" y="2050"/>
                    <a:pt x="1420" y="1226"/>
                  </a:cubicBezTo>
                  <a:cubicBezTo>
                    <a:pt x="2356" y="403"/>
                    <a:pt x="3566" y="0"/>
                    <a:pt x="5051" y="0"/>
                  </a:cubicBezTo>
                  <a:lnTo>
                    <a:pt x="29000" y="0"/>
                  </a:lnTo>
                  <a:cubicBezTo>
                    <a:pt x="37181" y="0"/>
                    <a:pt x="43717" y="2162"/>
                    <a:pt x="48590" y="6504"/>
                  </a:cubicBezTo>
                  <a:cubicBezTo>
                    <a:pt x="53464" y="10844"/>
                    <a:pt x="55901" y="17671"/>
                    <a:pt x="55901" y="27014"/>
                  </a:cubicBezTo>
                  <a:lnTo>
                    <a:pt x="55901" y="27999"/>
                  </a:lnTo>
                  <a:cubicBezTo>
                    <a:pt x="55901" y="37326"/>
                    <a:pt x="53383" y="44185"/>
                    <a:pt x="48348" y="48574"/>
                  </a:cubicBezTo>
                  <a:cubicBezTo>
                    <a:pt x="43313" y="52948"/>
                    <a:pt x="36616" y="55142"/>
                    <a:pt x="28273" y="55142"/>
                  </a:cubicBezTo>
                  <a:lnTo>
                    <a:pt x="13039" y="55142"/>
                  </a:lnTo>
                  <a:lnTo>
                    <a:pt x="13039" y="85481"/>
                  </a:lnTo>
                  <a:cubicBezTo>
                    <a:pt x="13039" y="86788"/>
                    <a:pt x="12410" y="87837"/>
                    <a:pt x="11135" y="88612"/>
                  </a:cubicBezTo>
                  <a:cubicBezTo>
                    <a:pt x="9860" y="89387"/>
                    <a:pt x="8327" y="89774"/>
                    <a:pt x="6535" y="89774"/>
                  </a:cubicBezTo>
                  <a:cubicBezTo>
                    <a:pt x="4809" y="89774"/>
                    <a:pt x="3308" y="89387"/>
                    <a:pt x="1985" y="88612"/>
                  </a:cubicBezTo>
                  <a:cubicBezTo>
                    <a:pt x="662" y="87837"/>
                    <a:pt x="0" y="86788"/>
                    <a:pt x="0" y="85481"/>
                  </a:cubicBezTo>
                  <a:close/>
                  <a:moveTo>
                    <a:pt x="13023" y="44830"/>
                  </a:moveTo>
                  <a:lnTo>
                    <a:pt x="28257" y="44830"/>
                  </a:lnTo>
                  <a:cubicBezTo>
                    <a:pt x="32921" y="44830"/>
                    <a:pt x="36519" y="43507"/>
                    <a:pt x="39069" y="40845"/>
                  </a:cubicBezTo>
                  <a:cubicBezTo>
                    <a:pt x="41603" y="38182"/>
                    <a:pt x="42877" y="34196"/>
                    <a:pt x="42877" y="28870"/>
                  </a:cubicBezTo>
                  <a:lnTo>
                    <a:pt x="42877" y="27402"/>
                  </a:lnTo>
                  <a:cubicBezTo>
                    <a:pt x="42877" y="22076"/>
                    <a:pt x="41603" y="18106"/>
                    <a:pt x="39069" y="15492"/>
                  </a:cubicBezTo>
                  <a:cubicBezTo>
                    <a:pt x="36536" y="12878"/>
                    <a:pt x="32921" y="11555"/>
                    <a:pt x="28257" y="11555"/>
                  </a:cubicBezTo>
                  <a:lnTo>
                    <a:pt x="13023" y="11555"/>
                  </a:lnTo>
                  <a:lnTo>
                    <a:pt x="13023"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61" name="Figura a mano libera: forma 460">
              <a:extLst>
                <a:ext uri="{FF2B5EF4-FFF2-40B4-BE49-F238E27FC236}">
                  <a16:creationId xmlns:a16="http://schemas.microsoft.com/office/drawing/2014/main" id="{D54FEB14-8C38-1084-11C1-30D939E7D43F}"/>
                </a:ext>
              </a:extLst>
            </p:cNvPr>
            <p:cNvSpPr/>
            <p:nvPr/>
          </p:nvSpPr>
          <p:spPr>
            <a:xfrm>
              <a:off x="7768668" y="3708956"/>
              <a:ext cx="56594" cy="89773"/>
            </a:xfrm>
            <a:custGeom>
              <a:avLst/>
              <a:gdLst>
                <a:gd name="connsiteX0" fmla="*/ 0 w 56594"/>
                <a:gd name="connsiteY0" fmla="*/ 85481 h 89773"/>
                <a:gd name="connsiteX1" fmla="*/ 0 w 56594"/>
                <a:gd name="connsiteY1" fmla="*/ 4180 h 89773"/>
                <a:gd name="connsiteX2" fmla="*/ 1905 w 56594"/>
                <a:gd name="connsiteY2" fmla="*/ 1049 h 89773"/>
                <a:gd name="connsiteX3" fmla="*/ 6503 w 56594"/>
                <a:gd name="connsiteY3" fmla="*/ 0 h 89773"/>
                <a:gd name="connsiteX4" fmla="*/ 11103 w 56594"/>
                <a:gd name="connsiteY4" fmla="*/ 1049 h 89773"/>
                <a:gd name="connsiteX5" fmla="*/ 13007 w 56594"/>
                <a:gd name="connsiteY5" fmla="*/ 4180 h 89773"/>
                <a:gd name="connsiteX6" fmla="*/ 13007 w 56594"/>
                <a:gd name="connsiteY6" fmla="*/ 38069 h 89773"/>
                <a:gd name="connsiteX7" fmla="*/ 43587 w 56594"/>
                <a:gd name="connsiteY7" fmla="*/ 38069 h 89773"/>
                <a:gd name="connsiteX8" fmla="*/ 43587 w 56594"/>
                <a:gd name="connsiteY8" fmla="*/ 4180 h 89773"/>
                <a:gd name="connsiteX9" fmla="*/ 45492 w 56594"/>
                <a:gd name="connsiteY9" fmla="*/ 1049 h 89773"/>
                <a:gd name="connsiteX10" fmla="*/ 50091 w 56594"/>
                <a:gd name="connsiteY10" fmla="*/ 0 h 89773"/>
                <a:gd name="connsiteX11" fmla="*/ 54691 w 56594"/>
                <a:gd name="connsiteY11" fmla="*/ 1049 h 89773"/>
                <a:gd name="connsiteX12" fmla="*/ 56594 w 56594"/>
                <a:gd name="connsiteY12" fmla="*/ 4180 h 89773"/>
                <a:gd name="connsiteX13" fmla="*/ 56594 w 56594"/>
                <a:gd name="connsiteY13" fmla="*/ 85481 h 89773"/>
                <a:gd name="connsiteX14" fmla="*/ 54691 w 56594"/>
                <a:gd name="connsiteY14" fmla="*/ 88612 h 89773"/>
                <a:gd name="connsiteX15" fmla="*/ 50091 w 56594"/>
                <a:gd name="connsiteY15" fmla="*/ 89774 h 89773"/>
                <a:gd name="connsiteX16" fmla="*/ 45541 w 56594"/>
                <a:gd name="connsiteY16" fmla="*/ 88612 h 89773"/>
                <a:gd name="connsiteX17" fmla="*/ 43572 w 56594"/>
                <a:gd name="connsiteY17" fmla="*/ 85481 h 89773"/>
                <a:gd name="connsiteX18" fmla="*/ 43572 w 56594"/>
                <a:gd name="connsiteY18" fmla="*/ 48397 h 89773"/>
                <a:gd name="connsiteX19" fmla="*/ 12990 w 56594"/>
                <a:gd name="connsiteY19" fmla="*/ 48397 h 89773"/>
                <a:gd name="connsiteX20" fmla="*/ 12990 w 56594"/>
                <a:gd name="connsiteY20" fmla="*/ 85481 h 89773"/>
                <a:gd name="connsiteX21" fmla="*/ 11087 w 56594"/>
                <a:gd name="connsiteY21" fmla="*/ 88612 h 89773"/>
                <a:gd name="connsiteX22" fmla="*/ 6487 w 56594"/>
                <a:gd name="connsiteY22" fmla="*/ 89774 h 89773"/>
                <a:gd name="connsiteX23" fmla="*/ 1937 w 56594"/>
                <a:gd name="connsiteY23" fmla="*/ 88612 h 89773"/>
                <a:gd name="connsiteX24" fmla="*/ 0 w 56594"/>
                <a:gd name="connsiteY24"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594" h="89773">
                  <a:moveTo>
                    <a:pt x="0" y="85481"/>
                  </a:moveTo>
                  <a:lnTo>
                    <a:pt x="0" y="4180"/>
                  </a:lnTo>
                  <a:cubicBezTo>
                    <a:pt x="0" y="2792"/>
                    <a:pt x="630" y="1743"/>
                    <a:pt x="1905" y="1049"/>
                  </a:cubicBezTo>
                  <a:cubicBezTo>
                    <a:pt x="3179" y="355"/>
                    <a:pt x="4712" y="0"/>
                    <a:pt x="6503" y="0"/>
                  </a:cubicBezTo>
                  <a:cubicBezTo>
                    <a:pt x="8311" y="0"/>
                    <a:pt x="9844" y="355"/>
                    <a:pt x="11103" y="1049"/>
                  </a:cubicBezTo>
                  <a:cubicBezTo>
                    <a:pt x="12377" y="1743"/>
                    <a:pt x="13007" y="2792"/>
                    <a:pt x="13007" y="4180"/>
                  </a:cubicBezTo>
                  <a:lnTo>
                    <a:pt x="13007" y="38069"/>
                  </a:lnTo>
                  <a:lnTo>
                    <a:pt x="43587" y="38069"/>
                  </a:lnTo>
                  <a:lnTo>
                    <a:pt x="43587" y="4180"/>
                  </a:lnTo>
                  <a:cubicBezTo>
                    <a:pt x="43587" y="2792"/>
                    <a:pt x="44217" y="1743"/>
                    <a:pt x="45492" y="1049"/>
                  </a:cubicBezTo>
                  <a:cubicBezTo>
                    <a:pt x="46767" y="355"/>
                    <a:pt x="48300" y="0"/>
                    <a:pt x="50091" y="0"/>
                  </a:cubicBezTo>
                  <a:cubicBezTo>
                    <a:pt x="51899" y="0"/>
                    <a:pt x="53432" y="355"/>
                    <a:pt x="54691" y="1049"/>
                  </a:cubicBezTo>
                  <a:cubicBezTo>
                    <a:pt x="55966" y="1743"/>
                    <a:pt x="56594" y="2792"/>
                    <a:pt x="56594" y="4180"/>
                  </a:cubicBezTo>
                  <a:lnTo>
                    <a:pt x="56594" y="85481"/>
                  </a:lnTo>
                  <a:cubicBezTo>
                    <a:pt x="56594" y="86788"/>
                    <a:pt x="55966" y="87837"/>
                    <a:pt x="54691" y="88612"/>
                  </a:cubicBezTo>
                  <a:cubicBezTo>
                    <a:pt x="53416" y="89387"/>
                    <a:pt x="51882" y="89774"/>
                    <a:pt x="50091" y="89774"/>
                  </a:cubicBezTo>
                  <a:cubicBezTo>
                    <a:pt x="48365" y="89774"/>
                    <a:pt x="46864" y="89387"/>
                    <a:pt x="45541" y="88612"/>
                  </a:cubicBezTo>
                  <a:cubicBezTo>
                    <a:pt x="44234" y="87837"/>
                    <a:pt x="43572" y="86788"/>
                    <a:pt x="43572" y="85481"/>
                  </a:cubicBezTo>
                  <a:lnTo>
                    <a:pt x="43572" y="48397"/>
                  </a:lnTo>
                  <a:lnTo>
                    <a:pt x="12990" y="48397"/>
                  </a:lnTo>
                  <a:lnTo>
                    <a:pt x="12990" y="85481"/>
                  </a:lnTo>
                  <a:cubicBezTo>
                    <a:pt x="12990" y="86788"/>
                    <a:pt x="12362" y="87837"/>
                    <a:pt x="11087" y="88612"/>
                  </a:cubicBezTo>
                  <a:cubicBezTo>
                    <a:pt x="9812" y="89387"/>
                    <a:pt x="8278" y="89774"/>
                    <a:pt x="6487" y="89774"/>
                  </a:cubicBezTo>
                  <a:cubicBezTo>
                    <a:pt x="4761" y="89774"/>
                    <a:pt x="3260" y="89387"/>
                    <a:pt x="1937"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62" name="Figura a mano libera: forma 461">
              <a:extLst>
                <a:ext uri="{FF2B5EF4-FFF2-40B4-BE49-F238E27FC236}">
                  <a16:creationId xmlns:a16="http://schemas.microsoft.com/office/drawing/2014/main" id="{267AE0D0-0D9E-CD9D-11FF-DF71931B83C2}"/>
                </a:ext>
              </a:extLst>
            </p:cNvPr>
            <p:cNvSpPr/>
            <p:nvPr/>
          </p:nvSpPr>
          <p:spPr>
            <a:xfrm>
              <a:off x="7865187" y="3708972"/>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07 w 55126"/>
                <a:gd name="connsiteY11" fmla="*/ 63114 h 90499"/>
                <a:gd name="connsiteX12" fmla="*/ 27499 w 55126"/>
                <a:gd name="connsiteY12" fmla="*/ 78962 h 90499"/>
                <a:gd name="connsiteX13" fmla="*/ 38310 w 55126"/>
                <a:gd name="connsiteY13" fmla="*/ 75024 h 90499"/>
                <a:gd name="connsiteX14" fmla="*/ 42119 w 55126"/>
                <a:gd name="connsiteY14" fmla="*/ 63114 h 90499"/>
                <a:gd name="connsiteX15" fmla="*/ 42119 w 55126"/>
                <a:gd name="connsiteY15" fmla="*/ 27386 h 90499"/>
                <a:gd name="connsiteX16" fmla="*/ 38310 w 55126"/>
                <a:gd name="connsiteY16" fmla="*/ 15476 h 90499"/>
                <a:gd name="connsiteX17" fmla="*/ 27499 w 55126"/>
                <a:gd name="connsiteY17" fmla="*/ 11538 h 90499"/>
                <a:gd name="connsiteX18" fmla="*/ 13007 w 55126"/>
                <a:gd name="connsiteY18" fmla="*/ 27386 h 90499"/>
                <a:gd name="connsiteX19" fmla="*/ 13007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485" y="79446"/>
                    <a:pt x="0" y="72523"/>
                    <a:pt x="0" y="63114"/>
                  </a:cubicBezTo>
                  <a:close/>
                  <a:moveTo>
                    <a:pt x="13007" y="63114"/>
                  </a:moveTo>
                  <a:cubicBezTo>
                    <a:pt x="13007" y="73668"/>
                    <a:pt x="17832" y="78962"/>
                    <a:pt x="27499" y="78962"/>
                  </a:cubicBezTo>
                  <a:cubicBezTo>
                    <a:pt x="32163" y="78962"/>
                    <a:pt x="35761" y="77654"/>
                    <a:pt x="38310" y="75024"/>
                  </a:cubicBezTo>
                  <a:cubicBezTo>
                    <a:pt x="40845" y="72410"/>
                    <a:pt x="42119" y="68440"/>
                    <a:pt x="42119" y="63114"/>
                  </a:cubicBezTo>
                  <a:lnTo>
                    <a:pt x="42119" y="27386"/>
                  </a:lnTo>
                  <a:cubicBezTo>
                    <a:pt x="42119" y="22060"/>
                    <a:pt x="40845" y="18090"/>
                    <a:pt x="38310" y="15476"/>
                  </a:cubicBezTo>
                  <a:cubicBezTo>
                    <a:pt x="35777" y="12862"/>
                    <a:pt x="32163" y="11538"/>
                    <a:pt x="27499" y="11538"/>
                  </a:cubicBezTo>
                  <a:cubicBezTo>
                    <a:pt x="17832" y="11538"/>
                    <a:pt x="13007" y="16816"/>
                    <a:pt x="13007" y="27386"/>
                  </a:cubicBezTo>
                  <a:lnTo>
                    <a:pt x="13007"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63" name="Figura a mano libera: forma 462">
              <a:extLst>
                <a:ext uri="{FF2B5EF4-FFF2-40B4-BE49-F238E27FC236}">
                  <a16:creationId xmlns:a16="http://schemas.microsoft.com/office/drawing/2014/main" id="{DC386D34-AB19-712A-6B41-25B2951EA743}"/>
                </a:ext>
              </a:extLst>
            </p:cNvPr>
            <p:cNvSpPr/>
            <p:nvPr/>
          </p:nvSpPr>
          <p:spPr>
            <a:xfrm>
              <a:off x="7935547" y="3708956"/>
              <a:ext cx="55900" cy="89773"/>
            </a:xfrm>
            <a:custGeom>
              <a:avLst/>
              <a:gdLst>
                <a:gd name="connsiteX0" fmla="*/ 0 w 55900"/>
                <a:gd name="connsiteY0" fmla="*/ 85481 h 89773"/>
                <a:gd name="connsiteX1" fmla="*/ 0 w 55900"/>
                <a:gd name="connsiteY1" fmla="*/ 4180 h 89773"/>
                <a:gd name="connsiteX2" fmla="*/ 1420 w 55900"/>
                <a:gd name="connsiteY2" fmla="*/ 1226 h 89773"/>
                <a:gd name="connsiteX3" fmla="*/ 5051 w 55900"/>
                <a:gd name="connsiteY3" fmla="*/ 0 h 89773"/>
                <a:gd name="connsiteX4" fmla="*/ 28999 w 55900"/>
                <a:gd name="connsiteY4" fmla="*/ 0 h 89773"/>
                <a:gd name="connsiteX5" fmla="*/ 48590 w 55900"/>
                <a:gd name="connsiteY5" fmla="*/ 6504 h 89773"/>
                <a:gd name="connsiteX6" fmla="*/ 55900 w 55900"/>
                <a:gd name="connsiteY6" fmla="*/ 27014 h 89773"/>
                <a:gd name="connsiteX7" fmla="*/ 55900 w 55900"/>
                <a:gd name="connsiteY7" fmla="*/ 27999 h 89773"/>
                <a:gd name="connsiteX8" fmla="*/ 48348 w 55900"/>
                <a:gd name="connsiteY8" fmla="*/ 48574 h 89773"/>
                <a:gd name="connsiteX9" fmla="*/ 28273 w 55900"/>
                <a:gd name="connsiteY9" fmla="*/ 55142 h 89773"/>
                <a:gd name="connsiteX10" fmla="*/ 13039 w 55900"/>
                <a:gd name="connsiteY10" fmla="*/ 55142 h 89773"/>
                <a:gd name="connsiteX11" fmla="*/ 13039 w 55900"/>
                <a:gd name="connsiteY11" fmla="*/ 85481 h 89773"/>
                <a:gd name="connsiteX12" fmla="*/ 11135 w 55900"/>
                <a:gd name="connsiteY12" fmla="*/ 88612 h 89773"/>
                <a:gd name="connsiteX13" fmla="*/ 6535 w 55900"/>
                <a:gd name="connsiteY13" fmla="*/ 89774 h 89773"/>
                <a:gd name="connsiteX14" fmla="*/ 1985 w 55900"/>
                <a:gd name="connsiteY14" fmla="*/ 88612 h 89773"/>
                <a:gd name="connsiteX15" fmla="*/ 0 w 55900"/>
                <a:gd name="connsiteY15" fmla="*/ 85481 h 89773"/>
                <a:gd name="connsiteX16" fmla="*/ 13023 w 55900"/>
                <a:gd name="connsiteY16" fmla="*/ 44830 h 89773"/>
                <a:gd name="connsiteX17" fmla="*/ 28257 w 55900"/>
                <a:gd name="connsiteY17" fmla="*/ 44830 h 89773"/>
                <a:gd name="connsiteX18" fmla="*/ 39069 w 55900"/>
                <a:gd name="connsiteY18" fmla="*/ 40845 h 89773"/>
                <a:gd name="connsiteX19" fmla="*/ 42877 w 55900"/>
                <a:gd name="connsiteY19" fmla="*/ 28870 h 89773"/>
                <a:gd name="connsiteX20" fmla="*/ 42877 w 55900"/>
                <a:gd name="connsiteY20" fmla="*/ 27402 h 89773"/>
                <a:gd name="connsiteX21" fmla="*/ 39069 w 55900"/>
                <a:gd name="connsiteY21" fmla="*/ 15492 h 89773"/>
                <a:gd name="connsiteX22" fmla="*/ 28257 w 55900"/>
                <a:gd name="connsiteY22" fmla="*/ 11555 h 89773"/>
                <a:gd name="connsiteX23" fmla="*/ 13023 w 55900"/>
                <a:gd name="connsiteY23" fmla="*/ 11555 h 89773"/>
                <a:gd name="connsiteX24" fmla="*/ 13023 w 55900"/>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0" h="89773">
                  <a:moveTo>
                    <a:pt x="0" y="85481"/>
                  </a:moveTo>
                  <a:lnTo>
                    <a:pt x="0" y="4180"/>
                  </a:lnTo>
                  <a:cubicBezTo>
                    <a:pt x="0" y="3034"/>
                    <a:pt x="468" y="2050"/>
                    <a:pt x="1420" y="1226"/>
                  </a:cubicBezTo>
                  <a:cubicBezTo>
                    <a:pt x="2356" y="403"/>
                    <a:pt x="3566" y="0"/>
                    <a:pt x="5051" y="0"/>
                  </a:cubicBezTo>
                  <a:lnTo>
                    <a:pt x="28999" y="0"/>
                  </a:lnTo>
                  <a:cubicBezTo>
                    <a:pt x="37181" y="0"/>
                    <a:pt x="43717" y="2162"/>
                    <a:pt x="48590" y="6504"/>
                  </a:cubicBezTo>
                  <a:cubicBezTo>
                    <a:pt x="53464" y="10844"/>
                    <a:pt x="55900" y="17671"/>
                    <a:pt x="55900" y="27014"/>
                  </a:cubicBezTo>
                  <a:lnTo>
                    <a:pt x="55900" y="27999"/>
                  </a:lnTo>
                  <a:cubicBezTo>
                    <a:pt x="55900" y="37326"/>
                    <a:pt x="53383" y="44185"/>
                    <a:pt x="48348" y="48574"/>
                  </a:cubicBezTo>
                  <a:cubicBezTo>
                    <a:pt x="43313" y="52948"/>
                    <a:pt x="36616" y="55142"/>
                    <a:pt x="28273" y="55142"/>
                  </a:cubicBezTo>
                  <a:lnTo>
                    <a:pt x="13039" y="55142"/>
                  </a:lnTo>
                  <a:lnTo>
                    <a:pt x="13039" y="85481"/>
                  </a:lnTo>
                  <a:cubicBezTo>
                    <a:pt x="13039" y="86788"/>
                    <a:pt x="12410" y="87837"/>
                    <a:pt x="11135" y="88612"/>
                  </a:cubicBezTo>
                  <a:cubicBezTo>
                    <a:pt x="9860" y="89387"/>
                    <a:pt x="8326" y="89774"/>
                    <a:pt x="6535" y="89774"/>
                  </a:cubicBezTo>
                  <a:cubicBezTo>
                    <a:pt x="4809" y="89774"/>
                    <a:pt x="3308" y="89387"/>
                    <a:pt x="1985" y="88612"/>
                  </a:cubicBezTo>
                  <a:cubicBezTo>
                    <a:pt x="661" y="87837"/>
                    <a:pt x="0" y="86788"/>
                    <a:pt x="0" y="85481"/>
                  </a:cubicBezTo>
                  <a:close/>
                  <a:moveTo>
                    <a:pt x="13023" y="44830"/>
                  </a:moveTo>
                  <a:lnTo>
                    <a:pt x="28257" y="44830"/>
                  </a:lnTo>
                  <a:cubicBezTo>
                    <a:pt x="32921" y="44830"/>
                    <a:pt x="36519" y="43507"/>
                    <a:pt x="39069" y="40845"/>
                  </a:cubicBezTo>
                  <a:cubicBezTo>
                    <a:pt x="41603" y="38182"/>
                    <a:pt x="42877" y="34196"/>
                    <a:pt x="42877" y="28870"/>
                  </a:cubicBezTo>
                  <a:lnTo>
                    <a:pt x="42877" y="27402"/>
                  </a:lnTo>
                  <a:cubicBezTo>
                    <a:pt x="42877" y="22076"/>
                    <a:pt x="41603" y="18106"/>
                    <a:pt x="39069" y="15492"/>
                  </a:cubicBezTo>
                  <a:cubicBezTo>
                    <a:pt x="36535" y="12878"/>
                    <a:pt x="32921" y="11555"/>
                    <a:pt x="28257" y="11555"/>
                  </a:cubicBezTo>
                  <a:lnTo>
                    <a:pt x="13023" y="11555"/>
                  </a:lnTo>
                  <a:lnTo>
                    <a:pt x="13023"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64" name="Figura a mano libera: forma 463">
              <a:extLst>
                <a:ext uri="{FF2B5EF4-FFF2-40B4-BE49-F238E27FC236}">
                  <a16:creationId xmlns:a16="http://schemas.microsoft.com/office/drawing/2014/main" id="{44389E57-81EE-EAB4-B9B2-6E3073B2C482}"/>
                </a:ext>
              </a:extLst>
            </p:cNvPr>
            <p:cNvSpPr/>
            <p:nvPr/>
          </p:nvSpPr>
          <p:spPr>
            <a:xfrm>
              <a:off x="8002470" y="3708972"/>
              <a:ext cx="53803" cy="89822"/>
            </a:xfrm>
            <a:custGeom>
              <a:avLst/>
              <a:gdLst>
                <a:gd name="connsiteX0" fmla="*/ 0 w 53803"/>
                <a:gd name="connsiteY0" fmla="*/ 85465 h 89822"/>
                <a:gd name="connsiteX1" fmla="*/ 0 w 53803"/>
                <a:gd name="connsiteY1" fmla="*/ 4293 h 89822"/>
                <a:gd name="connsiteX2" fmla="*/ 1727 w 53803"/>
                <a:gd name="connsiteY2" fmla="*/ 1162 h 89822"/>
                <a:gd name="connsiteX3" fmla="*/ 5777 w 53803"/>
                <a:gd name="connsiteY3" fmla="*/ 0 h 89822"/>
                <a:gd name="connsiteX4" fmla="*/ 49494 w 53803"/>
                <a:gd name="connsiteY4" fmla="*/ 0 h 89822"/>
                <a:gd name="connsiteX5" fmla="*/ 52689 w 53803"/>
                <a:gd name="connsiteY5" fmla="*/ 1727 h 89822"/>
                <a:gd name="connsiteX6" fmla="*/ 53803 w 53803"/>
                <a:gd name="connsiteY6" fmla="*/ 5664 h 89822"/>
                <a:gd name="connsiteX7" fmla="*/ 52641 w 53803"/>
                <a:gd name="connsiteY7" fmla="*/ 9844 h 89822"/>
                <a:gd name="connsiteX8" fmla="*/ 49511 w 53803"/>
                <a:gd name="connsiteY8" fmla="*/ 11571 h 89822"/>
                <a:gd name="connsiteX9" fmla="*/ 13039 w 53803"/>
                <a:gd name="connsiteY9" fmla="*/ 11571 h 89822"/>
                <a:gd name="connsiteX10" fmla="*/ 13039 w 53803"/>
                <a:gd name="connsiteY10" fmla="*/ 39699 h 89822"/>
                <a:gd name="connsiteX11" fmla="*/ 31953 w 53803"/>
                <a:gd name="connsiteY11" fmla="*/ 39699 h 89822"/>
                <a:gd name="connsiteX12" fmla="*/ 35084 w 53803"/>
                <a:gd name="connsiteY12" fmla="*/ 41232 h 89822"/>
                <a:gd name="connsiteX13" fmla="*/ 36245 w 53803"/>
                <a:gd name="connsiteY13" fmla="*/ 44976 h 89822"/>
                <a:gd name="connsiteX14" fmla="*/ 35148 w 53803"/>
                <a:gd name="connsiteY14" fmla="*/ 48478 h 89822"/>
                <a:gd name="connsiteX15" fmla="*/ 31953 w 53803"/>
                <a:gd name="connsiteY15" fmla="*/ 50011 h 89822"/>
                <a:gd name="connsiteX16" fmla="*/ 13039 w 53803"/>
                <a:gd name="connsiteY16" fmla="*/ 50011 h 89822"/>
                <a:gd name="connsiteX17" fmla="*/ 13039 w 53803"/>
                <a:gd name="connsiteY17" fmla="*/ 78251 h 89822"/>
                <a:gd name="connsiteX18" fmla="*/ 49511 w 53803"/>
                <a:gd name="connsiteY18" fmla="*/ 78251 h 89822"/>
                <a:gd name="connsiteX19" fmla="*/ 52641 w 53803"/>
                <a:gd name="connsiteY19" fmla="*/ 79978 h 89822"/>
                <a:gd name="connsiteX20" fmla="*/ 53803 w 53803"/>
                <a:gd name="connsiteY20" fmla="*/ 84158 h 89822"/>
                <a:gd name="connsiteX21" fmla="*/ 52689 w 53803"/>
                <a:gd name="connsiteY21" fmla="*/ 88095 h 89822"/>
                <a:gd name="connsiteX22" fmla="*/ 49494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3"/>
                  </a:lnTo>
                  <a:cubicBezTo>
                    <a:pt x="0" y="2985"/>
                    <a:pt x="565" y="1936"/>
                    <a:pt x="1727" y="1162"/>
                  </a:cubicBezTo>
                  <a:cubicBezTo>
                    <a:pt x="2873"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7" y="10990"/>
                    <a:pt x="50818" y="11571"/>
                    <a:pt x="49511" y="11571"/>
                  </a:cubicBezTo>
                  <a:lnTo>
                    <a:pt x="13039" y="11571"/>
                  </a:lnTo>
                  <a:lnTo>
                    <a:pt x="13039" y="39699"/>
                  </a:lnTo>
                  <a:lnTo>
                    <a:pt x="31953" y="39699"/>
                  </a:lnTo>
                  <a:cubicBezTo>
                    <a:pt x="33260" y="39699"/>
                    <a:pt x="34309" y="40215"/>
                    <a:pt x="35084" y="41232"/>
                  </a:cubicBezTo>
                  <a:cubicBezTo>
                    <a:pt x="35858" y="42248"/>
                    <a:pt x="36245" y="43507"/>
                    <a:pt x="36245" y="44976"/>
                  </a:cubicBezTo>
                  <a:cubicBezTo>
                    <a:pt x="36245" y="46283"/>
                    <a:pt x="35874" y="47461"/>
                    <a:pt x="35148" y="48478"/>
                  </a:cubicBezTo>
                  <a:cubicBezTo>
                    <a:pt x="34406" y="49510"/>
                    <a:pt x="33341" y="50011"/>
                    <a:pt x="31953" y="50011"/>
                  </a:cubicBezTo>
                  <a:lnTo>
                    <a:pt x="13039" y="50011"/>
                  </a:lnTo>
                  <a:lnTo>
                    <a:pt x="13039" y="78251"/>
                  </a:lnTo>
                  <a:lnTo>
                    <a:pt x="49511" y="78251"/>
                  </a:lnTo>
                  <a:cubicBezTo>
                    <a:pt x="50818" y="78251"/>
                    <a:pt x="51867" y="78832"/>
                    <a:pt x="52641" y="79978"/>
                  </a:cubicBezTo>
                  <a:cubicBezTo>
                    <a:pt x="53416" y="81124"/>
                    <a:pt x="53803" y="82512"/>
                    <a:pt x="53803" y="84158"/>
                  </a:cubicBezTo>
                  <a:cubicBezTo>
                    <a:pt x="53803" y="85627"/>
                    <a:pt x="53432" y="86950"/>
                    <a:pt x="52689" y="88095"/>
                  </a:cubicBezTo>
                  <a:cubicBezTo>
                    <a:pt x="51947" y="89241"/>
                    <a:pt x="50882" y="89822"/>
                    <a:pt x="49494" y="89822"/>
                  </a:cubicBezTo>
                  <a:lnTo>
                    <a:pt x="5777" y="89822"/>
                  </a:lnTo>
                  <a:cubicBezTo>
                    <a:pt x="4228" y="89822"/>
                    <a:pt x="2873" y="89435"/>
                    <a:pt x="1727" y="88660"/>
                  </a:cubicBezTo>
                  <a:cubicBezTo>
                    <a:pt x="58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65" name="Figura a mano libera: forma 464">
              <a:extLst>
                <a:ext uri="{FF2B5EF4-FFF2-40B4-BE49-F238E27FC236}">
                  <a16:creationId xmlns:a16="http://schemas.microsoft.com/office/drawing/2014/main" id="{C2D2E2D7-E275-719C-66F6-AA6CBD520AC1}"/>
                </a:ext>
              </a:extLst>
            </p:cNvPr>
            <p:cNvSpPr/>
            <p:nvPr/>
          </p:nvSpPr>
          <p:spPr>
            <a:xfrm>
              <a:off x="8066698" y="3708972"/>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2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5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0 w 56578"/>
                <a:gd name="connsiteY15" fmla="*/ 29096 h 89773"/>
                <a:gd name="connsiteX16" fmla="*/ 12990 w 56578"/>
                <a:gd name="connsiteY16" fmla="*/ 85465 h 89773"/>
                <a:gd name="connsiteX17" fmla="*/ 11086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7"/>
                    <a:pt x="12022" y="1533"/>
                  </a:cubicBezTo>
                  <a:cubicBezTo>
                    <a:pt x="13410" y="2566"/>
                    <a:pt x="14846" y="4502"/>
                    <a:pt x="16315" y="7375"/>
                  </a:cubicBezTo>
                  <a:lnTo>
                    <a:pt x="43572" y="60549"/>
                  </a:lnTo>
                  <a:lnTo>
                    <a:pt x="43572" y="4180"/>
                  </a:lnTo>
                  <a:cubicBezTo>
                    <a:pt x="43572" y="2792"/>
                    <a:pt x="44200" y="1743"/>
                    <a:pt x="45475" y="1049"/>
                  </a:cubicBezTo>
                  <a:cubicBezTo>
                    <a:pt x="46750" y="355"/>
                    <a:pt x="48284" y="0"/>
                    <a:pt x="50075" y="0"/>
                  </a:cubicBezTo>
                  <a:cubicBezTo>
                    <a:pt x="51882" y="0"/>
                    <a:pt x="53415" y="355"/>
                    <a:pt x="54674" y="1049"/>
                  </a:cubicBezTo>
                  <a:cubicBezTo>
                    <a:pt x="55949" y="1743"/>
                    <a:pt x="56579" y="2792"/>
                    <a:pt x="56579" y="4180"/>
                  </a:cubicBezTo>
                  <a:lnTo>
                    <a:pt x="56579" y="85481"/>
                  </a:lnTo>
                  <a:cubicBezTo>
                    <a:pt x="56579" y="86788"/>
                    <a:pt x="55949" y="87837"/>
                    <a:pt x="54674" y="88612"/>
                  </a:cubicBezTo>
                  <a:cubicBezTo>
                    <a:pt x="53399" y="89387"/>
                    <a:pt x="51866" y="89774"/>
                    <a:pt x="50075" y="89774"/>
                  </a:cubicBezTo>
                  <a:cubicBezTo>
                    <a:pt x="46638" y="89774"/>
                    <a:pt x="44055" y="88176"/>
                    <a:pt x="42345" y="84981"/>
                  </a:cubicBezTo>
                  <a:lnTo>
                    <a:pt x="12990" y="29096"/>
                  </a:lnTo>
                  <a:lnTo>
                    <a:pt x="12990" y="85465"/>
                  </a:lnTo>
                  <a:cubicBezTo>
                    <a:pt x="12990" y="86772"/>
                    <a:pt x="12361" y="87821"/>
                    <a:pt x="11086" y="88596"/>
                  </a:cubicBezTo>
                  <a:cubicBezTo>
                    <a:pt x="9811" y="89370"/>
                    <a:pt x="8278" y="89758"/>
                    <a:pt x="6487" y="89758"/>
                  </a:cubicBezTo>
                  <a:cubicBezTo>
                    <a:pt x="4760" y="89758"/>
                    <a:pt x="3260" y="89370"/>
                    <a:pt x="1936" y="88596"/>
                  </a:cubicBezTo>
                  <a:cubicBezTo>
                    <a:pt x="66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66" name="Figura a mano libera: forma 465">
              <a:extLst>
                <a:ext uri="{FF2B5EF4-FFF2-40B4-BE49-F238E27FC236}">
                  <a16:creationId xmlns:a16="http://schemas.microsoft.com/office/drawing/2014/main" id="{A2141BF9-8E23-0574-9C85-0EA43E16F9D0}"/>
                </a:ext>
              </a:extLst>
            </p:cNvPr>
            <p:cNvSpPr/>
            <p:nvPr/>
          </p:nvSpPr>
          <p:spPr>
            <a:xfrm>
              <a:off x="7664338" y="3831618"/>
              <a:ext cx="68149" cy="89757"/>
            </a:xfrm>
            <a:custGeom>
              <a:avLst/>
              <a:gdLst>
                <a:gd name="connsiteX0" fmla="*/ 0 w 68149"/>
                <a:gd name="connsiteY0" fmla="*/ 85465 h 89757"/>
                <a:gd name="connsiteX1" fmla="*/ 0 w 68149"/>
                <a:gd name="connsiteY1" fmla="*/ 6504 h 89757"/>
                <a:gd name="connsiteX2" fmla="*/ 1840 w 68149"/>
                <a:gd name="connsiteY2" fmla="*/ 1598 h 89757"/>
                <a:gd name="connsiteX3" fmla="*/ 6503 w 68149"/>
                <a:gd name="connsiteY3" fmla="*/ 0 h 89757"/>
                <a:gd name="connsiteX4" fmla="*/ 12329 w 68149"/>
                <a:gd name="connsiteY4" fmla="*/ 1533 h 89757"/>
                <a:gd name="connsiteX5" fmla="*/ 16815 w 68149"/>
                <a:gd name="connsiteY5" fmla="*/ 7375 h 89757"/>
                <a:gd name="connsiteX6" fmla="*/ 34002 w 68149"/>
                <a:gd name="connsiteY6" fmla="*/ 39925 h 89757"/>
                <a:gd name="connsiteX7" fmla="*/ 51447 w 68149"/>
                <a:gd name="connsiteY7" fmla="*/ 7375 h 89757"/>
                <a:gd name="connsiteX8" fmla="*/ 55869 w 68149"/>
                <a:gd name="connsiteY8" fmla="*/ 1533 h 89757"/>
                <a:gd name="connsiteX9" fmla="*/ 61645 w 68149"/>
                <a:gd name="connsiteY9" fmla="*/ 0 h 89757"/>
                <a:gd name="connsiteX10" fmla="*/ 66309 w 68149"/>
                <a:gd name="connsiteY10" fmla="*/ 1598 h 89757"/>
                <a:gd name="connsiteX11" fmla="*/ 68149 w 68149"/>
                <a:gd name="connsiteY11" fmla="*/ 6504 h 89757"/>
                <a:gd name="connsiteX12" fmla="*/ 68149 w 68149"/>
                <a:gd name="connsiteY12" fmla="*/ 85465 h 89757"/>
                <a:gd name="connsiteX13" fmla="*/ 66245 w 68149"/>
                <a:gd name="connsiteY13" fmla="*/ 88596 h 89757"/>
                <a:gd name="connsiteX14" fmla="*/ 61645 w 68149"/>
                <a:gd name="connsiteY14" fmla="*/ 89758 h 89757"/>
                <a:gd name="connsiteX15" fmla="*/ 57095 w 68149"/>
                <a:gd name="connsiteY15" fmla="*/ 88596 h 89757"/>
                <a:gd name="connsiteX16" fmla="*/ 55126 w 68149"/>
                <a:gd name="connsiteY16" fmla="*/ 85465 h 89757"/>
                <a:gd name="connsiteX17" fmla="*/ 55126 w 68149"/>
                <a:gd name="connsiteY17" fmla="*/ 26514 h 89757"/>
                <a:gd name="connsiteX18" fmla="*/ 38666 w 68149"/>
                <a:gd name="connsiteY18" fmla="*/ 56966 h 89757"/>
                <a:gd name="connsiteX19" fmla="*/ 33873 w 68149"/>
                <a:gd name="connsiteY19" fmla="*/ 59919 h 89757"/>
                <a:gd name="connsiteX20" fmla="*/ 29451 w 68149"/>
                <a:gd name="connsiteY20" fmla="*/ 56966 h 89757"/>
                <a:gd name="connsiteX21" fmla="*/ 12990 w 68149"/>
                <a:gd name="connsiteY21" fmla="*/ 25772 h 89757"/>
                <a:gd name="connsiteX22" fmla="*/ 12990 w 68149"/>
                <a:gd name="connsiteY22" fmla="*/ 85449 h 89757"/>
                <a:gd name="connsiteX23" fmla="*/ 11087 w 68149"/>
                <a:gd name="connsiteY23" fmla="*/ 88580 h 89757"/>
                <a:gd name="connsiteX24" fmla="*/ 6487 w 68149"/>
                <a:gd name="connsiteY24" fmla="*/ 89741 h 89757"/>
                <a:gd name="connsiteX25" fmla="*/ 1936 w 68149"/>
                <a:gd name="connsiteY25" fmla="*/ 88580 h 89757"/>
                <a:gd name="connsiteX26" fmla="*/ 0 w 68149"/>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49" h="89757">
                  <a:moveTo>
                    <a:pt x="0" y="85465"/>
                  </a:moveTo>
                  <a:lnTo>
                    <a:pt x="0" y="6504"/>
                  </a:lnTo>
                  <a:cubicBezTo>
                    <a:pt x="0" y="4293"/>
                    <a:pt x="613" y="2663"/>
                    <a:pt x="1840" y="1598"/>
                  </a:cubicBezTo>
                  <a:cubicBezTo>
                    <a:pt x="3066" y="532"/>
                    <a:pt x="4615" y="0"/>
                    <a:pt x="6503" y="0"/>
                  </a:cubicBezTo>
                  <a:cubicBezTo>
                    <a:pt x="8876" y="0"/>
                    <a:pt x="10828" y="517"/>
                    <a:pt x="12329" y="1533"/>
                  </a:cubicBezTo>
                  <a:cubicBezTo>
                    <a:pt x="13846" y="2566"/>
                    <a:pt x="15331" y="4502"/>
                    <a:pt x="16815" y="7375"/>
                  </a:cubicBezTo>
                  <a:lnTo>
                    <a:pt x="34002" y="39925"/>
                  </a:lnTo>
                  <a:lnTo>
                    <a:pt x="51447" y="7375"/>
                  </a:lnTo>
                  <a:cubicBezTo>
                    <a:pt x="52915" y="4502"/>
                    <a:pt x="54400" y="2566"/>
                    <a:pt x="55869" y="1533"/>
                  </a:cubicBezTo>
                  <a:cubicBezTo>
                    <a:pt x="57337" y="517"/>
                    <a:pt x="59257" y="0"/>
                    <a:pt x="61645" y="0"/>
                  </a:cubicBezTo>
                  <a:cubicBezTo>
                    <a:pt x="63534" y="0"/>
                    <a:pt x="65083" y="532"/>
                    <a:pt x="66309" y="1598"/>
                  </a:cubicBezTo>
                  <a:cubicBezTo>
                    <a:pt x="67536" y="2663"/>
                    <a:pt x="68149" y="4293"/>
                    <a:pt x="68149" y="6504"/>
                  </a:cubicBezTo>
                  <a:lnTo>
                    <a:pt x="68149" y="85465"/>
                  </a:lnTo>
                  <a:cubicBezTo>
                    <a:pt x="68149" y="86772"/>
                    <a:pt x="67520" y="87821"/>
                    <a:pt x="66245" y="88596"/>
                  </a:cubicBezTo>
                  <a:cubicBezTo>
                    <a:pt x="64970" y="89370"/>
                    <a:pt x="63437" y="89758"/>
                    <a:pt x="61645" y="89758"/>
                  </a:cubicBezTo>
                  <a:cubicBezTo>
                    <a:pt x="59919" y="89758"/>
                    <a:pt x="58418" y="89370"/>
                    <a:pt x="57095" y="88596"/>
                  </a:cubicBezTo>
                  <a:cubicBezTo>
                    <a:pt x="55788" y="87821"/>
                    <a:pt x="55126" y="86772"/>
                    <a:pt x="55126" y="85465"/>
                  </a:cubicBezTo>
                  <a:lnTo>
                    <a:pt x="55126" y="26514"/>
                  </a:lnTo>
                  <a:lnTo>
                    <a:pt x="38666" y="56966"/>
                  </a:lnTo>
                  <a:cubicBezTo>
                    <a:pt x="37439" y="58935"/>
                    <a:pt x="35842" y="59919"/>
                    <a:pt x="33873" y="59919"/>
                  </a:cubicBezTo>
                  <a:cubicBezTo>
                    <a:pt x="31904" y="59919"/>
                    <a:pt x="30435" y="58935"/>
                    <a:pt x="29451" y="56966"/>
                  </a:cubicBezTo>
                  <a:lnTo>
                    <a:pt x="12990" y="25772"/>
                  </a:lnTo>
                  <a:lnTo>
                    <a:pt x="12990" y="85449"/>
                  </a:lnTo>
                  <a:cubicBezTo>
                    <a:pt x="12990" y="86756"/>
                    <a:pt x="12361" y="87805"/>
                    <a:pt x="11087" y="88580"/>
                  </a:cubicBezTo>
                  <a:cubicBezTo>
                    <a:pt x="9812" y="89354"/>
                    <a:pt x="8278" y="89741"/>
                    <a:pt x="6487" y="89741"/>
                  </a:cubicBezTo>
                  <a:cubicBezTo>
                    <a:pt x="4760" y="89741"/>
                    <a:pt x="3260" y="89354"/>
                    <a:pt x="1936" y="88580"/>
                  </a:cubicBezTo>
                  <a:cubicBezTo>
                    <a:pt x="66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67" name="Figura a mano libera: forma 466">
              <a:extLst>
                <a:ext uri="{FF2B5EF4-FFF2-40B4-BE49-F238E27FC236}">
                  <a16:creationId xmlns:a16="http://schemas.microsoft.com/office/drawing/2014/main" id="{86AF8C24-1B34-1C58-2919-7C7B05B77898}"/>
                </a:ext>
              </a:extLst>
            </p:cNvPr>
            <p:cNvSpPr/>
            <p:nvPr/>
          </p:nvSpPr>
          <p:spPr>
            <a:xfrm>
              <a:off x="7748705" y="3831618"/>
              <a:ext cx="53803" cy="89822"/>
            </a:xfrm>
            <a:custGeom>
              <a:avLst/>
              <a:gdLst>
                <a:gd name="connsiteX0" fmla="*/ 0 w 53803"/>
                <a:gd name="connsiteY0" fmla="*/ 85465 h 89822"/>
                <a:gd name="connsiteX1" fmla="*/ 0 w 53803"/>
                <a:gd name="connsiteY1" fmla="*/ 4293 h 89822"/>
                <a:gd name="connsiteX2" fmla="*/ 1727 w 53803"/>
                <a:gd name="connsiteY2" fmla="*/ 1162 h 89822"/>
                <a:gd name="connsiteX3" fmla="*/ 5777 w 53803"/>
                <a:gd name="connsiteY3" fmla="*/ 0 h 89822"/>
                <a:gd name="connsiteX4" fmla="*/ 49494 w 53803"/>
                <a:gd name="connsiteY4" fmla="*/ 0 h 89822"/>
                <a:gd name="connsiteX5" fmla="*/ 52689 w 53803"/>
                <a:gd name="connsiteY5" fmla="*/ 1727 h 89822"/>
                <a:gd name="connsiteX6" fmla="*/ 53803 w 53803"/>
                <a:gd name="connsiteY6" fmla="*/ 5664 h 89822"/>
                <a:gd name="connsiteX7" fmla="*/ 52641 w 53803"/>
                <a:gd name="connsiteY7" fmla="*/ 9844 h 89822"/>
                <a:gd name="connsiteX8" fmla="*/ 49511 w 53803"/>
                <a:gd name="connsiteY8" fmla="*/ 11571 h 89822"/>
                <a:gd name="connsiteX9" fmla="*/ 13039 w 53803"/>
                <a:gd name="connsiteY9" fmla="*/ 11571 h 89822"/>
                <a:gd name="connsiteX10" fmla="*/ 13039 w 53803"/>
                <a:gd name="connsiteY10" fmla="*/ 39699 h 89822"/>
                <a:gd name="connsiteX11" fmla="*/ 31953 w 53803"/>
                <a:gd name="connsiteY11" fmla="*/ 39699 h 89822"/>
                <a:gd name="connsiteX12" fmla="*/ 35084 w 53803"/>
                <a:gd name="connsiteY12" fmla="*/ 41232 h 89822"/>
                <a:gd name="connsiteX13" fmla="*/ 36245 w 53803"/>
                <a:gd name="connsiteY13" fmla="*/ 44976 h 89822"/>
                <a:gd name="connsiteX14" fmla="*/ 35148 w 53803"/>
                <a:gd name="connsiteY14" fmla="*/ 48478 h 89822"/>
                <a:gd name="connsiteX15" fmla="*/ 31953 w 53803"/>
                <a:gd name="connsiteY15" fmla="*/ 50011 h 89822"/>
                <a:gd name="connsiteX16" fmla="*/ 13039 w 53803"/>
                <a:gd name="connsiteY16" fmla="*/ 50011 h 89822"/>
                <a:gd name="connsiteX17" fmla="*/ 13039 w 53803"/>
                <a:gd name="connsiteY17" fmla="*/ 78251 h 89822"/>
                <a:gd name="connsiteX18" fmla="*/ 49511 w 53803"/>
                <a:gd name="connsiteY18" fmla="*/ 78251 h 89822"/>
                <a:gd name="connsiteX19" fmla="*/ 52641 w 53803"/>
                <a:gd name="connsiteY19" fmla="*/ 79978 h 89822"/>
                <a:gd name="connsiteX20" fmla="*/ 53803 w 53803"/>
                <a:gd name="connsiteY20" fmla="*/ 84158 h 89822"/>
                <a:gd name="connsiteX21" fmla="*/ 52689 w 53803"/>
                <a:gd name="connsiteY21" fmla="*/ 88095 h 89822"/>
                <a:gd name="connsiteX22" fmla="*/ 49494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3"/>
                  </a:lnTo>
                  <a:cubicBezTo>
                    <a:pt x="0" y="2985"/>
                    <a:pt x="565" y="1936"/>
                    <a:pt x="1727" y="1162"/>
                  </a:cubicBezTo>
                  <a:cubicBezTo>
                    <a:pt x="2873"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7" y="10990"/>
                    <a:pt x="50818" y="11571"/>
                    <a:pt x="49511" y="11571"/>
                  </a:cubicBezTo>
                  <a:lnTo>
                    <a:pt x="13039" y="11571"/>
                  </a:lnTo>
                  <a:lnTo>
                    <a:pt x="13039" y="39699"/>
                  </a:lnTo>
                  <a:lnTo>
                    <a:pt x="31953" y="39699"/>
                  </a:lnTo>
                  <a:cubicBezTo>
                    <a:pt x="33260" y="39699"/>
                    <a:pt x="34309" y="40215"/>
                    <a:pt x="35084" y="41232"/>
                  </a:cubicBezTo>
                  <a:cubicBezTo>
                    <a:pt x="35858" y="42248"/>
                    <a:pt x="36245" y="43507"/>
                    <a:pt x="36245" y="44976"/>
                  </a:cubicBezTo>
                  <a:cubicBezTo>
                    <a:pt x="36245" y="46283"/>
                    <a:pt x="35874" y="47461"/>
                    <a:pt x="35148" y="48478"/>
                  </a:cubicBezTo>
                  <a:cubicBezTo>
                    <a:pt x="34406" y="49510"/>
                    <a:pt x="33341" y="50011"/>
                    <a:pt x="31953" y="50011"/>
                  </a:cubicBezTo>
                  <a:lnTo>
                    <a:pt x="13039" y="50011"/>
                  </a:lnTo>
                  <a:lnTo>
                    <a:pt x="13039" y="78251"/>
                  </a:lnTo>
                  <a:lnTo>
                    <a:pt x="49511" y="78251"/>
                  </a:lnTo>
                  <a:cubicBezTo>
                    <a:pt x="50818" y="78251"/>
                    <a:pt x="51867" y="78832"/>
                    <a:pt x="52641" y="79978"/>
                  </a:cubicBezTo>
                  <a:cubicBezTo>
                    <a:pt x="53416" y="81124"/>
                    <a:pt x="53803" y="82512"/>
                    <a:pt x="53803" y="84158"/>
                  </a:cubicBezTo>
                  <a:cubicBezTo>
                    <a:pt x="53803" y="85627"/>
                    <a:pt x="53432" y="86950"/>
                    <a:pt x="52689" y="88095"/>
                  </a:cubicBezTo>
                  <a:cubicBezTo>
                    <a:pt x="51947" y="89241"/>
                    <a:pt x="50882" y="89822"/>
                    <a:pt x="49494" y="89822"/>
                  </a:cubicBezTo>
                  <a:lnTo>
                    <a:pt x="5777" y="89822"/>
                  </a:lnTo>
                  <a:cubicBezTo>
                    <a:pt x="4228" y="89822"/>
                    <a:pt x="2873" y="89435"/>
                    <a:pt x="1727"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68" name="Figura a mano libera: forma 467">
              <a:extLst>
                <a:ext uri="{FF2B5EF4-FFF2-40B4-BE49-F238E27FC236}">
                  <a16:creationId xmlns:a16="http://schemas.microsoft.com/office/drawing/2014/main" id="{C120ECB3-BF95-E36A-8A89-07EDE2771F42}"/>
                </a:ext>
              </a:extLst>
            </p:cNvPr>
            <p:cNvSpPr/>
            <p:nvPr/>
          </p:nvSpPr>
          <p:spPr>
            <a:xfrm>
              <a:off x="7812934" y="3831618"/>
              <a:ext cx="53802" cy="89822"/>
            </a:xfrm>
            <a:custGeom>
              <a:avLst/>
              <a:gdLst>
                <a:gd name="connsiteX0" fmla="*/ 0 w 53802"/>
                <a:gd name="connsiteY0" fmla="*/ 85465 h 89822"/>
                <a:gd name="connsiteX1" fmla="*/ 0 w 53802"/>
                <a:gd name="connsiteY1" fmla="*/ 4293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0 w 53802"/>
                <a:gd name="connsiteY7" fmla="*/ 9844 h 89822"/>
                <a:gd name="connsiteX8" fmla="*/ 49510 w 53802"/>
                <a:gd name="connsiteY8" fmla="*/ 11571 h 89822"/>
                <a:gd name="connsiteX9" fmla="*/ 13039 w 53802"/>
                <a:gd name="connsiteY9" fmla="*/ 11571 h 89822"/>
                <a:gd name="connsiteX10" fmla="*/ 13039 w 53802"/>
                <a:gd name="connsiteY10" fmla="*/ 39699 h 89822"/>
                <a:gd name="connsiteX11" fmla="*/ 31952 w 53802"/>
                <a:gd name="connsiteY11" fmla="*/ 39699 h 89822"/>
                <a:gd name="connsiteX12" fmla="*/ 35083 w 53802"/>
                <a:gd name="connsiteY12" fmla="*/ 41232 h 89822"/>
                <a:gd name="connsiteX13" fmla="*/ 36245 w 53802"/>
                <a:gd name="connsiteY13" fmla="*/ 44976 h 89822"/>
                <a:gd name="connsiteX14" fmla="*/ 35147 w 53802"/>
                <a:gd name="connsiteY14" fmla="*/ 48478 h 89822"/>
                <a:gd name="connsiteX15" fmla="*/ 31952 w 53802"/>
                <a:gd name="connsiteY15" fmla="*/ 50011 h 89822"/>
                <a:gd name="connsiteX16" fmla="*/ 13039 w 53802"/>
                <a:gd name="connsiteY16" fmla="*/ 50011 h 89822"/>
                <a:gd name="connsiteX17" fmla="*/ 13039 w 53802"/>
                <a:gd name="connsiteY17" fmla="*/ 78251 h 89822"/>
                <a:gd name="connsiteX18" fmla="*/ 49510 w 53802"/>
                <a:gd name="connsiteY18" fmla="*/ 78251 h 89822"/>
                <a:gd name="connsiteX19" fmla="*/ 52640 w 53802"/>
                <a:gd name="connsiteY19" fmla="*/ 79978 h 89822"/>
                <a:gd name="connsiteX20" fmla="*/ 53803 w 53802"/>
                <a:gd name="connsiteY20" fmla="*/ 84158 h 89822"/>
                <a:gd name="connsiteX21" fmla="*/ 52689 w 53802"/>
                <a:gd name="connsiteY21" fmla="*/ 88095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3"/>
                  </a:lnTo>
                  <a:cubicBezTo>
                    <a:pt x="0" y="2985"/>
                    <a:pt x="564" y="1936"/>
                    <a:pt x="1726" y="1162"/>
                  </a:cubicBezTo>
                  <a:cubicBezTo>
                    <a:pt x="2872" y="387"/>
                    <a:pt x="4227" y="0"/>
                    <a:pt x="5777" y="0"/>
                  </a:cubicBezTo>
                  <a:lnTo>
                    <a:pt x="49494" y="0"/>
                  </a:lnTo>
                  <a:cubicBezTo>
                    <a:pt x="50882" y="0"/>
                    <a:pt x="51947" y="581"/>
                    <a:pt x="52689" y="1727"/>
                  </a:cubicBezTo>
                  <a:cubicBezTo>
                    <a:pt x="53432" y="2873"/>
                    <a:pt x="53803" y="4180"/>
                    <a:pt x="53803" y="5664"/>
                  </a:cubicBezTo>
                  <a:cubicBezTo>
                    <a:pt x="53803" y="7310"/>
                    <a:pt x="53415" y="8698"/>
                    <a:pt x="52640" y="9844"/>
                  </a:cubicBezTo>
                  <a:cubicBezTo>
                    <a:pt x="51866" y="10990"/>
                    <a:pt x="50817" y="11571"/>
                    <a:pt x="49510" y="11571"/>
                  </a:cubicBezTo>
                  <a:lnTo>
                    <a:pt x="13039" y="11571"/>
                  </a:lnTo>
                  <a:lnTo>
                    <a:pt x="13039" y="39699"/>
                  </a:lnTo>
                  <a:lnTo>
                    <a:pt x="31952" y="39699"/>
                  </a:lnTo>
                  <a:cubicBezTo>
                    <a:pt x="33259" y="39699"/>
                    <a:pt x="34308" y="40215"/>
                    <a:pt x="35083" y="41232"/>
                  </a:cubicBezTo>
                  <a:cubicBezTo>
                    <a:pt x="35857" y="42248"/>
                    <a:pt x="36245" y="43507"/>
                    <a:pt x="36245" y="44976"/>
                  </a:cubicBezTo>
                  <a:cubicBezTo>
                    <a:pt x="36245" y="46283"/>
                    <a:pt x="35874" y="47461"/>
                    <a:pt x="35147" y="48478"/>
                  </a:cubicBezTo>
                  <a:cubicBezTo>
                    <a:pt x="34405" y="49510"/>
                    <a:pt x="33340" y="50011"/>
                    <a:pt x="31952" y="50011"/>
                  </a:cubicBezTo>
                  <a:lnTo>
                    <a:pt x="13039" y="50011"/>
                  </a:lnTo>
                  <a:lnTo>
                    <a:pt x="13039" y="78251"/>
                  </a:lnTo>
                  <a:lnTo>
                    <a:pt x="49510" y="78251"/>
                  </a:lnTo>
                  <a:cubicBezTo>
                    <a:pt x="50817" y="78251"/>
                    <a:pt x="51866" y="78832"/>
                    <a:pt x="52640" y="79978"/>
                  </a:cubicBezTo>
                  <a:cubicBezTo>
                    <a:pt x="53415" y="81124"/>
                    <a:pt x="53803" y="82512"/>
                    <a:pt x="53803" y="84158"/>
                  </a:cubicBezTo>
                  <a:cubicBezTo>
                    <a:pt x="53803" y="85627"/>
                    <a:pt x="53432" y="86950"/>
                    <a:pt x="52689" y="88095"/>
                  </a:cubicBezTo>
                  <a:cubicBezTo>
                    <a:pt x="51947" y="89241"/>
                    <a:pt x="50882" y="89822"/>
                    <a:pt x="49494" y="89822"/>
                  </a:cubicBezTo>
                  <a:lnTo>
                    <a:pt x="5777" y="89822"/>
                  </a:lnTo>
                  <a:cubicBezTo>
                    <a:pt x="4227" y="89822"/>
                    <a:pt x="2872" y="89435"/>
                    <a:pt x="1726" y="88660"/>
                  </a:cubicBezTo>
                  <a:cubicBezTo>
                    <a:pt x="564"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69" name="Figura a mano libera: forma 468">
              <a:extLst>
                <a:ext uri="{FF2B5EF4-FFF2-40B4-BE49-F238E27FC236}">
                  <a16:creationId xmlns:a16="http://schemas.microsoft.com/office/drawing/2014/main" id="{736D29A0-FB9D-80FA-0D24-94F3E9304AF0}"/>
                </a:ext>
              </a:extLst>
            </p:cNvPr>
            <p:cNvSpPr/>
            <p:nvPr/>
          </p:nvSpPr>
          <p:spPr>
            <a:xfrm>
              <a:off x="7870771" y="3831586"/>
              <a:ext cx="59564" cy="89773"/>
            </a:xfrm>
            <a:custGeom>
              <a:avLst/>
              <a:gdLst>
                <a:gd name="connsiteX0" fmla="*/ 0 w 59564"/>
                <a:gd name="connsiteY0" fmla="*/ 5971 h 89773"/>
                <a:gd name="connsiteX1" fmla="*/ 1113 w 59564"/>
                <a:gd name="connsiteY1" fmla="*/ 1807 h 89773"/>
                <a:gd name="connsiteX2" fmla="*/ 4309 w 59564"/>
                <a:gd name="connsiteY2" fmla="*/ 0 h 89773"/>
                <a:gd name="connsiteX3" fmla="*/ 55271 w 59564"/>
                <a:gd name="connsiteY3" fmla="*/ 0 h 89773"/>
                <a:gd name="connsiteX4" fmla="*/ 58467 w 59564"/>
                <a:gd name="connsiteY4" fmla="*/ 1743 h 89773"/>
                <a:gd name="connsiteX5" fmla="*/ 59564 w 59564"/>
                <a:gd name="connsiteY5" fmla="*/ 5842 h 89773"/>
                <a:gd name="connsiteX6" fmla="*/ 58402 w 59564"/>
                <a:gd name="connsiteY6" fmla="*/ 10247 h 89773"/>
                <a:gd name="connsiteX7" fmla="*/ 55271 w 59564"/>
                <a:gd name="connsiteY7" fmla="*/ 12039 h 89773"/>
                <a:gd name="connsiteX8" fmla="*/ 36358 w 59564"/>
                <a:gd name="connsiteY8" fmla="*/ 12039 h 89773"/>
                <a:gd name="connsiteX9" fmla="*/ 36358 w 59564"/>
                <a:gd name="connsiteY9" fmla="*/ 85481 h 89773"/>
                <a:gd name="connsiteX10" fmla="*/ 34389 w 59564"/>
                <a:gd name="connsiteY10" fmla="*/ 88612 h 89773"/>
                <a:gd name="connsiteX11" fmla="*/ 29838 w 59564"/>
                <a:gd name="connsiteY11" fmla="*/ 89774 h 89773"/>
                <a:gd name="connsiteX12" fmla="*/ 25240 w 59564"/>
                <a:gd name="connsiteY12" fmla="*/ 88612 h 89773"/>
                <a:gd name="connsiteX13" fmla="*/ 23335 w 59564"/>
                <a:gd name="connsiteY13" fmla="*/ 85481 h 89773"/>
                <a:gd name="connsiteX14" fmla="*/ 23335 w 59564"/>
                <a:gd name="connsiteY14" fmla="*/ 12039 h 89773"/>
                <a:gd name="connsiteX15" fmla="*/ 4309 w 59564"/>
                <a:gd name="connsiteY15" fmla="*/ 12039 h 89773"/>
                <a:gd name="connsiteX16" fmla="*/ 1178 w 59564"/>
                <a:gd name="connsiteY16" fmla="*/ 10247 h 89773"/>
                <a:gd name="connsiteX17" fmla="*/ 0 w 59564"/>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4"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7" y="87837"/>
                    <a:pt x="34389" y="88612"/>
                  </a:cubicBezTo>
                  <a:cubicBezTo>
                    <a:pt x="33082" y="89387"/>
                    <a:pt x="31565" y="89774"/>
                    <a:pt x="29838" y="89774"/>
                  </a:cubicBezTo>
                  <a:cubicBezTo>
                    <a:pt x="28031" y="89774"/>
                    <a:pt x="26498" y="89387"/>
                    <a:pt x="25240" y="88612"/>
                  </a:cubicBezTo>
                  <a:cubicBezTo>
                    <a:pt x="23965" y="87837"/>
                    <a:pt x="23335" y="86788"/>
                    <a:pt x="23335" y="85481"/>
                  </a:cubicBezTo>
                  <a:lnTo>
                    <a:pt x="23335" y="12039"/>
                  </a:lnTo>
                  <a:lnTo>
                    <a:pt x="4309" y="12039"/>
                  </a:lnTo>
                  <a:cubicBezTo>
                    <a:pt x="3001" y="12039"/>
                    <a:pt x="1953" y="11442"/>
                    <a:pt x="1178" y="10247"/>
                  </a:cubicBezTo>
                  <a:cubicBezTo>
                    <a:pt x="387" y="9053"/>
                    <a:pt x="0" y="7633"/>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70" name="Figura a mano libera: forma 469">
              <a:extLst>
                <a:ext uri="{FF2B5EF4-FFF2-40B4-BE49-F238E27FC236}">
                  <a16:creationId xmlns:a16="http://schemas.microsoft.com/office/drawing/2014/main" id="{5FEDF6EE-2E67-120A-D855-4A61940AD45E}"/>
                </a:ext>
              </a:extLst>
            </p:cNvPr>
            <p:cNvSpPr/>
            <p:nvPr/>
          </p:nvSpPr>
          <p:spPr>
            <a:xfrm>
              <a:off x="7940163" y="3831602"/>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3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3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2" y="0"/>
                    <a:pt x="6503"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7"/>
                    <a:pt x="8295" y="89774"/>
                    <a:pt x="6503" y="89774"/>
                  </a:cubicBezTo>
                  <a:cubicBezTo>
                    <a:pt x="4777" y="89774"/>
                    <a:pt x="3276" y="89387"/>
                    <a:pt x="1953"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71" name="Figura a mano libera: forma 470">
              <a:extLst>
                <a:ext uri="{FF2B5EF4-FFF2-40B4-BE49-F238E27FC236}">
                  <a16:creationId xmlns:a16="http://schemas.microsoft.com/office/drawing/2014/main" id="{1444AD81-39DC-3B2A-0468-EF1E1BB02028}"/>
                </a:ext>
              </a:extLst>
            </p:cNvPr>
            <p:cNvSpPr/>
            <p:nvPr/>
          </p:nvSpPr>
          <p:spPr>
            <a:xfrm>
              <a:off x="7969388" y="3831618"/>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3 w 56578"/>
                <a:gd name="connsiteY3" fmla="*/ 1533 h 89773"/>
                <a:gd name="connsiteX4" fmla="*/ 16316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6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6 w 56578"/>
                <a:gd name="connsiteY13" fmla="*/ 89774 h 89773"/>
                <a:gd name="connsiteX14" fmla="*/ 42346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3" y="0"/>
                    <a:pt x="6504" y="0"/>
                  </a:cubicBezTo>
                  <a:cubicBezTo>
                    <a:pt x="8795" y="0"/>
                    <a:pt x="10635" y="517"/>
                    <a:pt x="12023" y="1533"/>
                  </a:cubicBezTo>
                  <a:cubicBezTo>
                    <a:pt x="13410" y="2566"/>
                    <a:pt x="14847" y="4502"/>
                    <a:pt x="16316" y="7375"/>
                  </a:cubicBezTo>
                  <a:lnTo>
                    <a:pt x="43572" y="60549"/>
                  </a:lnTo>
                  <a:lnTo>
                    <a:pt x="43572" y="4180"/>
                  </a:lnTo>
                  <a:cubicBezTo>
                    <a:pt x="43572" y="2792"/>
                    <a:pt x="44201" y="1743"/>
                    <a:pt x="45476" y="1049"/>
                  </a:cubicBezTo>
                  <a:cubicBezTo>
                    <a:pt x="46751" y="355"/>
                    <a:pt x="48284" y="0"/>
                    <a:pt x="50076"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400" y="89387"/>
                    <a:pt x="51867" y="89774"/>
                    <a:pt x="50076" y="89774"/>
                  </a:cubicBezTo>
                  <a:cubicBezTo>
                    <a:pt x="46638" y="89774"/>
                    <a:pt x="44056" y="88176"/>
                    <a:pt x="42346" y="84981"/>
                  </a:cubicBezTo>
                  <a:lnTo>
                    <a:pt x="12991" y="29096"/>
                  </a:lnTo>
                  <a:lnTo>
                    <a:pt x="12991" y="85465"/>
                  </a:lnTo>
                  <a:cubicBezTo>
                    <a:pt x="12991" y="86772"/>
                    <a:pt x="12362" y="87821"/>
                    <a:pt x="11087" y="88596"/>
                  </a:cubicBezTo>
                  <a:cubicBezTo>
                    <a:pt x="9812" y="89370"/>
                    <a:pt x="8278" y="89758"/>
                    <a:pt x="6487" y="89758"/>
                  </a:cubicBezTo>
                  <a:cubicBezTo>
                    <a:pt x="4761" y="89758"/>
                    <a:pt x="3260" y="89370"/>
                    <a:pt x="1937"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72" name="Figura a mano libera: forma 471">
              <a:extLst>
                <a:ext uri="{FF2B5EF4-FFF2-40B4-BE49-F238E27FC236}">
                  <a16:creationId xmlns:a16="http://schemas.microsoft.com/office/drawing/2014/main" id="{36FEC986-9B92-4195-E482-47798DFAC7FF}"/>
                </a:ext>
              </a:extLst>
            </p:cNvPr>
            <p:cNvSpPr/>
            <p:nvPr/>
          </p:nvSpPr>
          <p:spPr>
            <a:xfrm>
              <a:off x="8041346" y="3831618"/>
              <a:ext cx="55142" cy="90499"/>
            </a:xfrm>
            <a:custGeom>
              <a:avLst/>
              <a:gdLst>
                <a:gd name="connsiteX0" fmla="*/ 0 w 55142"/>
                <a:gd name="connsiteY0" fmla="*/ 63114 h 90499"/>
                <a:gd name="connsiteX1" fmla="*/ 0 w 55142"/>
                <a:gd name="connsiteY1" fmla="*/ 27386 h 90499"/>
                <a:gd name="connsiteX2" fmla="*/ 7487 w 55142"/>
                <a:gd name="connsiteY2" fmla="*/ 6633 h 90499"/>
                <a:gd name="connsiteX3" fmla="*/ 27143 w 55142"/>
                <a:gd name="connsiteY3" fmla="*/ 0 h 90499"/>
                <a:gd name="connsiteX4" fmla="*/ 47348 w 55142"/>
                <a:gd name="connsiteY4" fmla="*/ 6197 h 90499"/>
                <a:gd name="connsiteX5" fmla="*/ 55142 w 55142"/>
                <a:gd name="connsiteY5" fmla="*/ 22706 h 90499"/>
                <a:gd name="connsiteX6" fmla="*/ 53609 w 55142"/>
                <a:gd name="connsiteY6" fmla="*/ 27612 h 90499"/>
                <a:gd name="connsiteX7" fmla="*/ 48638 w 55142"/>
                <a:gd name="connsiteY7" fmla="*/ 28967 h 90499"/>
                <a:gd name="connsiteX8" fmla="*/ 42135 w 55142"/>
                <a:gd name="connsiteY8" fmla="*/ 24675 h 90499"/>
                <a:gd name="connsiteX9" fmla="*/ 27514 w 55142"/>
                <a:gd name="connsiteY9" fmla="*/ 11538 h 90499"/>
                <a:gd name="connsiteX10" fmla="*/ 13023 w 55142"/>
                <a:gd name="connsiteY10" fmla="*/ 27386 h 90499"/>
                <a:gd name="connsiteX11" fmla="*/ 13023 w 55142"/>
                <a:gd name="connsiteY11" fmla="*/ 63114 h 90499"/>
                <a:gd name="connsiteX12" fmla="*/ 27514 w 55142"/>
                <a:gd name="connsiteY12" fmla="*/ 78962 h 90499"/>
                <a:gd name="connsiteX13" fmla="*/ 38327 w 55142"/>
                <a:gd name="connsiteY13" fmla="*/ 75008 h 90499"/>
                <a:gd name="connsiteX14" fmla="*/ 42135 w 55142"/>
                <a:gd name="connsiteY14" fmla="*/ 63034 h 90499"/>
                <a:gd name="connsiteX15" fmla="*/ 42135 w 55142"/>
                <a:gd name="connsiteY15" fmla="*/ 52915 h 90499"/>
                <a:gd name="connsiteX16" fmla="*/ 29725 w 55142"/>
                <a:gd name="connsiteY16" fmla="*/ 52915 h 90499"/>
                <a:gd name="connsiteX17" fmla="*/ 26659 w 55142"/>
                <a:gd name="connsiteY17" fmla="*/ 51398 h 90499"/>
                <a:gd name="connsiteX18" fmla="*/ 25562 w 55142"/>
                <a:gd name="connsiteY18" fmla="*/ 47703 h 90499"/>
                <a:gd name="connsiteX19" fmla="*/ 26659 w 55142"/>
                <a:gd name="connsiteY19" fmla="*/ 44185 h 90499"/>
                <a:gd name="connsiteX20" fmla="*/ 29725 w 55142"/>
                <a:gd name="connsiteY20" fmla="*/ 42603 h 90499"/>
                <a:gd name="connsiteX21" fmla="*/ 50849 w 55142"/>
                <a:gd name="connsiteY21" fmla="*/ 42603 h 90499"/>
                <a:gd name="connsiteX22" fmla="*/ 53980 w 55142"/>
                <a:gd name="connsiteY22" fmla="*/ 43894 h 90499"/>
                <a:gd name="connsiteX23" fmla="*/ 55142 w 55142"/>
                <a:gd name="connsiteY23" fmla="*/ 47025 h 90499"/>
                <a:gd name="connsiteX24" fmla="*/ 55142 w 55142"/>
                <a:gd name="connsiteY24" fmla="*/ 63114 h 90499"/>
                <a:gd name="connsiteX25" fmla="*/ 47590 w 55142"/>
                <a:gd name="connsiteY25" fmla="*/ 83867 h 90499"/>
                <a:gd name="connsiteX26" fmla="*/ 27514 w 55142"/>
                <a:gd name="connsiteY26" fmla="*/ 90500 h 90499"/>
                <a:gd name="connsiteX27" fmla="*/ 7504 w 55142"/>
                <a:gd name="connsiteY27" fmla="*/ 83867 h 90499"/>
                <a:gd name="connsiteX28" fmla="*/ 0 w 55142"/>
                <a:gd name="connsiteY28"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142" h="90499">
                  <a:moveTo>
                    <a:pt x="0" y="63114"/>
                  </a:moveTo>
                  <a:lnTo>
                    <a:pt x="0" y="27386"/>
                  </a:lnTo>
                  <a:cubicBezTo>
                    <a:pt x="0" y="17977"/>
                    <a:pt x="2501" y="11054"/>
                    <a:pt x="7487" y="6633"/>
                  </a:cubicBezTo>
                  <a:cubicBezTo>
                    <a:pt x="12474" y="2211"/>
                    <a:pt x="19026" y="0"/>
                    <a:pt x="27143" y="0"/>
                  </a:cubicBezTo>
                  <a:cubicBezTo>
                    <a:pt x="35406" y="0"/>
                    <a:pt x="42151" y="2066"/>
                    <a:pt x="47348" y="6197"/>
                  </a:cubicBezTo>
                  <a:cubicBezTo>
                    <a:pt x="52544" y="10328"/>
                    <a:pt x="55142" y="15831"/>
                    <a:pt x="55142" y="22706"/>
                  </a:cubicBezTo>
                  <a:cubicBezTo>
                    <a:pt x="55142" y="25078"/>
                    <a:pt x="54625" y="26724"/>
                    <a:pt x="53609" y="27612"/>
                  </a:cubicBezTo>
                  <a:cubicBezTo>
                    <a:pt x="52592" y="28515"/>
                    <a:pt x="50930" y="28967"/>
                    <a:pt x="48638" y="28967"/>
                  </a:cubicBezTo>
                  <a:cubicBezTo>
                    <a:pt x="44379" y="28967"/>
                    <a:pt x="42216" y="27531"/>
                    <a:pt x="42135" y="24675"/>
                  </a:cubicBezTo>
                  <a:cubicBezTo>
                    <a:pt x="41231" y="15912"/>
                    <a:pt x="36358" y="11538"/>
                    <a:pt x="27514" y="11538"/>
                  </a:cubicBezTo>
                  <a:cubicBezTo>
                    <a:pt x="17848" y="11538"/>
                    <a:pt x="13023" y="16816"/>
                    <a:pt x="13023" y="27386"/>
                  </a:cubicBezTo>
                  <a:lnTo>
                    <a:pt x="13023" y="63114"/>
                  </a:lnTo>
                  <a:cubicBezTo>
                    <a:pt x="13023" y="73668"/>
                    <a:pt x="17848" y="78962"/>
                    <a:pt x="27514" y="78962"/>
                  </a:cubicBezTo>
                  <a:cubicBezTo>
                    <a:pt x="32178" y="78962"/>
                    <a:pt x="35777" y="77654"/>
                    <a:pt x="38327" y="75008"/>
                  </a:cubicBezTo>
                  <a:cubicBezTo>
                    <a:pt x="40860" y="72377"/>
                    <a:pt x="42135" y="68391"/>
                    <a:pt x="42135" y="63034"/>
                  </a:cubicBezTo>
                  <a:lnTo>
                    <a:pt x="42135" y="52915"/>
                  </a:lnTo>
                  <a:lnTo>
                    <a:pt x="29725" y="52915"/>
                  </a:lnTo>
                  <a:cubicBezTo>
                    <a:pt x="28418" y="52915"/>
                    <a:pt x="27385" y="52415"/>
                    <a:pt x="26659" y="51398"/>
                  </a:cubicBezTo>
                  <a:cubicBezTo>
                    <a:pt x="25916" y="50382"/>
                    <a:pt x="25562" y="49155"/>
                    <a:pt x="25562" y="47703"/>
                  </a:cubicBezTo>
                  <a:cubicBezTo>
                    <a:pt x="25562" y="46412"/>
                    <a:pt x="25933" y="45234"/>
                    <a:pt x="26659" y="44185"/>
                  </a:cubicBezTo>
                  <a:cubicBezTo>
                    <a:pt x="27385" y="43136"/>
                    <a:pt x="28418" y="42603"/>
                    <a:pt x="29725" y="42603"/>
                  </a:cubicBezTo>
                  <a:lnTo>
                    <a:pt x="50849" y="42603"/>
                  </a:lnTo>
                  <a:cubicBezTo>
                    <a:pt x="52157" y="42603"/>
                    <a:pt x="53205" y="43039"/>
                    <a:pt x="53980" y="43894"/>
                  </a:cubicBezTo>
                  <a:cubicBezTo>
                    <a:pt x="54755" y="44750"/>
                    <a:pt x="55142" y="45799"/>
                    <a:pt x="55142" y="47025"/>
                  </a:cubicBezTo>
                  <a:lnTo>
                    <a:pt x="55142" y="63114"/>
                  </a:lnTo>
                  <a:cubicBezTo>
                    <a:pt x="55142" y="72523"/>
                    <a:pt x="52625" y="79446"/>
                    <a:pt x="47590" y="83867"/>
                  </a:cubicBezTo>
                  <a:cubicBezTo>
                    <a:pt x="42554" y="88289"/>
                    <a:pt x="35857" y="90500"/>
                    <a:pt x="27514" y="90500"/>
                  </a:cubicBezTo>
                  <a:cubicBezTo>
                    <a:pt x="19171" y="90500"/>
                    <a:pt x="12490" y="88289"/>
                    <a:pt x="7504" y="83867"/>
                  </a:cubicBezTo>
                  <a:cubicBezTo>
                    <a:pt x="2501" y="79446"/>
                    <a:pt x="0" y="72523"/>
                    <a:pt x="0" y="63114"/>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473" name="Figura a mano libera: forma 472">
            <a:extLst>
              <a:ext uri="{FF2B5EF4-FFF2-40B4-BE49-F238E27FC236}">
                <a16:creationId xmlns:a16="http://schemas.microsoft.com/office/drawing/2014/main" id="{540DC803-872A-5469-9400-42E28A5E651B}"/>
              </a:ext>
            </a:extLst>
          </p:cNvPr>
          <p:cNvSpPr/>
          <p:nvPr/>
        </p:nvSpPr>
        <p:spPr>
          <a:xfrm>
            <a:off x="6710458" y="3495553"/>
            <a:ext cx="1669384" cy="965572"/>
          </a:xfrm>
          <a:custGeom>
            <a:avLst/>
            <a:gdLst>
              <a:gd name="connsiteX0" fmla="*/ 0 w 1179743"/>
              <a:gd name="connsiteY0" fmla="*/ 604049 h 682364"/>
              <a:gd name="connsiteX1" fmla="*/ 78332 w 1179743"/>
              <a:gd name="connsiteY1" fmla="*/ 682365 h 682364"/>
              <a:gd name="connsiteX2" fmla="*/ 1101411 w 1179743"/>
              <a:gd name="connsiteY2" fmla="*/ 682365 h 682364"/>
              <a:gd name="connsiteX3" fmla="*/ 1179743 w 1179743"/>
              <a:gd name="connsiteY3" fmla="*/ 604049 h 682364"/>
              <a:gd name="connsiteX4" fmla="*/ 1179743 w 1179743"/>
              <a:gd name="connsiteY4" fmla="*/ 78332 h 682364"/>
              <a:gd name="connsiteX5" fmla="*/ 1101411 w 1179743"/>
              <a:gd name="connsiteY5" fmla="*/ 0 h 682364"/>
              <a:gd name="connsiteX6" fmla="*/ 78332 w 1179743"/>
              <a:gd name="connsiteY6" fmla="*/ 0 h 682364"/>
              <a:gd name="connsiteX7" fmla="*/ 0 w 1179743"/>
              <a:gd name="connsiteY7" fmla="*/ 78332 h 682364"/>
              <a:gd name="connsiteX8" fmla="*/ 0 w 1179743"/>
              <a:gd name="connsiteY8" fmla="*/ 604049 h 6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64">
                <a:moveTo>
                  <a:pt x="0" y="604049"/>
                </a:moveTo>
                <a:cubicBezTo>
                  <a:pt x="0" y="647233"/>
                  <a:pt x="35164" y="682365"/>
                  <a:pt x="78332" y="682365"/>
                </a:cubicBezTo>
                <a:lnTo>
                  <a:pt x="1101411" y="682365"/>
                </a:lnTo>
                <a:cubicBezTo>
                  <a:pt x="1144611" y="682365"/>
                  <a:pt x="1179743" y="647233"/>
                  <a:pt x="1179743" y="604049"/>
                </a:cubicBezTo>
                <a:lnTo>
                  <a:pt x="1179743" y="78332"/>
                </a:lnTo>
                <a:cubicBezTo>
                  <a:pt x="1179743" y="35132"/>
                  <a:pt x="1144596" y="0"/>
                  <a:pt x="1101411" y="0"/>
                </a:cubicBezTo>
                <a:lnTo>
                  <a:pt x="78332" y="0"/>
                </a:lnTo>
                <a:cubicBezTo>
                  <a:pt x="35147" y="0"/>
                  <a:pt x="0" y="35132"/>
                  <a:pt x="0" y="78332"/>
                </a:cubicBezTo>
                <a:lnTo>
                  <a:pt x="0" y="604049"/>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sp>
        <p:nvSpPr>
          <p:cNvPr id="474" name="Figura a mano libera: forma 473">
            <a:extLst>
              <a:ext uri="{FF2B5EF4-FFF2-40B4-BE49-F238E27FC236}">
                <a16:creationId xmlns:a16="http://schemas.microsoft.com/office/drawing/2014/main" id="{6B5A43D1-07A0-F76E-7FF5-39056E05B336}"/>
              </a:ext>
            </a:extLst>
          </p:cNvPr>
          <p:cNvSpPr/>
          <p:nvPr/>
        </p:nvSpPr>
        <p:spPr>
          <a:xfrm>
            <a:off x="6756424" y="3541523"/>
            <a:ext cx="1577425" cy="873637"/>
          </a:xfrm>
          <a:custGeom>
            <a:avLst/>
            <a:gdLst>
              <a:gd name="connsiteX0" fmla="*/ 1068926 w 1114756"/>
              <a:gd name="connsiteY0" fmla="*/ 0 h 617394"/>
              <a:gd name="connsiteX1" fmla="*/ 1114757 w 1114756"/>
              <a:gd name="connsiteY1" fmla="*/ 45847 h 617394"/>
              <a:gd name="connsiteX2" fmla="*/ 1114757 w 1114756"/>
              <a:gd name="connsiteY2" fmla="*/ 571563 h 617394"/>
              <a:gd name="connsiteX3" fmla="*/ 1068926 w 1114756"/>
              <a:gd name="connsiteY3" fmla="*/ 617394 h 617394"/>
              <a:gd name="connsiteX4" fmla="*/ 45847 w 1114756"/>
              <a:gd name="connsiteY4" fmla="*/ 617394 h 617394"/>
              <a:gd name="connsiteX5" fmla="*/ 0 w 1114756"/>
              <a:gd name="connsiteY5" fmla="*/ 571563 h 617394"/>
              <a:gd name="connsiteX6" fmla="*/ 0 w 1114756"/>
              <a:gd name="connsiteY6" fmla="*/ 45847 h 617394"/>
              <a:gd name="connsiteX7" fmla="*/ 45847 w 1114756"/>
              <a:gd name="connsiteY7" fmla="*/ 0 h 617394"/>
              <a:gd name="connsiteX8" fmla="*/ 1068926 w 1114756"/>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6" h="617394">
                <a:moveTo>
                  <a:pt x="1068926" y="0"/>
                </a:moveTo>
                <a:cubicBezTo>
                  <a:pt x="1094246" y="0"/>
                  <a:pt x="1114757" y="20527"/>
                  <a:pt x="1114757" y="45847"/>
                </a:cubicBezTo>
                <a:lnTo>
                  <a:pt x="1114757" y="571563"/>
                </a:lnTo>
                <a:cubicBezTo>
                  <a:pt x="1114757" y="596884"/>
                  <a:pt x="1094246" y="617394"/>
                  <a:pt x="1068926" y="617394"/>
                </a:cubicBezTo>
                <a:lnTo>
                  <a:pt x="45847" y="617394"/>
                </a:lnTo>
                <a:cubicBezTo>
                  <a:pt x="20527" y="617394"/>
                  <a:pt x="0" y="596867"/>
                  <a:pt x="0" y="571563"/>
                </a:cubicBezTo>
                <a:lnTo>
                  <a:pt x="0" y="45847"/>
                </a:lnTo>
                <a:cubicBezTo>
                  <a:pt x="0" y="20511"/>
                  <a:pt x="20527" y="0"/>
                  <a:pt x="45847" y="0"/>
                </a:cubicBezTo>
                <a:lnTo>
                  <a:pt x="1068926" y="0"/>
                </a:lnTo>
                <a:close/>
              </a:path>
            </a:pathLst>
          </a:custGeom>
          <a:solidFill>
            <a:srgbClr val="053A70"/>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grpSp>
        <p:nvGrpSpPr>
          <p:cNvPr id="475" name="Elemento grafico 56">
            <a:extLst>
              <a:ext uri="{FF2B5EF4-FFF2-40B4-BE49-F238E27FC236}">
                <a16:creationId xmlns:a16="http://schemas.microsoft.com/office/drawing/2014/main" id="{73015093-F34F-963E-8EC5-8C91F4C1BD07}"/>
              </a:ext>
            </a:extLst>
          </p:cNvPr>
          <p:cNvGrpSpPr/>
          <p:nvPr/>
        </p:nvGrpSpPr>
        <p:grpSpPr>
          <a:xfrm>
            <a:off x="7013252" y="3642935"/>
            <a:ext cx="1078860" cy="648389"/>
            <a:chOff x="8746625" y="3579984"/>
            <a:chExt cx="762423" cy="458212"/>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476" name="Figura a mano libera: forma 475">
              <a:extLst>
                <a:ext uri="{FF2B5EF4-FFF2-40B4-BE49-F238E27FC236}">
                  <a16:creationId xmlns:a16="http://schemas.microsoft.com/office/drawing/2014/main" id="{C0F05ECA-80CF-7D33-240B-AE2EF09FFE59}"/>
                </a:ext>
              </a:extLst>
            </p:cNvPr>
            <p:cNvSpPr/>
            <p:nvPr/>
          </p:nvSpPr>
          <p:spPr>
            <a:xfrm>
              <a:off x="8851263" y="3579984"/>
              <a:ext cx="24416" cy="89886"/>
            </a:xfrm>
            <a:custGeom>
              <a:avLst/>
              <a:gdLst>
                <a:gd name="connsiteX0" fmla="*/ 0 w 24416"/>
                <a:gd name="connsiteY0" fmla="*/ 18671 h 89886"/>
                <a:gd name="connsiteX1" fmla="*/ 2582 w 24416"/>
                <a:gd name="connsiteY1" fmla="*/ 13636 h 89886"/>
                <a:gd name="connsiteX2" fmla="*/ 15347 w 24416"/>
                <a:gd name="connsiteY2" fmla="*/ 1356 h 89886"/>
                <a:gd name="connsiteX3" fmla="*/ 18655 w 24416"/>
                <a:gd name="connsiteY3" fmla="*/ 0 h 89886"/>
                <a:gd name="connsiteX4" fmla="*/ 22641 w 24416"/>
                <a:gd name="connsiteY4" fmla="*/ 1162 h 89886"/>
                <a:gd name="connsiteX5" fmla="*/ 24416 w 24416"/>
                <a:gd name="connsiteY5" fmla="*/ 4292 h 89886"/>
                <a:gd name="connsiteX6" fmla="*/ 24416 w 24416"/>
                <a:gd name="connsiteY6" fmla="*/ 85594 h 89886"/>
                <a:gd name="connsiteX7" fmla="*/ 22447 w 24416"/>
                <a:gd name="connsiteY7" fmla="*/ 88725 h 89886"/>
                <a:gd name="connsiteX8" fmla="*/ 17896 w 24416"/>
                <a:gd name="connsiteY8" fmla="*/ 89887 h 89886"/>
                <a:gd name="connsiteX9" fmla="*/ 13297 w 24416"/>
                <a:gd name="connsiteY9" fmla="*/ 88725 h 89886"/>
                <a:gd name="connsiteX10" fmla="*/ 11393 w 24416"/>
                <a:gd name="connsiteY10" fmla="*/ 85594 h 89886"/>
                <a:gd name="connsiteX11" fmla="*/ 11393 w 24416"/>
                <a:gd name="connsiteY11" fmla="*/ 17316 h 89886"/>
                <a:gd name="connsiteX12" fmla="*/ 7100 w 24416"/>
                <a:gd name="connsiteY12" fmla="*/ 22722 h 89886"/>
                <a:gd name="connsiteX13" fmla="*/ 4406 w 24416"/>
                <a:gd name="connsiteY13" fmla="*/ 23948 h 89886"/>
                <a:gd name="connsiteX14" fmla="*/ 1275 w 24416"/>
                <a:gd name="connsiteY14" fmla="*/ 22286 h 89886"/>
                <a:gd name="connsiteX15" fmla="*/ 0 w 24416"/>
                <a:gd name="connsiteY15" fmla="*/ 18671 h 8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16" h="89886">
                  <a:moveTo>
                    <a:pt x="0" y="18671"/>
                  </a:moveTo>
                  <a:cubicBezTo>
                    <a:pt x="0" y="16541"/>
                    <a:pt x="855" y="14863"/>
                    <a:pt x="2582" y="13636"/>
                  </a:cubicBezTo>
                  <a:lnTo>
                    <a:pt x="15347" y="1356"/>
                  </a:lnTo>
                  <a:cubicBezTo>
                    <a:pt x="16250" y="452"/>
                    <a:pt x="17348" y="0"/>
                    <a:pt x="18655" y="0"/>
                  </a:cubicBezTo>
                  <a:cubicBezTo>
                    <a:pt x="20123" y="0"/>
                    <a:pt x="21463" y="387"/>
                    <a:pt x="22641" y="1162"/>
                  </a:cubicBezTo>
                  <a:cubicBezTo>
                    <a:pt x="23835" y="1936"/>
                    <a:pt x="24416" y="2985"/>
                    <a:pt x="24416" y="4292"/>
                  </a:cubicBezTo>
                  <a:lnTo>
                    <a:pt x="24416" y="85594"/>
                  </a:lnTo>
                  <a:cubicBezTo>
                    <a:pt x="24416" y="86901"/>
                    <a:pt x="23754" y="87950"/>
                    <a:pt x="22447" y="88725"/>
                  </a:cubicBezTo>
                  <a:cubicBezTo>
                    <a:pt x="21140" y="89499"/>
                    <a:pt x="19623" y="89887"/>
                    <a:pt x="17896" y="89887"/>
                  </a:cubicBezTo>
                  <a:cubicBezTo>
                    <a:pt x="16089" y="89887"/>
                    <a:pt x="14556" y="89499"/>
                    <a:pt x="13297" y="88725"/>
                  </a:cubicBezTo>
                  <a:cubicBezTo>
                    <a:pt x="12022" y="87950"/>
                    <a:pt x="11393" y="86901"/>
                    <a:pt x="11393" y="85594"/>
                  </a:cubicBezTo>
                  <a:lnTo>
                    <a:pt x="11393" y="17316"/>
                  </a:lnTo>
                  <a:lnTo>
                    <a:pt x="7100" y="22722"/>
                  </a:lnTo>
                  <a:cubicBezTo>
                    <a:pt x="6278" y="23545"/>
                    <a:pt x="5374" y="23948"/>
                    <a:pt x="4406" y="23948"/>
                  </a:cubicBezTo>
                  <a:cubicBezTo>
                    <a:pt x="3179" y="23948"/>
                    <a:pt x="2130" y="23400"/>
                    <a:pt x="1275" y="22286"/>
                  </a:cubicBezTo>
                  <a:cubicBezTo>
                    <a:pt x="419" y="21189"/>
                    <a:pt x="0" y="19978"/>
                    <a:pt x="0" y="186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77" name="Figura a mano libera: forma 476">
              <a:extLst>
                <a:ext uri="{FF2B5EF4-FFF2-40B4-BE49-F238E27FC236}">
                  <a16:creationId xmlns:a16="http://schemas.microsoft.com/office/drawing/2014/main" id="{CE03571C-DA1B-3344-AB65-A65B5444DF59}"/>
                </a:ext>
              </a:extLst>
            </p:cNvPr>
            <p:cNvSpPr/>
            <p:nvPr/>
          </p:nvSpPr>
          <p:spPr>
            <a:xfrm>
              <a:off x="8884054" y="3579984"/>
              <a:ext cx="24416" cy="89886"/>
            </a:xfrm>
            <a:custGeom>
              <a:avLst/>
              <a:gdLst>
                <a:gd name="connsiteX0" fmla="*/ 0 w 24416"/>
                <a:gd name="connsiteY0" fmla="*/ 18671 h 89886"/>
                <a:gd name="connsiteX1" fmla="*/ 2582 w 24416"/>
                <a:gd name="connsiteY1" fmla="*/ 13636 h 89886"/>
                <a:gd name="connsiteX2" fmla="*/ 15347 w 24416"/>
                <a:gd name="connsiteY2" fmla="*/ 1356 h 89886"/>
                <a:gd name="connsiteX3" fmla="*/ 18655 w 24416"/>
                <a:gd name="connsiteY3" fmla="*/ 0 h 89886"/>
                <a:gd name="connsiteX4" fmla="*/ 22642 w 24416"/>
                <a:gd name="connsiteY4" fmla="*/ 1162 h 89886"/>
                <a:gd name="connsiteX5" fmla="*/ 24416 w 24416"/>
                <a:gd name="connsiteY5" fmla="*/ 4292 h 89886"/>
                <a:gd name="connsiteX6" fmla="*/ 24416 w 24416"/>
                <a:gd name="connsiteY6" fmla="*/ 85594 h 89886"/>
                <a:gd name="connsiteX7" fmla="*/ 22448 w 24416"/>
                <a:gd name="connsiteY7" fmla="*/ 88725 h 89886"/>
                <a:gd name="connsiteX8" fmla="*/ 17896 w 24416"/>
                <a:gd name="connsiteY8" fmla="*/ 89887 h 89886"/>
                <a:gd name="connsiteX9" fmla="*/ 13298 w 24416"/>
                <a:gd name="connsiteY9" fmla="*/ 88725 h 89886"/>
                <a:gd name="connsiteX10" fmla="*/ 11393 w 24416"/>
                <a:gd name="connsiteY10" fmla="*/ 85594 h 89886"/>
                <a:gd name="connsiteX11" fmla="*/ 11393 w 24416"/>
                <a:gd name="connsiteY11" fmla="*/ 17316 h 89886"/>
                <a:gd name="connsiteX12" fmla="*/ 7100 w 24416"/>
                <a:gd name="connsiteY12" fmla="*/ 22722 h 89886"/>
                <a:gd name="connsiteX13" fmla="*/ 4406 w 24416"/>
                <a:gd name="connsiteY13" fmla="*/ 23948 h 89886"/>
                <a:gd name="connsiteX14" fmla="*/ 1275 w 24416"/>
                <a:gd name="connsiteY14" fmla="*/ 22286 h 89886"/>
                <a:gd name="connsiteX15" fmla="*/ 0 w 24416"/>
                <a:gd name="connsiteY15" fmla="*/ 18671 h 8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16" h="89886">
                  <a:moveTo>
                    <a:pt x="0" y="18671"/>
                  </a:moveTo>
                  <a:cubicBezTo>
                    <a:pt x="0" y="16541"/>
                    <a:pt x="856" y="14863"/>
                    <a:pt x="2582" y="13636"/>
                  </a:cubicBezTo>
                  <a:lnTo>
                    <a:pt x="15347" y="1356"/>
                  </a:lnTo>
                  <a:cubicBezTo>
                    <a:pt x="16251" y="452"/>
                    <a:pt x="17348" y="0"/>
                    <a:pt x="18655" y="0"/>
                  </a:cubicBezTo>
                  <a:cubicBezTo>
                    <a:pt x="20124" y="0"/>
                    <a:pt x="21464" y="387"/>
                    <a:pt x="22642" y="1162"/>
                  </a:cubicBezTo>
                  <a:cubicBezTo>
                    <a:pt x="23820" y="1936"/>
                    <a:pt x="24416" y="2985"/>
                    <a:pt x="24416" y="4292"/>
                  </a:cubicBezTo>
                  <a:lnTo>
                    <a:pt x="24416" y="85594"/>
                  </a:lnTo>
                  <a:cubicBezTo>
                    <a:pt x="24416" y="86901"/>
                    <a:pt x="23755" y="87950"/>
                    <a:pt x="22448" y="88725"/>
                  </a:cubicBezTo>
                  <a:cubicBezTo>
                    <a:pt x="21140" y="89499"/>
                    <a:pt x="19624" y="89887"/>
                    <a:pt x="17896" y="89887"/>
                  </a:cubicBezTo>
                  <a:cubicBezTo>
                    <a:pt x="16090" y="89887"/>
                    <a:pt x="14556" y="89499"/>
                    <a:pt x="13298" y="88725"/>
                  </a:cubicBezTo>
                  <a:cubicBezTo>
                    <a:pt x="12023" y="87950"/>
                    <a:pt x="11393" y="86901"/>
                    <a:pt x="11393" y="85594"/>
                  </a:cubicBezTo>
                  <a:lnTo>
                    <a:pt x="11393" y="17316"/>
                  </a:lnTo>
                  <a:lnTo>
                    <a:pt x="7100" y="22722"/>
                  </a:lnTo>
                  <a:cubicBezTo>
                    <a:pt x="6278" y="23545"/>
                    <a:pt x="5374" y="23948"/>
                    <a:pt x="4406" y="23948"/>
                  </a:cubicBezTo>
                  <a:cubicBezTo>
                    <a:pt x="3179" y="23948"/>
                    <a:pt x="2131" y="23400"/>
                    <a:pt x="1275" y="22286"/>
                  </a:cubicBezTo>
                  <a:cubicBezTo>
                    <a:pt x="420" y="21189"/>
                    <a:pt x="0" y="19978"/>
                    <a:pt x="0" y="186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78" name="Figura a mano libera: forma 477">
              <a:extLst>
                <a:ext uri="{FF2B5EF4-FFF2-40B4-BE49-F238E27FC236}">
                  <a16:creationId xmlns:a16="http://schemas.microsoft.com/office/drawing/2014/main" id="{741DD4F1-3C10-4A5E-AECD-AAC41E7067C8}"/>
                </a:ext>
              </a:extLst>
            </p:cNvPr>
            <p:cNvSpPr/>
            <p:nvPr/>
          </p:nvSpPr>
          <p:spPr>
            <a:xfrm>
              <a:off x="8948637" y="3580129"/>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3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6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6 w 56578"/>
                <a:gd name="connsiteY13" fmla="*/ 89774 h 89773"/>
                <a:gd name="connsiteX14" fmla="*/ 42346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4" y="0"/>
                  </a:cubicBezTo>
                  <a:cubicBezTo>
                    <a:pt x="8795" y="0"/>
                    <a:pt x="10634" y="516"/>
                    <a:pt x="12023" y="1533"/>
                  </a:cubicBezTo>
                  <a:cubicBezTo>
                    <a:pt x="13410" y="2566"/>
                    <a:pt x="14847" y="4502"/>
                    <a:pt x="16315" y="7375"/>
                  </a:cubicBezTo>
                  <a:lnTo>
                    <a:pt x="43572" y="60549"/>
                  </a:lnTo>
                  <a:lnTo>
                    <a:pt x="43572" y="4180"/>
                  </a:lnTo>
                  <a:cubicBezTo>
                    <a:pt x="43572" y="2792"/>
                    <a:pt x="44201" y="1743"/>
                    <a:pt x="45476" y="1049"/>
                  </a:cubicBezTo>
                  <a:cubicBezTo>
                    <a:pt x="46751" y="355"/>
                    <a:pt x="48284" y="0"/>
                    <a:pt x="50076"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7"/>
                    <a:pt x="51867" y="89774"/>
                    <a:pt x="50076" y="89774"/>
                  </a:cubicBezTo>
                  <a:cubicBezTo>
                    <a:pt x="46638" y="89774"/>
                    <a:pt x="44056" y="88176"/>
                    <a:pt x="42346" y="84981"/>
                  </a:cubicBezTo>
                  <a:lnTo>
                    <a:pt x="12991" y="29096"/>
                  </a:lnTo>
                  <a:lnTo>
                    <a:pt x="12991" y="85465"/>
                  </a:lnTo>
                  <a:cubicBezTo>
                    <a:pt x="12991" y="86772"/>
                    <a:pt x="12362" y="87821"/>
                    <a:pt x="11087" y="88596"/>
                  </a:cubicBezTo>
                  <a:cubicBezTo>
                    <a:pt x="9812" y="89370"/>
                    <a:pt x="8278" y="89758"/>
                    <a:pt x="6487" y="89758"/>
                  </a:cubicBezTo>
                  <a:cubicBezTo>
                    <a:pt x="4761" y="89758"/>
                    <a:pt x="3260" y="89370"/>
                    <a:pt x="1937" y="88596"/>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79" name="Figura a mano libera: forma 478">
              <a:extLst>
                <a:ext uri="{FF2B5EF4-FFF2-40B4-BE49-F238E27FC236}">
                  <a16:creationId xmlns:a16="http://schemas.microsoft.com/office/drawing/2014/main" id="{68848C87-8C74-B074-5A4C-B2F859EA1995}"/>
                </a:ext>
              </a:extLst>
            </p:cNvPr>
            <p:cNvSpPr/>
            <p:nvPr/>
          </p:nvSpPr>
          <p:spPr>
            <a:xfrm>
              <a:off x="9020611" y="3580129"/>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07 w 55126"/>
                <a:gd name="connsiteY11" fmla="*/ 63114 h 90499"/>
                <a:gd name="connsiteX12" fmla="*/ 27499 w 55126"/>
                <a:gd name="connsiteY12" fmla="*/ 78961 h 90499"/>
                <a:gd name="connsiteX13" fmla="*/ 38310 w 55126"/>
                <a:gd name="connsiteY13" fmla="*/ 75024 h 90499"/>
                <a:gd name="connsiteX14" fmla="*/ 42119 w 55126"/>
                <a:gd name="connsiteY14" fmla="*/ 63114 h 90499"/>
                <a:gd name="connsiteX15" fmla="*/ 42119 w 55126"/>
                <a:gd name="connsiteY15" fmla="*/ 27386 h 90499"/>
                <a:gd name="connsiteX16" fmla="*/ 38310 w 55126"/>
                <a:gd name="connsiteY16" fmla="*/ 15476 h 90499"/>
                <a:gd name="connsiteX17" fmla="*/ 27499 w 55126"/>
                <a:gd name="connsiteY17" fmla="*/ 11538 h 90499"/>
                <a:gd name="connsiteX18" fmla="*/ 13007 w 55126"/>
                <a:gd name="connsiteY18" fmla="*/ 27386 h 90499"/>
                <a:gd name="connsiteX19" fmla="*/ 13007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485" y="79446"/>
                    <a:pt x="0" y="72523"/>
                    <a:pt x="0" y="63114"/>
                  </a:cubicBezTo>
                  <a:close/>
                  <a:moveTo>
                    <a:pt x="13007" y="63114"/>
                  </a:moveTo>
                  <a:cubicBezTo>
                    <a:pt x="13007" y="73668"/>
                    <a:pt x="17832" y="78961"/>
                    <a:pt x="27499" y="78961"/>
                  </a:cubicBezTo>
                  <a:cubicBezTo>
                    <a:pt x="32163" y="78961"/>
                    <a:pt x="35761" y="77654"/>
                    <a:pt x="38310" y="75024"/>
                  </a:cubicBezTo>
                  <a:cubicBezTo>
                    <a:pt x="40845" y="72410"/>
                    <a:pt x="42119" y="68440"/>
                    <a:pt x="42119" y="63114"/>
                  </a:cubicBezTo>
                  <a:lnTo>
                    <a:pt x="42119" y="27386"/>
                  </a:lnTo>
                  <a:cubicBezTo>
                    <a:pt x="42119" y="22060"/>
                    <a:pt x="40845" y="18090"/>
                    <a:pt x="38310" y="15476"/>
                  </a:cubicBezTo>
                  <a:cubicBezTo>
                    <a:pt x="35777" y="12862"/>
                    <a:pt x="32163" y="11538"/>
                    <a:pt x="27499" y="11538"/>
                  </a:cubicBezTo>
                  <a:cubicBezTo>
                    <a:pt x="17832" y="11538"/>
                    <a:pt x="13007" y="16815"/>
                    <a:pt x="13007" y="27386"/>
                  </a:cubicBezTo>
                  <a:lnTo>
                    <a:pt x="13007"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80" name="Figura a mano libera: forma 479">
              <a:extLst>
                <a:ext uri="{FF2B5EF4-FFF2-40B4-BE49-F238E27FC236}">
                  <a16:creationId xmlns:a16="http://schemas.microsoft.com/office/drawing/2014/main" id="{39E65C3F-49A9-A5B8-6BD4-54DF978EECBA}"/>
                </a:ext>
              </a:extLst>
            </p:cNvPr>
            <p:cNvSpPr/>
            <p:nvPr/>
          </p:nvSpPr>
          <p:spPr>
            <a:xfrm>
              <a:off x="9084467" y="3580113"/>
              <a:ext cx="65631" cy="90516"/>
            </a:xfrm>
            <a:custGeom>
              <a:avLst/>
              <a:gdLst>
                <a:gd name="connsiteX0" fmla="*/ 0 w 65631"/>
                <a:gd name="connsiteY0" fmla="*/ 5406 h 90516"/>
                <a:gd name="connsiteX1" fmla="*/ 2582 w 65631"/>
                <a:gd name="connsiteY1" fmla="*/ 1598 h 90516"/>
                <a:gd name="connsiteX2" fmla="*/ 8101 w 65631"/>
                <a:gd name="connsiteY2" fmla="*/ 0 h 90516"/>
                <a:gd name="connsiteX3" fmla="*/ 12652 w 65631"/>
                <a:gd name="connsiteY3" fmla="*/ 2695 h 90516"/>
                <a:gd name="connsiteX4" fmla="*/ 32921 w 65631"/>
                <a:gd name="connsiteY4" fmla="*/ 72700 h 90516"/>
                <a:gd name="connsiteX5" fmla="*/ 53061 w 65631"/>
                <a:gd name="connsiteY5" fmla="*/ 2695 h 90516"/>
                <a:gd name="connsiteX6" fmla="*/ 57450 w 65631"/>
                <a:gd name="connsiteY6" fmla="*/ 0 h 90516"/>
                <a:gd name="connsiteX7" fmla="*/ 63001 w 65631"/>
                <a:gd name="connsiteY7" fmla="*/ 1598 h 90516"/>
                <a:gd name="connsiteX8" fmla="*/ 65632 w 65631"/>
                <a:gd name="connsiteY8" fmla="*/ 5390 h 90516"/>
                <a:gd name="connsiteX9" fmla="*/ 65390 w 65631"/>
                <a:gd name="connsiteY9" fmla="*/ 6487 h 90516"/>
                <a:gd name="connsiteX10" fmla="*/ 41086 w 65631"/>
                <a:gd name="connsiteY10" fmla="*/ 86062 h 90516"/>
                <a:gd name="connsiteX11" fmla="*/ 38165 w 65631"/>
                <a:gd name="connsiteY11" fmla="*/ 89338 h 90516"/>
                <a:gd name="connsiteX12" fmla="*/ 32921 w 65631"/>
                <a:gd name="connsiteY12" fmla="*/ 90516 h 90516"/>
                <a:gd name="connsiteX13" fmla="*/ 24691 w 65631"/>
                <a:gd name="connsiteY13" fmla="*/ 86094 h 90516"/>
                <a:gd name="connsiteX14" fmla="*/ 129 w 65631"/>
                <a:gd name="connsiteY14" fmla="*/ 6520 h 90516"/>
                <a:gd name="connsiteX15" fmla="*/ 0 w 65631"/>
                <a:gd name="connsiteY15" fmla="*/ 5406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631" h="90516">
                  <a:moveTo>
                    <a:pt x="0" y="5406"/>
                  </a:moveTo>
                  <a:cubicBezTo>
                    <a:pt x="0" y="3937"/>
                    <a:pt x="856" y="2663"/>
                    <a:pt x="2582" y="1598"/>
                  </a:cubicBezTo>
                  <a:cubicBezTo>
                    <a:pt x="4309" y="532"/>
                    <a:pt x="6149" y="0"/>
                    <a:pt x="8101" y="0"/>
                  </a:cubicBezTo>
                  <a:cubicBezTo>
                    <a:pt x="10554" y="0"/>
                    <a:pt x="12071" y="904"/>
                    <a:pt x="12652" y="2695"/>
                  </a:cubicBezTo>
                  <a:lnTo>
                    <a:pt x="32921" y="72700"/>
                  </a:lnTo>
                  <a:lnTo>
                    <a:pt x="53061" y="2695"/>
                  </a:lnTo>
                  <a:cubicBezTo>
                    <a:pt x="53625" y="887"/>
                    <a:pt x="55094" y="0"/>
                    <a:pt x="57450" y="0"/>
                  </a:cubicBezTo>
                  <a:cubicBezTo>
                    <a:pt x="59403" y="0"/>
                    <a:pt x="61258" y="532"/>
                    <a:pt x="63001" y="1598"/>
                  </a:cubicBezTo>
                  <a:cubicBezTo>
                    <a:pt x="64744" y="2663"/>
                    <a:pt x="65632" y="3921"/>
                    <a:pt x="65632" y="5390"/>
                  </a:cubicBezTo>
                  <a:cubicBezTo>
                    <a:pt x="65632" y="5632"/>
                    <a:pt x="65551" y="6003"/>
                    <a:pt x="65390" y="6487"/>
                  </a:cubicBezTo>
                  <a:lnTo>
                    <a:pt x="41086" y="86062"/>
                  </a:lnTo>
                  <a:cubicBezTo>
                    <a:pt x="40683" y="87466"/>
                    <a:pt x="39699" y="88547"/>
                    <a:pt x="38165" y="89338"/>
                  </a:cubicBezTo>
                  <a:cubicBezTo>
                    <a:pt x="36616" y="90113"/>
                    <a:pt x="34874" y="90516"/>
                    <a:pt x="32921" y="90516"/>
                  </a:cubicBezTo>
                  <a:cubicBezTo>
                    <a:pt x="28419" y="90516"/>
                    <a:pt x="25675" y="89047"/>
                    <a:pt x="24691" y="86094"/>
                  </a:cubicBezTo>
                  <a:lnTo>
                    <a:pt x="129" y="6520"/>
                  </a:lnTo>
                  <a:cubicBezTo>
                    <a:pt x="32" y="6261"/>
                    <a:pt x="0" y="5890"/>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81" name="Figura a mano libera: forma 480">
              <a:extLst>
                <a:ext uri="{FF2B5EF4-FFF2-40B4-BE49-F238E27FC236}">
                  <a16:creationId xmlns:a16="http://schemas.microsoft.com/office/drawing/2014/main" id="{47E52FF9-8C6D-7B71-7A89-B6CF2C542DE9}"/>
                </a:ext>
              </a:extLst>
            </p:cNvPr>
            <p:cNvSpPr/>
            <p:nvPr/>
          </p:nvSpPr>
          <p:spPr>
            <a:xfrm>
              <a:off x="9180374" y="3580129"/>
              <a:ext cx="53415" cy="89741"/>
            </a:xfrm>
            <a:custGeom>
              <a:avLst/>
              <a:gdLst>
                <a:gd name="connsiteX0" fmla="*/ 0 w 53415"/>
                <a:gd name="connsiteY0" fmla="*/ 85465 h 89741"/>
                <a:gd name="connsiteX1" fmla="*/ 0 w 53415"/>
                <a:gd name="connsiteY1" fmla="*/ 73572 h 89741"/>
                <a:gd name="connsiteX2" fmla="*/ 4002 w 53415"/>
                <a:gd name="connsiteY2" fmla="*/ 62776 h 89741"/>
                <a:gd name="connsiteX3" fmla="*/ 13879 w 53415"/>
                <a:gd name="connsiteY3" fmla="*/ 53206 h 89741"/>
                <a:gd name="connsiteX4" fmla="*/ 25659 w 53415"/>
                <a:gd name="connsiteY4" fmla="*/ 44621 h 89741"/>
                <a:gd name="connsiteX5" fmla="*/ 35664 w 53415"/>
                <a:gd name="connsiteY5" fmla="*/ 35180 h 89741"/>
                <a:gd name="connsiteX6" fmla="*/ 39779 w 53415"/>
                <a:gd name="connsiteY6" fmla="*/ 24884 h 89741"/>
                <a:gd name="connsiteX7" fmla="*/ 36407 w 53415"/>
                <a:gd name="connsiteY7" fmla="*/ 15879 h 89741"/>
                <a:gd name="connsiteX8" fmla="*/ 26514 w 53415"/>
                <a:gd name="connsiteY8" fmla="*/ 12022 h 89741"/>
                <a:gd name="connsiteX9" fmla="*/ 17542 w 53415"/>
                <a:gd name="connsiteY9" fmla="*/ 15073 h 89741"/>
                <a:gd name="connsiteX10" fmla="*/ 14104 w 53415"/>
                <a:gd name="connsiteY10" fmla="*/ 24093 h 89741"/>
                <a:gd name="connsiteX11" fmla="*/ 12200 w 53415"/>
                <a:gd name="connsiteY11" fmla="*/ 27515 h 89741"/>
                <a:gd name="connsiteX12" fmla="*/ 7230 w 53415"/>
                <a:gd name="connsiteY12" fmla="*/ 28983 h 89741"/>
                <a:gd name="connsiteX13" fmla="*/ 1340 w 53415"/>
                <a:gd name="connsiteY13" fmla="*/ 21737 h 89741"/>
                <a:gd name="connsiteX14" fmla="*/ 8763 w 53415"/>
                <a:gd name="connsiteY14" fmla="*/ 6084 h 89741"/>
                <a:gd name="connsiteX15" fmla="*/ 26514 w 53415"/>
                <a:gd name="connsiteY15" fmla="*/ 0 h 89741"/>
                <a:gd name="connsiteX16" fmla="*/ 45121 w 53415"/>
                <a:gd name="connsiteY16" fmla="*/ 6842 h 89741"/>
                <a:gd name="connsiteX17" fmla="*/ 52802 w 53415"/>
                <a:gd name="connsiteY17" fmla="*/ 24529 h 89741"/>
                <a:gd name="connsiteX18" fmla="*/ 48687 w 53415"/>
                <a:gd name="connsiteY18" fmla="*/ 38311 h 89741"/>
                <a:gd name="connsiteX19" fmla="*/ 38746 w 53415"/>
                <a:gd name="connsiteY19" fmla="*/ 49220 h 89741"/>
                <a:gd name="connsiteX20" fmla="*/ 27079 w 53415"/>
                <a:gd name="connsiteY20" fmla="*/ 57676 h 89741"/>
                <a:gd name="connsiteX21" fmla="*/ 17138 w 53415"/>
                <a:gd name="connsiteY21" fmla="*/ 65696 h 89741"/>
                <a:gd name="connsiteX22" fmla="*/ 13023 w 53415"/>
                <a:gd name="connsiteY22" fmla="*/ 73539 h 89741"/>
                <a:gd name="connsiteX23" fmla="*/ 13023 w 53415"/>
                <a:gd name="connsiteY23" fmla="*/ 78203 h 89741"/>
                <a:gd name="connsiteX24" fmla="*/ 49123 w 53415"/>
                <a:gd name="connsiteY24" fmla="*/ 78203 h 89741"/>
                <a:gd name="connsiteX25" fmla="*/ 52124 w 53415"/>
                <a:gd name="connsiteY25" fmla="*/ 79865 h 89741"/>
                <a:gd name="connsiteX26" fmla="*/ 53416 w 53415"/>
                <a:gd name="connsiteY26" fmla="*/ 83851 h 89741"/>
                <a:gd name="connsiteX27" fmla="*/ 52141 w 53415"/>
                <a:gd name="connsiteY27" fmla="*/ 87966 h 89741"/>
                <a:gd name="connsiteX28" fmla="*/ 49155 w 53415"/>
                <a:gd name="connsiteY28" fmla="*/ 89741 h 89741"/>
                <a:gd name="connsiteX29" fmla="*/ 5729 w 53415"/>
                <a:gd name="connsiteY29" fmla="*/ 89741 h 89741"/>
                <a:gd name="connsiteX30" fmla="*/ 1888 w 53415"/>
                <a:gd name="connsiteY30" fmla="*/ 88515 h 89741"/>
                <a:gd name="connsiteX31" fmla="*/ 0 w 53415"/>
                <a:gd name="connsiteY31" fmla="*/ 8546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415" h="89741">
                  <a:moveTo>
                    <a:pt x="0" y="85465"/>
                  </a:moveTo>
                  <a:lnTo>
                    <a:pt x="0" y="73572"/>
                  </a:lnTo>
                  <a:cubicBezTo>
                    <a:pt x="0" y="69892"/>
                    <a:pt x="1340" y="66293"/>
                    <a:pt x="4002" y="62776"/>
                  </a:cubicBezTo>
                  <a:cubicBezTo>
                    <a:pt x="6665" y="59257"/>
                    <a:pt x="9957" y="56062"/>
                    <a:pt x="13879" y="53206"/>
                  </a:cubicBezTo>
                  <a:lnTo>
                    <a:pt x="25659" y="44621"/>
                  </a:lnTo>
                  <a:cubicBezTo>
                    <a:pt x="29596" y="41764"/>
                    <a:pt x="32921" y="38617"/>
                    <a:pt x="35664" y="35180"/>
                  </a:cubicBezTo>
                  <a:cubicBezTo>
                    <a:pt x="38407" y="31743"/>
                    <a:pt x="39779" y="28321"/>
                    <a:pt x="39779" y="24884"/>
                  </a:cubicBezTo>
                  <a:cubicBezTo>
                    <a:pt x="39779" y="21447"/>
                    <a:pt x="38650" y="18445"/>
                    <a:pt x="36407" y="15879"/>
                  </a:cubicBezTo>
                  <a:cubicBezTo>
                    <a:pt x="34148" y="13314"/>
                    <a:pt x="30855" y="12022"/>
                    <a:pt x="26514" y="12022"/>
                  </a:cubicBezTo>
                  <a:cubicBezTo>
                    <a:pt x="22835" y="12022"/>
                    <a:pt x="19833" y="13039"/>
                    <a:pt x="17542" y="15073"/>
                  </a:cubicBezTo>
                  <a:cubicBezTo>
                    <a:pt x="15250" y="17106"/>
                    <a:pt x="14104" y="20107"/>
                    <a:pt x="14104" y="24093"/>
                  </a:cubicBezTo>
                  <a:cubicBezTo>
                    <a:pt x="14104" y="25401"/>
                    <a:pt x="13475" y="26530"/>
                    <a:pt x="12200" y="27515"/>
                  </a:cubicBezTo>
                  <a:cubicBezTo>
                    <a:pt x="10925" y="28483"/>
                    <a:pt x="9279" y="28983"/>
                    <a:pt x="7230" y="28983"/>
                  </a:cubicBezTo>
                  <a:cubicBezTo>
                    <a:pt x="3292" y="28983"/>
                    <a:pt x="1340" y="26563"/>
                    <a:pt x="1340" y="21737"/>
                  </a:cubicBezTo>
                  <a:cubicBezTo>
                    <a:pt x="1340" y="15347"/>
                    <a:pt x="3808" y="10134"/>
                    <a:pt x="8763" y="6084"/>
                  </a:cubicBezTo>
                  <a:cubicBezTo>
                    <a:pt x="13717" y="2033"/>
                    <a:pt x="19624" y="0"/>
                    <a:pt x="26514" y="0"/>
                  </a:cubicBezTo>
                  <a:cubicBezTo>
                    <a:pt x="33792" y="0"/>
                    <a:pt x="40005" y="2275"/>
                    <a:pt x="45121" y="6842"/>
                  </a:cubicBezTo>
                  <a:cubicBezTo>
                    <a:pt x="50236" y="11409"/>
                    <a:pt x="52802" y="17300"/>
                    <a:pt x="52802" y="24529"/>
                  </a:cubicBezTo>
                  <a:cubicBezTo>
                    <a:pt x="52802" y="29435"/>
                    <a:pt x="51431" y="34034"/>
                    <a:pt x="48687" y="38311"/>
                  </a:cubicBezTo>
                  <a:cubicBezTo>
                    <a:pt x="45943" y="42603"/>
                    <a:pt x="42636" y="46234"/>
                    <a:pt x="38746" y="49220"/>
                  </a:cubicBezTo>
                  <a:cubicBezTo>
                    <a:pt x="34857" y="52205"/>
                    <a:pt x="30968" y="55029"/>
                    <a:pt x="27079" y="57676"/>
                  </a:cubicBezTo>
                  <a:cubicBezTo>
                    <a:pt x="23190" y="60339"/>
                    <a:pt x="19881" y="63001"/>
                    <a:pt x="17138" y="65696"/>
                  </a:cubicBezTo>
                  <a:cubicBezTo>
                    <a:pt x="14395" y="68391"/>
                    <a:pt x="13023" y="71006"/>
                    <a:pt x="13023" y="73539"/>
                  </a:cubicBezTo>
                  <a:lnTo>
                    <a:pt x="13023" y="78203"/>
                  </a:lnTo>
                  <a:lnTo>
                    <a:pt x="49123" y="78203"/>
                  </a:lnTo>
                  <a:cubicBezTo>
                    <a:pt x="50269" y="78203"/>
                    <a:pt x="51269" y="78752"/>
                    <a:pt x="52124" y="79865"/>
                  </a:cubicBezTo>
                  <a:cubicBezTo>
                    <a:pt x="52980" y="80963"/>
                    <a:pt x="53416" y="82302"/>
                    <a:pt x="53416" y="83851"/>
                  </a:cubicBezTo>
                  <a:cubicBezTo>
                    <a:pt x="53416" y="85400"/>
                    <a:pt x="52996" y="86772"/>
                    <a:pt x="52141" y="87966"/>
                  </a:cubicBezTo>
                  <a:cubicBezTo>
                    <a:pt x="51285" y="89161"/>
                    <a:pt x="50285" y="89741"/>
                    <a:pt x="49155" y="89741"/>
                  </a:cubicBezTo>
                  <a:lnTo>
                    <a:pt x="5729" y="89741"/>
                  </a:lnTo>
                  <a:cubicBezTo>
                    <a:pt x="4421" y="89741"/>
                    <a:pt x="3147" y="89338"/>
                    <a:pt x="1888" y="88515"/>
                  </a:cubicBezTo>
                  <a:cubicBezTo>
                    <a:pt x="630" y="87708"/>
                    <a:pt x="0" y="86691"/>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82" name="Figura a mano libera: forma 481">
              <a:extLst>
                <a:ext uri="{FF2B5EF4-FFF2-40B4-BE49-F238E27FC236}">
                  <a16:creationId xmlns:a16="http://schemas.microsoft.com/office/drawing/2014/main" id="{6227A449-AC4A-EB5E-27EE-1B858F72D591}"/>
                </a:ext>
              </a:extLst>
            </p:cNvPr>
            <p:cNvSpPr/>
            <p:nvPr/>
          </p:nvSpPr>
          <p:spPr>
            <a:xfrm>
              <a:off x="9243488" y="3580129"/>
              <a:ext cx="55513" cy="90499"/>
            </a:xfrm>
            <a:custGeom>
              <a:avLst/>
              <a:gdLst>
                <a:gd name="connsiteX0" fmla="*/ 0 w 55513"/>
                <a:gd name="connsiteY0" fmla="*/ 63114 h 90499"/>
                <a:gd name="connsiteX1" fmla="*/ 0 w 55513"/>
                <a:gd name="connsiteY1" fmla="*/ 27386 h 90499"/>
                <a:gd name="connsiteX2" fmla="*/ 7488 w 55513"/>
                <a:gd name="connsiteY2" fmla="*/ 6633 h 90499"/>
                <a:gd name="connsiteX3" fmla="*/ 27708 w 55513"/>
                <a:gd name="connsiteY3" fmla="*/ 0 h 90499"/>
                <a:gd name="connsiteX4" fmla="*/ 47977 w 55513"/>
                <a:gd name="connsiteY4" fmla="*/ 6633 h 90499"/>
                <a:gd name="connsiteX5" fmla="*/ 55513 w 55513"/>
                <a:gd name="connsiteY5" fmla="*/ 27386 h 90499"/>
                <a:gd name="connsiteX6" fmla="*/ 55513 w 55513"/>
                <a:gd name="connsiteY6" fmla="*/ 63114 h 90499"/>
                <a:gd name="connsiteX7" fmla="*/ 47977 w 55513"/>
                <a:gd name="connsiteY7" fmla="*/ 83867 h 90499"/>
                <a:gd name="connsiteX8" fmla="*/ 27708 w 55513"/>
                <a:gd name="connsiteY8" fmla="*/ 90500 h 90499"/>
                <a:gd name="connsiteX9" fmla="*/ 7488 w 55513"/>
                <a:gd name="connsiteY9" fmla="*/ 83867 h 90499"/>
                <a:gd name="connsiteX10" fmla="*/ 0 w 55513"/>
                <a:gd name="connsiteY10" fmla="*/ 63114 h 90499"/>
                <a:gd name="connsiteX11" fmla="*/ 13024 w 55513"/>
                <a:gd name="connsiteY11" fmla="*/ 63114 h 90499"/>
                <a:gd name="connsiteX12" fmla="*/ 27757 w 55513"/>
                <a:gd name="connsiteY12" fmla="*/ 78961 h 90499"/>
                <a:gd name="connsiteX13" fmla="*/ 38650 w 55513"/>
                <a:gd name="connsiteY13" fmla="*/ 75024 h 90499"/>
                <a:gd name="connsiteX14" fmla="*/ 42491 w 55513"/>
                <a:gd name="connsiteY14" fmla="*/ 63114 h 90499"/>
                <a:gd name="connsiteX15" fmla="*/ 42491 w 55513"/>
                <a:gd name="connsiteY15" fmla="*/ 27386 h 90499"/>
                <a:gd name="connsiteX16" fmla="*/ 38650 w 55513"/>
                <a:gd name="connsiteY16" fmla="*/ 15476 h 90499"/>
                <a:gd name="connsiteX17" fmla="*/ 27757 w 55513"/>
                <a:gd name="connsiteY17" fmla="*/ 11538 h 90499"/>
                <a:gd name="connsiteX18" fmla="*/ 13024 w 55513"/>
                <a:gd name="connsiteY18" fmla="*/ 27386 h 90499"/>
                <a:gd name="connsiteX19" fmla="*/ 13024 w 55513"/>
                <a:gd name="connsiteY19" fmla="*/ 63114 h 90499"/>
                <a:gd name="connsiteX20" fmla="*/ 23900 w 55513"/>
                <a:gd name="connsiteY20" fmla="*/ 49010 h 90499"/>
                <a:gd name="connsiteX21" fmla="*/ 22351 w 55513"/>
                <a:gd name="connsiteY21" fmla="*/ 45250 h 90499"/>
                <a:gd name="connsiteX22" fmla="*/ 23900 w 55513"/>
                <a:gd name="connsiteY22" fmla="*/ 41554 h 90499"/>
                <a:gd name="connsiteX23" fmla="*/ 27886 w 55513"/>
                <a:gd name="connsiteY23" fmla="*/ 40151 h 90499"/>
                <a:gd name="connsiteX24" fmla="*/ 31807 w 55513"/>
                <a:gd name="connsiteY24" fmla="*/ 41554 h 90499"/>
                <a:gd name="connsiteX25" fmla="*/ 33292 w 55513"/>
                <a:gd name="connsiteY25" fmla="*/ 45250 h 90499"/>
                <a:gd name="connsiteX26" fmla="*/ 31807 w 55513"/>
                <a:gd name="connsiteY26" fmla="*/ 49010 h 90499"/>
                <a:gd name="connsiteX27" fmla="*/ 27886 w 55513"/>
                <a:gd name="connsiteY27" fmla="*/ 50462 h 90499"/>
                <a:gd name="connsiteX28" fmla="*/ 23900 w 55513"/>
                <a:gd name="connsiteY28" fmla="*/ 49010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513" h="90499">
                  <a:moveTo>
                    <a:pt x="0" y="63114"/>
                  </a:moveTo>
                  <a:lnTo>
                    <a:pt x="0" y="27386"/>
                  </a:lnTo>
                  <a:cubicBezTo>
                    <a:pt x="0" y="17977"/>
                    <a:pt x="2502" y="11054"/>
                    <a:pt x="7488" y="6633"/>
                  </a:cubicBezTo>
                  <a:cubicBezTo>
                    <a:pt x="12474" y="2211"/>
                    <a:pt x="19220" y="0"/>
                    <a:pt x="27708" y="0"/>
                  </a:cubicBezTo>
                  <a:cubicBezTo>
                    <a:pt x="36197" y="0"/>
                    <a:pt x="42942" y="2211"/>
                    <a:pt x="47977" y="6633"/>
                  </a:cubicBezTo>
                  <a:cubicBezTo>
                    <a:pt x="52997" y="11054"/>
                    <a:pt x="55513" y="17977"/>
                    <a:pt x="55513" y="27386"/>
                  </a:cubicBezTo>
                  <a:lnTo>
                    <a:pt x="55513" y="63114"/>
                  </a:lnTo>
                  <a:cubicBezTo>
                    <a:pt x="55513" y="72523"/>
                    <a:pt x="52997" y="79446"/>
                    <a:pt x="47977" y="83867"/>
                  </a:cubicBezTo>
                  <a:cubicBezTo>
                    <a:pt x="42942" y="88289"/>
                    <a:pt x="36197" y="90500"/>
                    <a:pt x="27708" y="90500"/>
                  </a:cubicBezTo>
                  <a:cubicBezTo>
                    <a:pt x="19220" y="90500"/>
                    <a:pt x="12491" y="88289"/>
                    <a:pt x="7488" y="83867"/>
                  </a:cubicBezTo>
                  <a:cubicBezTo>
                    <a:pt x="2502" y="79446"/>
                    <a:pt x="0" y="72523"/>
                    <a:pt x="0" y="63114"/>
                  </a:cubicBezTo>
                  <a:close/>
                  <a:moveTo>
                    <a:pt x="13024" y="63114"/>
                  </a:moveTo>
                  <a:cubicBezTo>
                    <a:pt x="13024" y="73668"/>
                    <a:pt x="17929" y="78961"/>
                    <a:pt x="27757" y="78961"/>
                  </a:cubicBezTo>
                  <a:cubicBezTo>
                    <a:pt x="32469" y="78961"/>
                    <a:pt x="36100" y="77654"/>
                    <a:pt x="38650" y="75024"/>
                  </a:cubicBezTo>
                  <a:cubicBezTo>
                    <a:pt x="41216" y="72410"/>
                    <a:pt x="42491" y="68440"/>
                    <a:pt x="42491" y="63114"/>
                  </a:cubicBezTo>
                  <a:lnTo>
                    <a:pt x="42491" y="27386"/>
                  </a:lnTo>
                  <a:cubicBezTo>
                    <a:pt x="42491" y="22060"/>
                    <a:pt x="41216" y="18090"/>
                    <a:pt x="38650" y="15476"/>
                  </a:cubicBezTo>
                  <a:cubicBezTo>
                    <a:pt x="36084" y="12862"/>
                    <a:pt x="32453" y="11538"/>
                    <a:pt x="27757" y="11538"/>
                  </a:cubicBezTo>
                  <a:cubicBezTo>
                    <a:pt x="17929" y="11538"/>
                    <a:pt x="13024" y="16815"/>
                    <a:pt x="13024" y="27386"/>
                  </a:cubicBezTo>
                  <a:lnTo>
                    <a:pt x="13024" y="63114"/>
                  </a:lnTo>
                  <a:close/>
                  <a:moveTo>
                    <a:pt x="23900" y="49010"/>
                  </a:moveTo>
                  <a:cubicBezTo>
                    <a:pt x="22867" y="48042"/>
                    <a:pt x="22351" y="46783"/>
                    <a:pt x="22351" y="45250"/>
                  </a:cubicBezTo>
                  <a:cubicBezTo>
                    <a:pt x="22351" y="43717"/>
                    <a:pt x="22867" y="42474"/>
                    <a:pt x="23900" y="41554"/>
                  </a:cubicBezTo>
                  <a:cubicBezTo>
                    <a:pt x="24933" y="40618"/>
                    <a:pt x="26256" y="40151"/>
                    <a:pt x="27886" y="40151"/>
                  </a:cubicBezTo>
                  <a:cubicBezTo>
                    <a:pt x="29516" y="40151"/>
                    <a:pt x="30823" y="40618"/>
                    <a:pt x="31807" y="41554"/>
                  </a:cubicBezTo>
                  <a:cubicBezTo>
                    <a:pt x="32792" y="42490"/>
                    <a:pt x="33292" y="43717"/>
                    <a:pt x="33292" y="45250"/>
                  </a:cubicBezTo>
                  <a:cubicBezTo>
                    <a:pt x="33292" y="46783"/>
                    <a:pt x="32792" y="48042"/>
                    <a:pt x="31807" y="49010"/>
                  </a:cubicBezTo>
                  <a:cubicBezTo>
                    <a:pt x="30823" y="49978"/>
                    <a:pt x="29516" y="50462"/>
                    <a:pt x="27886" y="50462"/>
                  </a:cubicBezTo>
                  <a:cubicBezTo>
                    <a:pt x="26256" y="50462"/>
                    <a:pt x="24916" y="49978"/>
                    <a:pt x="23900" y="49010"/>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83" name="Figura a mano libera: forma 482">
              <a:extLst>
                <a:ext uri="{FF2B5EF4-FFF2-40B4-BE49-F238E27FC236}">
                  <a16:creationId xmlns:a16="http://schemas.microsoft.com/office/drawing/2014/main" id="{333596C4-8366-F77E-9AB4-742D5A71CA8A}"/>
                </a:ext>
              </a:extLst>
            </p:cNvPr>
            <p:cNvSpPr/>
            <p:nvPr/>
          </p:nvSpPr>
          <p:spPr>
            <a:xfrm>
              <a:off x="9305635" y="3579984"/>
              <a:ext cx="24416" cy="89886"/>
            </a:xfrm>
            <a:custGeom>
              <a:avLst/>
              <a:gdLst>
                <a:gd name="connsiteX0" fmla="*/ 0 w 24416"/>
                <a:gd name="connsiteY0" fmla="*/ 18671 h 89886"/>
                <a:gd name="connsiteX1" fmla="*/ 2581 w 24416"/>
                <a:gd name="connsiteY1" fmla="*/ 13636 h 89886"/>
                <a:gd name="connsiteX2" fmla="*/ 15347 w 24416"/>
                <a:gd name="connsiteY2" fmla="*/ 1356 h 89886"/>
                <a:gd name="connsiteX3" fmla="*/ 18655 w 24416"/>
                <a:gd name="connsiteY3" fmla="*/ 0 h 89886"/>
                <a:gd name="connsiteX4" fmla="*/ 22641 w 24416"/>
                <a:gd name="connsiteY4" fmla="*/ 1162 h 89886"/>
                <a:gd name="connsiteX5" fmla="*/ 24416 w 24416"/>
                <a:gd name="connsiteY5" fmla="*/ 4292 h 89886"/>
                <a:gd name="connsiteX6" fmla="*/ 24416 w 24416"/>
                <a:gd name="connsiteY6" fmla="*/ 85594 h 89886"/>
                <a:gd name="connsiteX7" fmla="*/ 22447 w 24416"/>
                <a:gd name="connsiteY7" fmla="*/ 88725 h 89886"/>
                <a:gd name="connsiteX8" fmla="*/ 17896 w 24416"/>
                <a:gd name="connsiteY8" fmla="*/ 89887 h 89886"/>
                <a:gd name="connsiteX9" fmla="*/ 13297 w 24416"/>
                <a:gd name="connsiteY9" fmla="*/ 88725 h 89886"/>
                <a:gd name="connsiteX10" fmla="*/ 11393 w 24416"/>
                <a:gd name="connsiteY10" fmla="*/ 85594 h 89886"/>
                <a:gd name="connsiteX11" fmla="*/ 11393 w 24416"/>
                <a:gd name="connsiteY11" fmla="*/ 17316 h 89886"/>
                <a:gd name="connsiteX12" fmla="*/ 7100 w 24416"/>
                <a:gd name="connsiteY12" fmla="*/ 22722 h 89886"/>
                <a:gd name="connsiteX13" fmla="*/ 4406 w 24416"/>
                <a:gd name="connsiteY13" fmla="*/ 23948 h 89886"/>
                <a:gd name="connsiteX14" fmla="*/ 1275 w 24416"/>
                <a:gd name="connsiteY14" fmla="*/ 22286 h 89886"/>
                <a:gd name="connsiteX15" fmla="*/ 0 w 24416"/>
                <a:gd name="connsiteY15" fmla="*/ 18671 h 8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16" h="89886">
                  <a:moveTo>
                    <a:pt x="0" y="18671"/>
                  </a:moveTo>
                  <a:cubicBezTo>
                    <a:pt x="0" y="16541"/>
                    <a:pt x="855" y="14863"/>
                    <a:pt x="2581" y="13636"/>
                  </a:cubicBezTo>
                  <a:lnTo>
                    <a:pt x="15347" y="1356"/>
                  </a:lnTo>
                  <a:cubicBezTo>
                    <a:pt x="16250" y="452"/>
                    <a:pt x="17348" y="0"/>
                    <a:pt x="18655" y="0"/>
                  </a:cubicBezTo>
                  <a:cubicBezTo>
                    <a:pt x="20123" y="0"/>
                    <a:pt x="21463" y="387"/>
                    <a:pt x="22641" y="1162"/>
                  </a:cubicBezTo>
                  <a:cubicBezTo>
                    <a:pt x="23835" y="1936"/>
                    <a:pt x="24416" y="2985"/>
                    <a:pt x="24416" y="4292"/>
                  </a:cubicBezTo>
                  <a:lnTo>
                    <a:pt x="24416" y="85594"/>
                  </a:lnTo>
                  <a:cubicBezTo>
                    <a:pt x="24416" y="86901"/>
                    <a:pt x="23754" y="87950"/>
                    <a:pt x="22447" y="88725"/>
                  </a:cubicBezTo>
                  <a:cubicBezTo>
                    <a:pt x="21140" y="89499"/>
                    <a:pt x="19623" y="89887"/>
                    <a:pt x="17896" y="89887"/>
                  </a:cubicBezTo>
                  <a:cubicBezTo>
                    <a:pt x="16089" y="89887"/>
                    <a:pt x="14556" y="89499"/>
                    <a:pt x="13297" y="88725"/>
                  </a:cubicBezTo>
                  <a:cubicBezTo>
                    <a:pt x="12022" y="87950"/>
                    <a:pt x="11393" y="86901"/>
                    <a:pt x="11393" y="85594"/>
                  </a:cubicBezTo>
                  <a:lnTo>
                    <a:pt x="11393" y="17316"/>
                  </a:lnTo>
                  <a:lnTo>
                    <a:pt x="7100" y="22722"/>
                  </a:lnTo>
                  <a:cubicBezTo>
                    <a:pt x="6277" y="23545"/>
                    <a:pt x="5374" y="23948"/>
                    <a:pt x="4406" y="23948"/>
                  </a:cubicBezTo>
                  <a:cubicBezTo>
                    <a:pt x="3179" y="23948"/>
                    <a:pt x="2130" y="23400"/>
                    <a:pt x="1275" y="22286"/>
                  </a:cubicBezTo>
                  <a:cubicBezTo>
                    <a:pt x="419" y="21189"/>
                    <a:pt x="0" y="19978"/>
                    <a:pt x="0" y="186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84" name="Figura a mano libera: forma 483">
              <a:extLst>
                <a:ext uri="{FF2B5EF4-FFF2-40B4-BE49-F238E27FC236}">
                  <a16:creationId xmlns:a16="http://schemas.microsoft.com/office/drawing/2014/main" id="{A97019A9-3DDB-449E-A301-1799D9B5C546}"/>
                </a:ext>
              </a:extLst>
            </p:cNvPr>
            <p:cNvSpPr/>
            <p:nvPr/>
          </p:nvSpPr>
          <p:spPr>
            <a:xfrm>
              <a:off x="9342089" y="3580113"/>
              <a:ext cx="55126" cy="90499"/>
            </a:xfrm>
            <a:custGeom>
              <a:avLst/>
              <a:gdLst>
                <a:gd name="connsiteX0" fmla="*/ 16 w 55126"/>
                <a:gd name="connsiteY0" fmla="*/ 68650 h 90499"/>
                <a:gd name="connsiteX1" fmla="*/ 1485 w 55126"/>
                <a:gd name="connsiteY1" fmla="*/ 64357 h 90499"/>
                <a:gd name="connsiteX2" fmla="*/ 6149 w 55126"/>
                <a:gd name="connsiteY2" fmla="*/ 63131 h 90499"/>
                <a:gd name="connsiteX3" fmla="*/ 12894 w 55126"/>
                <a:gd name="connsiteY3" fmla="*/ 68036 h 90499"/>
                <a:gd name="connsiteX4" fmla="*/ 17009 w 55126"/>
                <a:gd name="connsiteY4" fmla="*/ 75960 h 90499"/>
                <a:gd name="connsiteX5" fmla="*/ 27257 w 55126"/>
                <a:gd name="connsiteY5" fmla="*/ 78961 h 90499"/>
                <a:gd name="connsiteX6" fmla="*/ 42119 w 55126"/>
                <a:gd name="connsiteY6" fmla="*/ 63098 h 90499"/>
                <a:gd name="connsiteX7" fmla="*/ 42119 w 55126"/>
                <a:gd name="connsiteY7" fmla="*/ 47606 h 90499"/>
                <a:gd name="connsiteX8" fmla="*/ 25046 w 55126"/>
                <a:gd name="connsiteY8" fmla="*/ 54529 h 90499"/>
                <a:gd name="connsiteX9" fmla="*/ 0 w 55126"/>
                <a:gd name="connsiteY9" fmla="*/ 29532 h 90499"/>
                <a:gd name="connsiteX10" fmla="*/ 0 w 55126"/>
                <a:gd name="connsiteY10" fmla="*/ 27321 h 90499"/>
                <a:gd name="connsiteX11" fmla="*/ 7488 w 55126"/>
                <a:gd name="connsiteY11" fmla="*/ 6616 h 90499"/>
                <a:gd name="connsiteX12" fmla="*/ 27499 w 55126"/>
                <a:gd name="connsiteY12" fmla="*/ 0 h 90499"/>
                <a:gd name="connsiteX13" fmla="*/ 47574 w 55126"/>
                <a:gd name="connsiteY13" fmla="*/ 6633 h 90499"/>
                <a:gd name="connsiteX14" fmla="*/ 55126 w 55126"/>
                <a:gd name="connsiteY14" fmla="*/ 27386 h 90499"/>
                <a:gd name="connsiteX15" fmla="*/ 55126 w 55126"/>
                <a:gd name="connsiteY15" fmla="*/ 63114 h 90499"/>
                <a:gd name="connsiteX16" fmla="*/ 47445 w 55126"/>
                <a:gd name="connsiteY16" fmla="*/ 83867 h 90499"/>
                <a:gd name="connsiteX17" fmla="*/ 26869 w 55126"/>
                <a:gd name="connsiteY17" fmla="*/ 90500 h 90499"/>
                <a:gd name="connsiteX18" fmla="*/ 7036 w 55126"/>
                <a:gd name="connsiteY18" fmla="*/ 83932 h 90499"/>
                <a:gd name="connsiteX19" fmla="*/ 16 w 55126"/>
                <a:gd name="connsiteY19" fmla="*/ 68650 h 90499"/>
                <a:gd name="connsiteX20" fmla="*/ 13023 w 55126"/>
                <a:gd name="connsiteY20" fmla="*/ 28854 h 90499"/>
                <a:gd name="connsiteX21" fmla="*/ 27644 w 55126"/>
                <a:gd name="connsiteY21" fmla="*/ 44217 h 90499"/>
                <a:gd name="connsiteX22" fmla="*/ 42135 w 55126"/>
                <a:gd name="connsiteY22" fmla="*/ 29951 h 90499"/>
                <a:gd name="connsiteX23" fmla="*/ 42135 w 55126"/>
                <a:gd name="connsiteY23" fmla="*/ 26788 h 90499"/>
                <a:gd name="connsiteX24" fmla="*/ 27514 w 55126"/>
                <a:gd name="connsiteY24" fmla="*/ 11070 h 90499"/>
                <a:gd name="connsiteX25" fmla="*/ 13023 w 55126"/>
                <a:gd name="connsiteY25" fmla="*/ 26788 h 90499"/>
                <a:gd name="connsiteX26" fmla="*/ 13023 w 55126"/>
                <a:gd name="connsiteY26" fmla="*/ 2885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126" h="90499">
                  <a:moveTo>
                    <a:pt x="16" y="68650"/>
                  </a:moveTo>
                  <a:cubicBezTo>
                    <a:pt x="16" y="66600"/>
                    <a:pt x="500" y="65164"/>
                    <a:pt x="1485" y="64357"/>
                  </a:cubicBezTo>
                  <a:cubicBezTo>
                    <a:pt x="2469" y="63534"/>
                    <a:pt x="4019" y="63131"/>
                    <a:pt x="6149" y="63131"/>
                  </a:cubicBezTo>
                  <a:cubicBezTo>
                    <a:pt x="10651" y="63131"/>
                    <a:pt x="12894" y="64777"/>
                    <a:pt x="12894" y="68036"/>
                  </a:cubicBezTo>
                  <a:cubicBezTo>
                    <a:pt x="12894" y="71312"/>
                    <a:pt x="14265" y="73959"/>
                    <a:pt x="17009" y="75960"/>
                  </a:cubicBezTo>
                  <a:cubicBezTo>
                    <a:pt x="19753" y="77961"/>
                    <a:pt x="23173" y="78961"/>
                    <a:pt x="27257" y="78961"/>
                  </a:cubicBezTo>
                  <a:cubicBezTo>
                    <a:pt x="37165" y="78961"/>
                    <a:pt x="42119" y="73668"/>
                    <a:pt x="42119" y="63098"/>
                  </a:cubicBezTo>
                  <a:lnTo>
                    <a:pt x="42119" y="47606"/>
                  </a:lnTo>
                  <a:cubicBezTo>
                    <a:pt x="38440" y="52221"/>
                    <a:pt x="32743" y="54529"/>
                    <a:pt x="25046" y="54529"/>
                  </a:cubicBezTo>
                  <a:cubicBezTo>
                    <a:pt x="8343" y="54529"/>
                    <a:pt x="0" y="46202"/>
                    <a:pt x="0" y="29532"/>
                  </a:cubicBezTo>
                  <a:lnTo>
                    <a:pt x="0" y="27321"/>
                  </a:lnTo>
                  <a:cubicBezTo>
                    <a:pt x="0" y="17929"/>
                    <a:pt x="2501" y="11022"/>
                    <a:pt x="7488" y="6616"/>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560" y="79446"/>
                    <a:pt x="47445" y="83867"/>
                  </a:cubicBezTo>
                  <a:cubicBezTo>
                    <a:pt x="42329" y="88289"/>
                    <a:pt x="35471" y="90500"/>
                    <a:pt x="26869" y="90500"/>
                  </a:cubicBezTo>
                  <a:cubicBezTo>
                    <a:pt x="18349" y="90500"/>
                    <a:pt x="11748" y="88305"/>
                    <a:pt x="7036" y="83932"/>
                  </a:cubicBezTo>
                  <a:cubicBezTo>
                    <a:pt x="2356" y="79559"/>
                    <a:pt x="16" y="74459"/>
                    <a:pt x="16" y="68650"/>
                  </a:cubicBezTo>
                  <a:close/>
                  <a:moveTo>
                    <a:pt x="13023" y="28854"/>
                  </a:moveTo>
                  <a:cubicBezTo>
                    <a:pt x="13023" y="39102"/>
                    <a:pt x="17896" y="44217"/>
                    <a:pt x="27644" y="44217"/>
                  </a:cubicBezTo>
                  <a:cubicBezTo>
                    <a:pt x="37310" y="44217"/>
                    <a:pt x="42135" y="39456"/>
                    <a:pt x="42135" y="29951"/>
                  </a:cubicBezTo>
                  <a:lnTo>
                    <a:pt x="42135" y="26788"/>
                  </a:lnTo>
                  <a:cubicBezTo>
                    <a:pt x="42135" y="16299"/>
                    <a:pt x="37262" y="11070"/>
                    <a:pt x="27514" y="11070"/>
                  </a:cubicBezTo>
                  <a:cubicBezTo>
                    <a:pt x="17848" y="11070"/>
                    <a:pt x="13023" y="16315"/>
                    <a:pt x="13023" y="26788"/>
                  </a:cubicBezTo>
                  <a:lnTo>
                    <a:pt x="13023" y="2885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85" name="Figura a mano libera: forma 484">
              <a:extLst>
                <a:ext uri="{FF2B5EF4-FFF2-40B4-BE49-F238E27FC236}">
                  <a16:creationId xmlns:a16="http://schemas.microsoft.com/office/drawing/2014/main" id="{786FBEFB-C470-BD22-9A78-FC6AEFDE2C34}"/>
                </a:ext>
              </a:extLst>
            </p:cNvPr>
            <p:cNvSpPr/>
            <p:nvPr/>
          </p:nvSpPr>
          <p:spPr>
            <a:xfrm>
              <a:off x="8746625" y="3702759"/>
              <a:ext cx="55901" cy="89773"/>
            </a:xfrm>
            <a:custGeom>
              <a:avLst/>
              <a:gdLst>
                <a:gd name="connsiteX0" fmla="*/ 0 w 55901"/>
                <a:gd name="connsiteY0" fmla="*/ 85481 h 89773"/>
                <a:gd name="connsiteX1" fmla="*/ 0 w 55901"/>
                <a:gd name="connsiteY1" fmla="*/ 4180 h 89773"/>
                <a:gd name="connsiteX2" fmla="*/ 1421 w 55901"/>
                <a:gd name="connsiteY2" fmla="*/ 1226 h 89773"/>
                <a:gd name="connsiteX3" fmla="*/ 5052 w 55901"/>
                <a:gd name="connsiteY3" fmla="*/ 0 h 89773"/>
                <a:gd name="connsiteX4" fmla="*/ 29000 w 55901"/>
                <a:gd name="connsiteY4" fmla="*/ 0 h 89773"/>
                <a:gd name="connsiteX5" fmla="*/ 48591 w 55901"/>
                <a:gd name="connsiteY5" fmla="*/ 6504 h 89773"/>
                <a:gd name="connsiteX6" fmla="*/ 55901 w 55901"/>
                <a:gd name="connsiteY6" fmla="*/ 27014 h 89773"/>
                <a:gd name="connsiteX7" fmla="*/ 55901 w 55901"/>
                <a:gd name="connsiteY7" fmla="*/ 27999 h 89773"/>
                <a:gd name="connsiteX8" fmla="*/ 48349 w 55901"/>
                <a:gd name="connsiteY8" fmla="*/ 48574 h 89773"/>
                <a:gd name="connsiteX9" fmla="*/ 28273 w 55901"/>
                <a:gd name="connsiteY9" fmla="*/ 55142 h 89773"/>
                <a:gd name="connsiteX10" fmla="*/ 13039 w 55901"/>
                <a:gd name="connsiteY10" fmla="*/ 55142 h 89773"/>
                <a:gd name="connsiteX11" fmla="*/ 13039 w 55901"/>
                <a:gd name="connsiteY11" fmla="*/ 85481 h 89773"/>
                <a:gd name="connsiteX12" fmla="*/ 11136 w 55901"/>
                <a:gd name="connsiteY12" fmla="*/ 88612 h 89773"/>
                <a:gd name="connsiteX13" fmla="*/ 6536 w 55901"/>
                <a:gd name="connsiteY13" fmla="*/ 89774 h 89773"/>
                <a:gd name="connsiteX14" fmla="*/ 1986 w 55901"/>
                <a:gd name="connsiteY14" fmla="*/ 88612 h 89773"/>
                <a:gd name="connsiteX15" fmla="*/ 0 w 55901"/>
                <a:gd name="connsiteY15" fmla="*/ 85481 h 89773"/>
                <a:gd name="connsiteX16" fmla="*/ 13024 w 55901"/>
                <a:gd name="connsiteY16" fmla="*/ 44830 h 89773"/>
                <a:gd name="connsiteX17" fmla="*/ 28257 w 55901"/>
                <a:gd name="connsiteY17" fmla="*/ 44830 h 89773"/>
                <a:gd name="connsiteX18" fmla="*/ 39070 w 55901"/>
                <a:gd name="connsiteY18" fmla="*/ 40844 h 89773"/>
                <a:gd name="connsiteX19" fmla="*/ 42878 w 55901"/>
                <a:gd name="connsiteY19" fmla="*/ 28870 h 89773"/>
                <a:gd name="connsiteX20" fmla="*/ 42878 w 55901"/>
                <a:gd name="connsiteY20" fmla="*/ 27402 h 89773"/>
                <a:gd name="connsiteX21" fmla="*/ 39070 w 55901"/>
                <a:gd name="connsiteY21" fmla="*/ 15492 h 89773"/>
                <a:gd name="connsiteX22" fmla="*/ 28257 w 55901"/>
                <a:gd name="connsiteY22" fmla="*/ 11555 h 89773"/>
                <a:gd name="connsiteX23" fmla="*/ 13024 w 55901"/>
                <a:gd name="connsiteY23" fmla="*/ 11555 h 89773"/>
                <a:gd name="connsiteX24" fmla="*/ 13024 w 55901"/>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1" h="89773">
                  <a:moveTo>
                    <a:pt x="0" y="85481"/>
                  </a:moveTo>
                  <a:lnTo>
                    <a:pt x="0" y="4180"/>
                  </a:lnTo>
                  <a:cubicBezTo>
                    <a:pt x="0" y="3034"/>
                    <a:pt x="468" y="2050"/>
                    <a:pt x="1421" y="1226"/>
                  </a:cubicBezTo>
                  <a:cubicBezTo>
                    <a:pt x="2373" y="403"/>
                    <a:pt x="3567" y="0"/>
                    <a:pt x="5052" y="0"/>
                  </a:cubicBezTo>
                  <a:lnTo>
                    <a:pt x="29000" y="0"/>
                  </a:lnTo>
                  <a:cubicBezTo>
                    <a:pt x="37181" y="0"/>
                    <a:pt x="43717" y="2162"/>
                    <a:pt x="48591" y="6504"/>
                  </a:cubicBezTo>
                  <a:cubicBezTo>
                    <a:pt x="53465" y="10844"/>
                    <a:pt x="55901" y="17671"/>
                    <a:pt x="55901" y="27014"/>
                  </a:cubicBezTo>
                  <a:lnTo>
                    <a:pt x="55901" y="27999"/>
                  </a:lnTo>
                  <a:cubicBezTo>
                    <a:pt x="55901" y="37326"/>
                    <a:pt x="53383" y="44185"/>
                    <a:pt x="48349" y="48574"/>
                  </a:cubicBezTo>
                  <a:cubicBezTo>
                    <a:pt x="43314" y="52948"/>
                    <a:pt x="36617" y="55142"/>
                    <a:pt x="28273" y="55142"/>
                  </a:cubicBezTo>
                  <a:lnTo>
                    <a:pt x="13039" y="55142"/>
                  </a:lnTo>
                  <a:lnTo>
                    <a:pt x="13039" y="85481"/>
                  </a:lnTo>
                  <a:cubicBezTo>
                    <a:pt x="13039" y="86788"/>
                    <a:pt x="12411" y="87837"/>
                    <a:pt x="11136" y="88612"/>
                  </a:cubicBezTo>
                  <a:cubicBezTo>
                    <a:pt x="9861" y="89387"/>
                    <a:pt x="8327" y="89774"/>
                    <a:pt x="6536" y="89774"/>
                  </a:cubicBezTo>
                  <a:cubicBezTo>
                    <a:pt x="4810" y="89774"/>
                    <a:pt x="3309" y="89387"/>
                    <a:pt x="1986" y="88612"/>
                  </a:cubicBezTo>
                  <a:cubicBezTo>
                    <a:pt x="662" y="87837"/>
                    <a:pt x="0" y="86788"/>
                    <a:pt x="0" y="85481"/>
                  </a:cubicBezTo>
                  <a:close/>
                  <a:moveTo>
                    <a:pt x="13024" y="44830"/>
                  </a:moveTo>
                  <a:lnTo>
                    <a:pt x="28257" y="44830"/>
                  </a:lnTo>
                  <a:cubicBezTo>
                    <a:pt x="32921" y="44830"/>
                    <a:pt x="36520" y="43507"/>
                    <a:pt x="39070" y="40844"/>
                  </a:cubicBezTo>
                  <a:cubicBezTo>
                    <a:pt x="41603" y="38182"/>
                    <a:pt x="42878" y="34196"/>
                    <a:pt x="42878" y="28870"/>
                  </a:cubicBezTo>
                  <a:lnTo>
                    <a:pt x="42878" y="27402"/>
                  </a:lnTo>
                  <a:cubicBezTo>
                    <a:pt x="42878" y="22076"/>
                    <a:pt x="41603" y="18106"/>
                    <a:pt x="39070" y="15492"/>
                  </a:cubicBezTo>
                  <a:cubicBezTo>
                    <a:pt x="36536" y="12878"/>
                    <a:pt x="32937" y="11555"/>
                    <a:pt x="28257" y="11555"/>
                  </a:cubicBezTo>
                  <a:lnTo>
                    <a:pt x="13024" y="11555"/>
                  </a:lnTo>
                  <a:lnTo>
                    <a:pt x="13024"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86" name="Figura a mano libera: forma 485">
              <a:extLst>
                <a:ext uri="{FF2B5EF4-FFF2-40B4-BE49-F238E27FC236}">
                  <a16:creationId xmlns:a16="http://schemas.microsoft.com/office/drawing/2014/main" id="{1C33ED22-3C2C-66F9-D4B6-053F9870CA7D}"/>
                </a:ext>
              </a:extLst>
            </p:cNvPr>
            <p:cNvSpPr/>
            <p:nvPr/>
          </p:nvSpPr>
          <p:spPr>
            <a:xfrm>
              <a:off x="8813565" y="3702759"/>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2 w 56223"/>
                <a:gd name="connsiteY3" fmla="*/ 0 h 90144"/>
                <a:gd name="connsiteX4" fmla="*/ 27627 w 56223"/>
                <a:gd name="connsiteY4" fmla="*/ 0 h 90144"/>
                <a:gd name="connsiteX5" fmla="*/ 55868 w 56223"/>
                <a:gd name="connsiteY5" fmla="*/ 25046 h 90144"/>
                <a:gd name="connsiteX6" fmla="*/ 51205 w 56223"/>
                <a:gd name="connsiteY6" fmla="*/ 41377 h 90144"/>
                <a:gd name="connsiteX7" fmla="*/ 38552 w 56223"/>
                <a:gd name="connsiteY7" fmla="*/ 49268 h 90144"/>
                <a:gd name="connsiteX8" fmla="*/ 55739 w 56223"/>
                <a:gd name="connsiteY8" fmla="*/ 81640 h 90144"/>
                <a:gd name="connsiteX9" fmla="*/ 56223 w 56223"/>
                <a:gd name="connsiteY9" fmla="*/ 83480 h 90144"/>
                <a:gd name="connsiteX10" fmla="*/ 53706 w 56223"/>
                <a:gd name="connsiteY10" fmla="*/ 88047 h 90144"/>
                <a:gd name="connsiteX11" fmla="*/ 48364 w 56223"/>
                <a:gd name="connsiteY11" fmla="*/ 90145 h 90144"/>
                <a:gd name="connsiteX12" fmla="*/ 43200 w 56223"/>
                <a:gd name="connsiteY12" fmla="*/ 86320 h 90144"/>
                <a:gd name="connsiteX13" fmla="*/ 25271 w 56223"/>
                <a:gd name="connsiteY13" fmla="*/ 51092 h 90144"/>
                <a:gd name="connsiteX14" fmla="*/ 12861 w 56223"/>
                <a:gd name="connsiteY14" fmla="*/ 51092 h 90144"/>
                <a:gd name="connsiteX15" fmla="*/ 12861 w 56223"/>
                <a:gd name="connsiteY15" fmla="*/ 85465 h 90144"/>
                <a:gd name="connsiteX16" fmla="*/ 10957 w 56223"/>
                <a:gd name="connsiteY16" fmla="*/ 88612 h 90144"/>
                <a:gd name="connsiteX17" fmla="*/ 6358 w 56223"/>
                <a:gd name="connsiteY17" fmla="*/ 89790 h 90144"/>
                <a:gd name="connsiteX18" fmla="*/ 1871 w 56223"/>
                <a:gd name="connsiteY18" fmla="*/ 88628 h 90144"/>
                <a:gd name="connsiteX19" fmla="*/ 0 w 56223"/>
                <a:gd name="connsiteY19" fmla="*/ 85481 h 90144"/>
                <a:gd name="connsiteX20" fmla="*/ 12894 w 56223"/>
                <a:gd name="connsiteY20" fmla="*/ 40780 h 90144"/>
                <a:gd name="connsiteX21" fmla="*/ 27627 w 56223"/>
                <a:gd name="connsiteY21" fmla="*/ 40780 h 90144"/>
                <a:gd name="connsiteX22" fmla="*/ 42861 w 56223"/>
                <a:gd name="connsiteY22" fmla="*/ 26159 h 90144"/>
                <a:gd name="connsiteX23" fmla="*/ 27627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50"/>
                    <a:pt x="1226" y="1226"/>
                  </a:cubicBezTo>
                  <a:cubicBezTo>
                    <a:pt x="2049" y="403"/>
                    <a:pt x="3066" y="0"/>
                    <a:pt x="4292" y="0"/>
                  </a:cubicBezTo>
                  <a:lnTo>
                    <a:pt x="27627" y="0"/>
                  </a:lnTo>
                  <a:cubicBezTo>
                    <a:pt x="46460" y="0"/>
                    <a:pt x="55868" y="8343"/>
                    <a:pt x="55868" y="25046"/>
                  </a:cubicBezTo>
                  <a:cubicBezTo>
                    <a:pt x="55868" y="31969"/>
                    <a:pt x="54319" y="37423"/>
                    <a:pt x="51205" y="41377"/>
                  </a:cubicBezTo>
                  <a:cubicBezTo>
                    <a:pt x="48090" y="45331"/>
                    <a:pt x="43878" y="47961"/>
                    <a:pt x="38552" y="49268"/>
                  </a:cubicBezTo>
                  <a:lnTo>
                    <a:pt x="55739" y="81640"/>
                  </a:lnTo>
                  <a:cubicBezTo>
                    <a:pt x="56062" y="82221"/>
                    <a:pt x="56223" y="82835"/>
                    <a:pt x="56223" y="83480"/>
                  </a:cubicBezTo>
                  <a:cubicBezTo>
                    <a:pt x="56223" y="85126"/>
                    <a:pt x="55384" y="86643"/>
                    <a:pt x="53706" y="88047"/>
                  </a:cubicBezTo>
                  <a:cubicBezTo>
                    <a:pt x="52027" y="89451"/>
                    <a:pt x="50252" y="90145"/>
                    <a:pt x="48364" y="90145"/>
                  </a:cubicBezTo>
                  <a:cubicBezTo>
                    <a:pt x="46234" y="90145"/>
                    <a:pt x="44507" y="88870"/>
                    <a:pt x="43200" y="86320"/>
                  </a:cubicBezTo>
                  <a:lnTo>
                    <a:pt x="25271" y="51092"/>
                  </a:lnTo>
                  <a:lnTo>
                    <a:pt x="12861" y="51092"/>
                  </a:lnTo>
                  <a:lnTo>
                    <a:pt x="12861" y="85465"/>
                  </a:lnTo>
                  <a:cubicBezTo>
                    <a:pt x="12861" y="86772"/>
                    <a:pt x="12232" y="87821"/>
                    <a:pt x="10957" y="88612"/>
                  </a:cubicBezTo>
                  <a:cubicBezTo>
                    <a:pt x="9683" y="89387"/>
                    <a:pt x="8149" y="89790"/>
                    <a:pt x="6358" y="89790"/>
                  </a:cubicBezTo>
                  <a:cubicBezTo>
                    <a:pt x="4631" y="89790"/>
                    <a:pt x="3146" y="89403"/>
                    <a:pt x="1871" y="88628"/>
                  </a:cubicBezTo>
                  <a:cubicBezTo>
                    <a:pt x="629" y="87837"/>
                    <a:pt x="0" y="86788"/>
                    <a:pt x="0" y="85481"/>
                  </a:cubicBezTo>
                  <a:close/>
                  <a:moveTo>
                    <a:pt x="12894" y="40780"/>
                  </a:moveTo>
                  <a:lnTo>
                    <a:pt x="27627" y="40780"/>
                  </a:lnTo>
                  <a:cubicBezTo>
                    <a:pt x="37778" y="40780"/>
                    <a:pt x="42861" y="35906"/>
                    <a:pt x="42861" y="26159"/>
                  </a:cubicBezTo>
                  <a:cubicBezTo>
                    <a:pt x="42861" y="16412"/>
                    <a:pt x="37778" y="11538"/>
                    <a:pt x="27627"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87" name="Figura a mano libera: forma 486">
              <a:extLst>
                <a:ext uri="{FF2B5EF4-FFF2-40B4-BE49-F238E27FC236}">
                  <a16:creationId xmlns:a16="http://schemas.microsoft.com/office/drawing/2014/main" id="{9D036577-13C0-E4D2-78C9-694419FD6841}"/>
                </a:ext>
              </a:extLst>
            </p:cNvPr>
            <p:cNvSpPr/>
            <p:nvPr/>
          </p:nvSpPr>
          <p:spPr>
            <a:xfrm>
              <a:off x="8882214" y="3702775"/>
              <a:ext cx="53803" cy="89822"/>
            </a:xfrm>
            <a:custGeom>
              <a:avLst/>
              <a:gdLst>
                <a:gd name="connsiteX0" fmla="*/ 0 w 53803"/>
                <a:gd name="connsiteY0" fmla="*/ 85465 h 89822"/>
                <a:gd name="connsiteX1" fmla="*/ 0 w 53803"/>
                <a:gd name="connsiteY1" fmla="*/ 4293 h 89822"/>
                <a:gd name="connsiteX2" fmla="*/ 1727 w 53803"/>
                <a:gd name="connsiteY2" fmla="*/ 1162 h 89822"/>
                <a:gd name="connsiteX3" fmla="*/ 5777 w 53803"/>
                <a:gd name="connsiteY3" fmla="*/ 0 h 89822"/>
                <a:gd name="connsiteX4" fmla="*/ 49495 w 53803"/>
                <a:gd name="connsiteY4" fmla="*/ 0 h 89822"/>
                <a:gd name="connsiteX5" fmla="*/ 52690 w 53803"/>
                <a:gd name="connsiteY5" fmla="*/ 1727 h 89822"/>
                <a:gd name="connsiteX6" fmla="*/ 53803 w 53803"/>
                <a:gd name="connsiteY6" fmla="*/ 5664 h 89822"/>
                <a:gd name="connsiteX7" fmla="*/ 52641 w 53803"/>
                <a:gd name="connsiteY7" fmla="*/ 9844 h 89822"/>
                <a:gd name="connsiteX8" fmla="*/ 49511 w 53803"/>
                <a:gd name="connsiteY8" fmla="*/ 11571 h 89822"/>
                <a:gd name="connsiteX9" fmla="*/ 13039 w 53803"/>
                <a:gd name="connsiteY9" fmla="*/ 11571 h 89822"/>
                <a:gd name="connsiteX10" fmla="*/ 13039 w 53803"/>
                <a:gd name="connsiteY10" fmla="*/ 39699 h 89822"/>
                <a:gd name="connsiteX11" fmla="*/ 31953 w 53803"/>
                <a:gd name="connsiteY11" fmla="*/ 39699 h 89822"/>
                <a:gd name="connsiteX12" fmla="*/ 35084 w 53803"/>
                <a:gd name="connsiteY12" fmla="*/ 41232 h 89822"/>
                <a:gd name="connsiteX13" fmla="*/ 36246 w 53803"/>
                <a:gd name="connsiteY13" fmla="*/ 44976 h 89822"/>
                <a:gd name="connsiteX14" fmla="*/ 35148 w 53803"/>
                <a:gd name="connsiteY14" fmla="*/ 48477 h 89822"/>
                <a:gd name="connsiteX15" fmla="*/ 31953 w 53803"/>
                <a:gd name="connsiteY15" fmla="*/ 50011 h 89822"/>
                <a:gd name="connsiteX16" fmla="*/ 13039 w 53803"/>
                <a:gd name="connsiteY16" fmla="*/ 50011 h 89822"/>
                <a:gd name="connsiteX17" fmla="*/ 13039 w 53803"/>
                <a:gd name="connsiteY17" fmla="*/ 78251 h 89822"/>
                <a:gd name="connsiteX18" fmla="*/ 49511 w 53803"/>
                <a:gd name="connsiteY18" fmla="*/ 78251 h 89822"/>
                <a:gd name="connsiteX19" fmla="*/ 52641 w 53803"/>
                <a:gd name="connsiteY19" fmla="*/ 79978 h 89822"/>
                <a:gd name="connsiteX20" fmla="*/ 53803 w 53803"/>
                <a:gd name="connsiteY20" fmla="*/ 84158 h 89822"/>
                <a:gd name="connsiteX21" fmla="*/ 52690 w 53803"/>
                <a:gd name="connsiteY21" fmla="*/ 88095 h 89822"/>
                <a:gd name="connsiteX22" fmla="*/ 49495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3"/>
                  </a:lnTo>
                  <a:cubicBezTo>
                    <a:pt x="0" y="2985"/>
                    <a:pt x="565" y="1936"/>
                    <a:pt x="1727" y="1162"/>
                  </a:cubicBezTo>
                  <a:cubicBezTo>
                    <a:pt x="2873" y="387"/>
                    <a:pt x="4228" y="0"/>
                    <a:pt x="5777" y="0"/>
                  </a:cubicBezTo>
                  <a:lnTo>
                    <a:pt x="49495" y="0"/>
                  </a:lnTo>
                  <a:cubicBezTo>
                    <a:pt x="50882" y="0"/>
                    <a:pt x="51948" y="581"/>
                    <a:pt x="52690" y="1727"/>
                  </a:cubicBezTo>
                  <a:cubicBezTo>
                    <a:pt x="53432" y="2873"/>
                    <a:pt x="53803" y="4180"/>
                    <a:pt x="53803" y="5664"/>
                  </a:cubicBezTo>
                  <a:cubicBezTo>
                    <a:pt x="53803" y="7310"/>
                    <a:pt x="53416" y="8698"/>
                    <a:pt x="52641" y="9844"/>
                  </a:cubicBezTo>
                  <a:cubicBezTo>
                    <a:pt x="51867" y="10990"/>
                    <a:pt x="50818" y="11571"/>
                    <a:pt x="49511" y="11571"/>
                  </a:cubicBezTo>
                  <a:lnTo>
                    <a:pt x="13039" y="11571"/>
                  </a:lnTo>
                  <a:lnTo>
                    <a:pt x="13039" y="39699"/>
                  </a:lnTo>
                  <a:lnTo>
                    <a:pt x="31953" y="39699"/>
                  </a:lnTo>
                  <a:cubicBezTo>
                    <a:pt x="33260" y="39699"/>
                    <a:pt x="34309" y="40215"/>
                    <a:pt x="35084" y="41232"/>
                  </a:cubicBezTo>
                  <a:cubicBezTo>
                    <a:pt x="35858" y="42248"/>
                    <a:pt x="36246" y="43507"/>
                    <a:pt x="36246" y="44976"/>
                  </a:cubicBezTo>
                  <a:cubicBezTo>
                    <a:pt x="36246" y="46283"/>
                    <a:pt x="35874" y="47461"/>
                    <a:pt x="35148" y="48477"/>
                  </a:cubicBezTo>
                  <a:cubicBezTo>
                    <a:pt x="34406" y="49510"/>
                    <a:pt x="33341" y="50011"/>
                    <a:pt x="31953" y="50011"/>
                  </a:cubicBezTo>
                  <a:lnTo>
                    <a:pt x="13039" y="50011"/>
                  </a:lnTo>
                  <a:lnTo>
                    <a:pt x="13039" y="78251"/>
                  </a:lnTo>
                  <a:lnTo>
                    <a:pt x="49511" y="78251"/>
                  </a:lnTo>
                  <a:cubicBezTo>
                    <a:pt x="50818" y="78251"/>
                    <a:pt x="51867" y="78832"/>
                    <a:pt x="52641" y="79978"/>
                  </a:cubicBezTo>
                  <a:cubicBezTo>
                    <a:pt x="53416" y="81124"/>
                    <a:pt x="53803" y="82512"/>
                    <a:pt x="53803" y="84158"/>
                  </a:cubicBezTo>
                  <a:cubicBezTo>
                    <a:pt x="53803" y="85626"/>
                    <a:pt x="53432" y="86950"/>
                    <a:pt x="52690" y="88095"/>
                  </a:cubicBezTo>
                  <a:cubicBezTo>
                    <a:pt x="51948" y="89241"/>
                    <a:pt x="50882" y="89822"/>
                    <a:pt x="49495" y="89822"/>
                  </a:cubicBezTo>
                  <a:lnTo>
                    <a:pt x="5777" y="89822"/>
                  </a:lnTo>
                  <a:cubicBezTo>
                    <a:pt x="4228" y="89822"/>
                    <a:pt x="2873" y="89435"/>
                    <a:pt x="1727"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88" name="Figura a mano libera: forma 487">
              <a:extLst>
                <a:ext uri="{FF2B5EF4-FFF2-40B4-BE49-F238E27FC236}">
                  <a16:creationId xmlns:a16="http://schemas.microsoft.com/office/drawing/2014/main" id="{91CD9C72-AC5D-1A42-7B28-E999B1BEC8C1}"/>
                </a:ext>
              </a:extLst>
            </p:cNvPr>
            <p:cNvSpPr/>
            <p:nvPr/>
          </p:nvSpPr>
          <p:spPr>
            <a:xfrm>
              <a:off x="8941891" y="3702404"/>
              <a:ext cx="55143" cy="91096"/>
            </a:xfrm>
            <a:custGeom>
              <a:avLst/>
              <a:gdLst>
                <a:gd name="connsiteX0" fmla="*/ 0 w 55143"/>
                <a:gd name="connsiteY0" fmla="*/ 76622 h 91096"/>
                <a:gd name="connsiteX1" fmla="*/ 1711 w 55143"/>
                <a:gd name="connsiteY1" fmla="*/ 71958 h 91096"/>
                <a:gd name="connsiteX2" fmla="*/ 5648 w 55143"/>
                <a:gd name="connsiteY2" fmla="*/ 69618 h 91096"/>
                <a:gd name="connsiteX3" fmla="*/ 8908 w 55143"/>
                <a:gd name="connsiteY3" fmla="*/ 71199 h 91096"/>
                <a:gd name="connsiteX4" fmla="*/ 12652 w 55143"/>
                <a:gd name="connsiteY4" fmla="*/ 74604 h 91096"/>
                <a:gd name="connsiteX5" fmla="*/ 18236 w 55143"/>
                <a:gd name="connsiteY5" fmla="*/ 78009 h 91096"/>
                <a:gd name="connsiteX6" fmla="*/ 26644 w 55143"/>
                <a:gd name="connsiteY6" fmla="*/ 79591 h 91096"/>
                <a:gd name="connsiteX7" fmla="*/ 37875 w 55143"/>
                <a:gd name="connsiteY7" fmla="*/ 76250 h 91096"/>
                <a:gd name="connsiteX8" fmla="*/ 42119 w 55143"/>
                <a:gd name="connsiteY8" fmla="*/ 66487 h 91096"/>
                <a:gd name="connsiteX9" fmla="*/ 38005 w 55143"/>
                <a:gd name="connsiteY9" fmla="*/ 56611 h 91096"/>
                <a:gd name="connsiteX10" fmla="*/ 28064 w 55143"/>
                <a:gd name="connsiteY10" fmla="*/ 50317 h 91096"/>
                <a:gd name="connsiteX11" fmla="*/ 16331 w 55143"/>
                <a:gd name="connsiteY11" fmla="*/ 45250 h 91096"/>
                <a:gd name="connsiteX12" fmla="*/ 6327 w 55143"/>
                <a:gd name="connsiteY12" fmla="*/ 37100 h 91096"/>
                <a:gd name="connsiteX13" fmla="*/ 2211 w 55143"/>
                <a:gd name="connsiteY13" fmla="*/ 23512 h 91096"/>
                <a:gd name="connsiteX14" fmla="*/ 4729 w 55143"/>
                <a:gd name="connsiteY14" fmla="*/ 12248 h 91096"/>
                <a:gd name="connsiteX15" fmla="*/ 11539 w 55143"/>
                <a:gd name="connsiteY15" fmla="*/ 4890 h 91096"/>
                <a:gd name="connsiteX16" fmla="*/ 20560 w 55143"/>
                <a:gd name="connsiteY16" fmla="*/ 1162 h 91096"/>
                <a:gd name="connsiteX17" fmla="*/ 30565 w 55143"/>
                <a:gd name="connsiteY17" fmla="*/ 0 h 91096"/>
                <a:gd name="connsiteX18" fmla="*/ 37504 w 55143"/>
                <a:gd name="connsiteY18" fmla="*/ 420 h 91096"/>
                <a:gd name="connsiteX19" fmla="*/ 44686 w 55143"/>
                <a:gd name="connsiteY19" fmla="*/ 1824 h 91096"/>
                <a:gd name="connsiteX20" fmla="*/ 50576 w 55143"/>
                <a:gd name="connsiteY20" fmla="*/ 4615 h 91096"/>
                <a:gd name="connsiteX21" fmla="*/ 52915 w 55143"/>
                <a:gd name="connsiteY21" fmla="*/ 8746 h 91096"/>
                <a:gd name="connsiteX22" fmla="*/ 51447 w 55143"/>
                <a:gd name="connsiteY22" fmla="*/ 13394 h 91096"/>
                <a:gd name="connsiteX23" fmla="*/ 47510 w 55143"/>
                <a:gd name="connsiteY23" fmla="*/ 15734 h 91096"/>
                <a:gd name="connsiteX24" fmla="*/ 44201 w 55143"/>
                <a:gd name="connsiteY24" fmla="*/ 14556 h 91096"/>
                <a:gd name="connsiteX25" fmla="*/ 38618 w 55143"/>
                <a:gd name="connsiteY25" fmla="*/ 12216 h 91096"/>
                <a:gd name="connsiteX26" fmla="*/ 30581 w 55143"/>
                <a:gd name="connsiteY26" fmla="*/ 11038 h 91096"/>
                <a:gd name="connsiteX27" fmla="*/ 19414 w 55143"/>
                <a:gd name="connsiteY27" fmla="*/ 13814 h 91096"/>
                <a:gd name="connsiteX28" fmla="*/ 15235 w 55143"/>
                <a:gd name="connsiteY28" fmla="*/ 22270 h 91096"/>
                <a:gd name="connsiteX29" fmla="*/ 17445 w 55143"/>
                <a:gd name="connsiteY29" fmla="*/ 28628 h 91096"/>
                <a:gd name="connsiteX30" fmla="*/ 23158 w 55143"/>
                <a:gd name="connsiteY30" fmla="*/ 33018 h 91096"/>
                <a:gd name="connsiteX31" fmla="*/ 30952 w 55143"/>
                <a:gd name="connsiteY31" fmla="*/ 36406 h 91096"/>
                <a:gd name="connsiteX32" fmla="*/ 39489 w 55143"/>
                <a:gd name="connsiteY32" fmla="*/ 40296 h 91096"/>
                <a:gd name="connsiteX33" fmla="*/ 47219 w 55143"/>
                <a:gd name="connsiteY33" fmla="*/ 45427 h 91096"/>
                <a:gd name="connsiteX34" fmla="*/ 52932 w 55143"/>
                <a:gd name="connsiteY34" fmla="*/ 53383 h 91096"/>
                <a:gd name="connsiteX35" fmla="*/ 55143 w 55143"/>
                <a:gd name="connsiteY35" fmla="*/ 65115 h 91096"/>
                <a:gd name="connsiteX36" fmla="*/ 47461 w 55143"/>
                <a:gd name="connsiteY36" fmla="*/ 84448 h 91096"/>
                <a:gd name="connsiteX37" fmla="*/ 27144 w 55143"/>
                <a:gd name="connsiteY37" fmla="*/ 91097 h 91096"/>
                <a:gd name="connsiteX38" fmla="*/ 7924 w 55143"/>
                <a:gd name="connsiteY38" fmla="*/ 86369 h 91096"/>
                <a:gd name="connsiteX39" fmla="*/ 0 w 55143"/>
                <a:gd name="connsiteY39" fmla="*/ 76622 h 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143" h="91096">
                  <a:moveTo>
                    <a:pt x="0" y="76622"/>
                  </a:moveTo>
                  <a:cubicBezTo>
                    <a:pt x="0" y="75072"/>
                    <a:pt x="565" y="73507"/>
                    <a:pt x="1711" y="71958"/>
                  </a:cubicBezTo>
                  <a:cubicBezTo>
                    <a:pt x="2856" y="70409"/>
                    <a:pt x="4164" y="69618"/>
                    <a:pt x="5648" y="69618"/>
                  </a:cubicBezTo>
                  <a:cubicBezTo>
                    <a:pt x="6552" y="69618"/>
                    <a:pt x="7634" y="70150"/>
                    <a:pt x="8908" y="71199"/>
                  </a:cubicBezTo>
                  <a:cubicBezTo>
                    <a:pt x="10183" y="72248"/>
                    <a:pt x="11426" y="73378"/>
                    <a:pt x="12652" y="74604"/>
                  </a:cubicBezTo>
                  <a:cubicBezTo>
                    <a:pt x="13879" y="75831"/>
                    <a:pt x="15734" y="76960"/>
                    <a:pt x="18236" y="78009"/>
                  </a:cubicBezTo>
                  <a:cubicBezTo>
                    <a:pt x="20737" y="79058"/>
                    <a:pt x="23529" y="79591"/>
                    <a:pt x="26644" y="79591"/>
                  </a:cubicBezTo>
                  <a:cubicBezTo>
                    <a:pt x="31308" y="79591"/>
                    <a:pt x="35051" y="78477"/>
                    <a:pt x="37875" y="76250"/>
                  </a:cubicBezTo>
                  <a:cubicBezTo>
                    <a:pt x="40700" y="74023"/>
                    <a:pt x="42119" y="70780"/>
                    <a:pt x="42119" y="66487"/>
                  </a:cubicBezTo>
                  <a:cubicBezTo>
                    <a:pt x="42119" y="62533"/>
                    <a:pt x="40748" y="59241"/>
                    <a:pt x="38005" y="56611"/>
                  </a:cubicBezTo>
                  <a:cubicBezTo>
                    <a:pt x="35261" y="53980"/>
                    <a:pt x="31953" y="51882"/>
                    <a:pt x="28064" y="50317"/>
                  </a:cubicBezTo>
                  <a:cubicBezTo>
                    <a:pt x="24175" y="48752"/>
                    <a:pt x="20269" y="47073"/>
                    <a:pt x="16331" y="45250"/>
                  </a:cubicBezTo>
                  <a:cubicBezTo>
                    <a:pt x="12411" y="43442"/>
                    <a:pt x="9070" y="40715"/>
                    <a:pt x="6327" y="37100"/>
                  </a:cubicBezTo>
                  <a:cubicBezTo>
                    <a:pt x="3583" y="33486"/>
                    <a:pt x="2211" y="28951"/>
                    <a:pt x="2211" y="23512"/>
                  </a:cubicBezTo>
                  <a:cubicBezTo>
                    <a:pt x="2211" y="19188"/>
                    <a:pt x="3050" y="15427"/>
                    <a:pt x="4729" y="12248"/>
                  </a:cubicBezTo>
                  <a:cubicBezTo>
                    <a:pt x="6407" y="9069"/>
                    <a:pt x="8683" y="6616"/>
                    <a:pt x="11539" y="4890"/>
                  </a:cubicBezTo>
                  <a:cubicBezTo>
                    <a:pt x="14411" y="3179"/>
                    <a:pt x="17413" y="1936"/>
                    <a:pt x="20560" y="1162"/>
                  </a:cubicBezTo>
                  <a:cubicBezTo>
                    <a:pt x="23707" y="387"/>
                    <a:pt x="27047" y="0"/>
                    <a:pt x="30565" y="0"/>
                  </a:cubicBezTo>
                  <a:cubicBezTo>
                    <a:pt x="32776" y="0"/>
                    <a:pt x="35084" y="145"/>
                    <a:pt x="37504" y="420"/>
                  </a:cubicBezTo>
                  <a:cubicBezTo>
                    <a:pt x="39925" y="694"/>
                    <a:pt x="42313" y="1162"/>
                    <a:pt x="44686" y="1824"/>
                  </a:cubicBezTo>
                  <a:cubicBezTo>
                    <a:pt x="47058" y="2469"/>
                    <a:pt x="49027" y="3405"/>
                    <a:pt x="50576" y="4615"/>
                  </a:cubicBezTo>
                  <a:cubicBezTo>
                    <a:pt x="52125" y="5826"/>
                    <a:pt x="52915" y="7213"/>
                    <a:pt x="52915" y="8746"/>
                  </a:cubicBezTo>
                  <a:cubicBezTo>
                    <a:pt x="52915" y="10280"/>
                    <a:pt x="52432" y="11845"/>
                    <a:pt x="51447" y="13394"/>
                  </a:cubicBezTo>
                  <a:cubicBezTo>
                    <a:pt x="50462" y="14959"/>
                    <a:pt x="49156" y="15734"/>
                    <a:pt x="47510" y="15734"/>
                  </a:cubicBezTo>
                  <a:cubicBezTo>
                    <a:pt x="46687" y="15734"/>
                    <a:pt x="45589" y="15347"/>
                    <a:pt x="44201" y="14556"/>
                  </a:cubicBezTo>
                  <a:cubicBezTo>
                    <a:pt x="42814" y="13765"/>
                    <a:pt x="40941" y="12991"/>
                    <a:pt x="38618" y="12216"/>
                  </a:cubicBezTo>
                  <a:cubicBezTo>
                    <a:pt x="36278" y="11442"/>
                    <a:pt x="33599" y="11038"/>
                    <a:pt x="30581" y="11038"/>
                  </a:cubicBezTo>
                  <a:cubicBezTo>
                    <a:pt x="25917" y="11038"/>
                    <a:pt x="22189" y="11958"/>
                    <a:pt x="19414" y="13814"/>
                  </a:cubicBezTo>
                  <a:cubicBezTo>
                    <a:pt x="16622" y="15670"/>
                    <a:pt x="15235" y="18494"/>
                    <a:pt x="15235" y="22270"/>
                  </a:cubicBezTo>
                  <a:cubicBezTo>
                    <a:pt x="15235" y="24739"/>
                    <a:pt x="15977" y="26853"/>
                    <a:pt x="17445" y="28628"/>
                  </a:cubicBezTo>
                  <a:cubicBezTo>
                    <a:pt x="18914" y="30403"/>
                    <a:pt x="20818" y="31856"/>
                    <a:pt x="23158" y="33018"/>
                  </a:cubicBezTo>
                  <a:cubicBezTo>
                    <a:pt x="25498" y="34163"/>
                    <a:pt x="28096" y="35309"/>
                    <a:pt x="30952" y="36406"/>
                  </a:cubicBezTo>
                  <a:cubicBezTo>
                    <a:pt x="33825" y="37520"/>
                    <a:pt x="36665" y="38811"/>
                    <a:pt x="39489" y="40296"/>
                  </a:cubicBezTo>
                  <a:cubicBezTo>
                    <a:pt x="42313" y="41780"/>
                    <a:pt x="44895" y="43491"/>
                    <a:pt x="47219" y="45427"/>
                  </a:cubicBezTo>
                  <a:cubicBezTo>
                    <a:pt x="49559" y="47364"/>
                    <a:pt x="51463" y="50011"/>
                    <a:pt x="52932" y="53383"/>
                  </a:cubicBezTo>
                  <a:cubicBezTo>
                    <a:pt x="54401" y="56756"/>
                    <a:pt x="55143" y="60661"/>
                    <a:pt x="55143" y="65115"/>
                  </a:cubicBezTo>
                  <a:cubicBezTo>
                    <a:pt x="55143" y="73572"/>
                    <a:pt x="52577" y="80027"/>
                    <a:pt x="47461" y="84448"/>
                  </a:cubicBezTo>
                  <a:cubicBezTo>
                    <a:pt x="42346" y="88886"/>
                    <a:pt x="35567" y="91097"/>
                    <a:pt x="27144" y="91097"/>
                  </a:cubicBezTo>
                  <a:cubicBezTo>
                    <a:pt x="19608" y="91097"/>
                    <a:pt x="13201" y="89516"/>
                    <a:pt x="7924" y="86369"/>
                  </a:cubicBezTo>
                  <a:cubicBezTo>
                    <a:pt x="2631" y="83238"/>
                    <a:pt x="0" y="79978"/>
                    <a:pt x="0" y="7662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89" name="Figura a mano libera: forma 488">
              <a:extLst>
                <a:ext uri="{FF2B5EF4-FFF2-40B4-BE49-F238E27FC236}">
                  <a16:creationId xmlns:a16="http://schemas.microsoft.com/office/drawing/2014/main" id="{B61C1D58-5E0E-AAD9-3F88-764C78210EF3}"/>
                </a:ext>
              </a:extLst>
            </p:cNvPr>
            <p:cNvSpPr/>
            <p:nvPr/>
          </p:nvSpPr>
          <p:spPr>
            <a:xfrm>
              <a:off x="9009315" y="3702775"/>
              <a:ext cx="53802" cy="89822"/>
            </a:xfrm>
            <a:custGeom>
              <a:avLst/>
              <a:gdLst>
                <a:gd name="connsiteX0" fmla="*/ 0 w 53802"/>
                <a:gd name="connsiteY0" fmla="*/ 85465 h 89822"/>
                <a:gd name="connsiteX1" fmla="*/ 0 w 53802"/>
                <a:gd name="connsiteY1" fmla="*/ 4293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1 w 53802"/>
                <a:gd name="connsiteY7" fmla="*/ 9844 h 89822"/>
                <a:gd name="connsiteX8" fmla="*/ 49511 w 53802"/>
                <a:gd name="connsiteY8" fmla="*/ 11571 h 89822"/>
                <a:gd name="connsiteX9" fmla="*/ 13039 w 53802"/>
                <a:gd name="connsiteY9" fmla="*/ 11571 h 89822"/>
                <a:gd name="connsiteX10" fmla="*/ 13039 w 53802"/>
                <a:gd name="connsiteY10" fmla="*/ 39699 h 89822"/>
                <a:gd name="connsiteX11" fmla="*/ 31952 w 53802"/>
                <a:gd name="connsiteY11" fmla="*/ 39699 h 89822"/>
                <a:gd name="connsiteX12" fmla="*/ 35083 w 53802"/>
                <a:gd name="connsiteY12" fmla="*/ 41232 h 89822"/>
                <a:gd name="connsiteX13" fmla="*/ 36245 w 53802"/>
                <a:gd name="connsiteY13" fmla="*/ 44976 h 89822"/>
                <a:gd name="connsiteX14" fmla="*/ 35147 w 53802"/>
                <a:gd name="connsiteY14" fmla="*/ 48477 h 89822"/>
                <a:gd name="connsiteX15" fmla="*/ 31952 w 53802"/>
                <a:gd name="connsiteY15" fmla="*/ 50011 h 89822"/>
                <a:gd name="connsiteX16" fmla="*/ 13039 w 53802"/>
                <a:gd name="connsiteY16" fmla="*/ 50011 h 89822"/>
                <a:gd name="connsiteX17" fmla="*/ 13039 w 53802"/>
                <a:gd name="connsiteY17" fmla="*/ 78251 h 89822"/>
                <a:gd name="connsiteX18" fmla="*/ 49511 w 53802"/>
                <a:gd name="connsiteY18" fmla="*/ 78251 h 89822"/>
                <a:gd name="connsiteX19" fmla="*/ 52641 w 53802"/>
                <a:gd name="connsiteY19" fmla="*/ 79978 h 89822"/>
                <a:gd name="connsiteX20" fmla="*/ 53803 w 53802"/>
                <a:gd name="connsiteY20" fmla="*/ 84158 h 89822"/>
                <a:gd name="connsiteX21" fmla="*/ 52689 w 53802"/>
                <a:gd name="connsiteY21" fmla="*/ 88095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3"/>
                  </a:lnTo>
                  <a:cubicBezTo>
                    <a:pt x="0" y="2985"/>
                    <a:pt x="565" y="1936"/>
                    <a:pt x="1726" y="1162"/>
                  </a:cubicBezTo>
                  <a:cubicBezTo>
                    <a:pt x="2872"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7" y="10990"/>
                    <a:pt x="50817" y="11571"/>
                    <a:pt x="49511" y="11571"/>
                  </a:cubicBezTo>
                  <a:lnTo>
                    <a:pt x="13039" y="11571"/>
                  </a:lnTo>
                  <a:lnTo>
                    <a:pt x="13039" y="39699"/>
                  </a:lnTo>
                  <a:lnTo>
                    <a:pt x="31952" y="39699"/>
                  </a:lnTo>
                  <a:cubicBezTo>
                    <a:pt x="33259" y="39699"/>
                    <a:pt x="34308" y="40215"/>
                    <a:pt x="35083" y="41232"/>
                  </a:cubicBezTo>
                  <a:cubicBezTo>
                    <a:pt x="35857" y="42248"/>
                    <a:pt x="36245" y="43507"/>
                    <a:pt x="36245" y="44976"/>
                  </a:cubicBezTo>
                  <a:cubicBezTo>
                    <a:pt x="36245" y="46283"/>
                    <a:pt x="35874" y="47461"/>
                    <a:pt x="35147" y="48477"/>
                  </a:cubicBezTo>
                  <a:cubicBezTo>
                    <a:pt x="34405" y="49510"/>
                    <a:pt x="33341" y="50011"/>
                    <a:pt x="31952" y="50011"/>
                  </a:cubicBezTo>
                  <a:lnTo>
                    <a:pt x="13039" y="50011"/>
                  </a:lnTo>
                  <a:lnTo>
                    <a:pt x="13039" y="78251"/>
                  </a:lnTo>
                  <a:lnTo>
                    <a:pt x="49511" y="78251"/>
                  </a:lnTo>
                  <a:cubicBezTo>
                    <a:pt x="50817" y="78251"/>
                    <a:pt x="51867" y="78832"/>
                    <a:pt x="52641" y="79978"/>
                  </a:cubicBezTo>
                  <a:cubicBezTo>
                    <a:pt x="53416" y="81124"/>
                    <a:pt x="53803" y="82512"/>
                    <a:pt x="53803" y="84158"/>
                  </a:cubicBezTo>
                  <a:cubicBezTo>
                    <a:pt x="53803" y="85626"/>
                    <a:pt x="53432" y="86950"/>
                    <a:pt x="52689" y="88095"/>
                  </a:cubicBezTo>
                  <a:cubicBezTo>
                    <a:pt x="51947" y="89241"/>
                    <a:pt x="50882" y="89822"/>
                    <a:pt x="49494" y="89822"/>
                  </a:cubicBezTo>
                  <a:lnTo>
                    <a:pt x="5777" y="89822"/>
                  </a:lnTo>
                  <a:cubicBezTo>
                    <a:pt x="4228" y="89822"/>
                    <a:pt x="2872" y="89435"/>
                    <a:pt x="1726"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90" name="Figura a mano libera: forma 489">
              <a:extLst>
                <a:ext uri="{FF2B5EF4-FFF2-40B4-BE49-F238E27FC236}">
                  <a16:creationId xmlns:a16="http://schemas.microsoft.com/office/drawing/2014/main" id="{BF5F891F-B544-3B9F-B9DC-CF1B51F546BA}"/>
                </a:ext>
              </a:extLst>
            </p:cNvPr>
            <p:cNvSpPr/>
            <p:nvPr/>
          </p:nvSpPr>
          <p:spPr>
            <a:xfrm>
              <a:off x="9073526" y="3702775"/>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2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5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0 w 56578"/>
                <a:gd name="connsiteY15" fmla="*/ 29096 h 89773"/>
                <a:gd name="connsiteX16" fmla="*/ 12990 w 56578"/>
                <a:gd name="connsiteY16" fmla="*/ 85465 h 89773"/>
                <a:gd name="connsiteX17" fmla="*/ 11087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6"/>
                    <a:pt x="12022" y="1533"/>
                  </a:cubicBezTo>
                  <a:cubicBezTo>
                    <a:pt x="13410" y="2566"/>
                    <a:pt x="14846" y="4502"/>
                    <a:pt x="16315" y="7375"/>
                  </a:cubicBezTo>
                  <a:lnTo>
                    <a:pt x="43572" y="60549"/>
                  </a:lnTo>
                  <a:lnTo>
                    <a:pt x="43572" y="4180"/>
                  </a:lnTo>
                  <a:cubicBezTo>
                    <a:pt x="43572" y="2792"/>
                    <a:pt x="44201" y="1743"/>
                    <a:pt x="45475" y="1049"/>
                  </a:cubicBezTo>
                  <a:cubicBezTo>
                    <a:pt x="46750"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7"/>
                    <a:pt x="51867" y="89774"/>
                    <a:pt x="50075" y="89774"/>
                  </a:cubicBezTo>
                  <a:cubicBezTo>
                    <a:pt x="46638" y="89774"/>
                    <a:pt x="44055" y="88176"/>
                    <a:pt x="42345" y="84981"/>
                  </a:cubicBezTo>
                  <a:lnTo>
                    <a:pt x="12990" y="29096"/>
                  </a:lnTo>
                  <a:lnTo>
                    <a:pt x="12990" y="85465"/>
                  </a:lnTo>
                  <a:cubicBezTo>
                    <a:pt x="12990" y="86772"/>
                    <a:pt x="12362" y="87821"/>
                    <a:pt x="11087" y="88596"/>
                  </a:cubicBezTo>
                  <a:cubicBezTo>
                    <a:pt x="9812" y="89370"/>
                    <a:pt x="8278" y="89758"/>
                    <a:pt x="6487" y="89758"/>
                  </a:cubicBezTo>
                  <a:cubicBezTo>
                    <a:pt x="4760" y="89758"/>
                    <a:pt x="3260" y="89370"/>
                    <a:pt x="1936" y="88596"/>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91" name="Figura a mano libera: forma 490">
              <a:extLst>
                <a:ext uri="{FF2B5EF4-FFF2-40B4-BE49-F238E27FC236}">
                  <a16:creationId xmlns:a16="http://schemas.microsoft.com/office/drawing/2014/main" id="{A1FEDC2F-8D14-5641-504D-E4879899D4F5}"/>
                </a:ext>
              </a:extLst>
            </p:cNvPr>
            <p:cNvSpPr/>
            <p:nvPr/>
          </p:nvSpPr>
          <p:spPr>
            <a:xfrm>
              <a:off x="9139965" y="3702743"/>
              <a:ext cx="59564" cy="89773"/>
            </a:xfrm>
            <a:custGeom>
              <a:avLst/>
              <a:gdLst>
                <a:gd name="connsiteX0" fmla="*/ 0 w 59564"/>
                <a:gd name="connsiteY0" fmla="*/ 5971 h 89773"/>
                <a:gd name="connsiteX1" fmla="*/ 1098 w 59564"/>
                <a:gd name="connsiteY1" fmla="*/ 1807 h 89773"/>
                <a:gd name="connsiteX2" fmla="*/ 4293 w 59564"/>
                <a:gd name="connsiteY2" fmla="*/ 0 h 89773"/>
                <a:gd name="connsiteX3" fmla="*/ 55271 w 59564"/>
                <a:gd name="connsiteY3" fmla="*/ 0 h 89773"/>
                <a:gd name="connsiteX4" fmla="*/ 58467 w 59564"/>
                <a:gd name="connsiteY4" fmla="*/ 1743 h 89773"/>
                <a:gd name="connsiteX5" fmla="*/ 59564 w 59564"/>
                <a:gd name="connsiteY5" fmla="*/ 5842 h 89773"/>
                <a:gd name="connsiteX6" fmla="*/ 58402 w 59564"/>
                <a:gd name="connsiteY6" fmla="*/ 10247 h 89773"/>
                <a:gd name="connsiteX7" fmla="*/ 55271 w 59564"/>
                <a:gd name="connsiteY7" fmla="*/ 12039 h 89773"/>
                <a:gd name="connsiteX8" fmla="*/ 36358 w 59564"/>
                <a:gd name="connsiteY8" fmla="*/ 12039 h 89773"/>
                <a:gd name="connsiteX9" fmla="*/ 36358 w 59564"/>
                <a:gd name="connsiteY9" fmla="*/ 85481 h 89773"/>
                <a:gd name="connsiteX10" fmla="*/ 34389 w 59564"/>
                <a:gd name="connsiteY10" fmla="*/ 88612 h 89773"/>
                <a:gd name="connsiteX11" fmla="*/ 29839 w 59564"/>
                <a:gd name="connsiteY11" fmla="*/ 89774 h 89773"/>
                <a:gd name="connsiteX12" fmla="*/ 25240 w 59564"/>
                <a:gd name="connsiteY12" fmla="*/ 88612 h 89773"/>
                <a:gd name="connsiteX13" fmla="*/ 23335 w 59564"/>
                <a:gd name="connsiteY13" fmla="*/ 85481 h 89773"/>
                <a:gd name="connsiteX14" fmla="*/ 23335 w 59564"/>
                <a:gd name="connsiteY14" fmla="*/ 12039 h 89773"/>
                <a:gd name="connsiteX15" fmla="*/ 4309 w 59564"/>
                <a:gd name="connsiteY15" fmla="*/ 12039 h 89773"/>
                <a:gd name="connsiteX16" fmla="*/ 1178 w 59564"/>
                <a:gd name="connsiteY16" fmla="*/ 10247 h 89773"/>
                <a:gd name="connsiteX17" fmla="*/ 0 w 59564"/>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4" h="89773">
                  <a:moveTo>
                    <a:pt x="0" y="5971"/>
                  </a:moveTo>
                  <a:cubicBezTo>
                    <a:pt x="0" y="4406"/>
                    <a:pt x="371" y="3018"/>
                    <a:pt x="1098" y="1807"/>
                  </a:cubicBezTo>
                  <a:cubicBezTo>
                    <a:pt x="1823" y="597"/>
                    <a:pt x="2904" y="0"/>
                    <a:pt x="4293"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7" y="87837"/>
                    <a:pt x="34389" y="88612"/>
                  </a:cubicBezTo>
                  <a:cubicBezTo>
                    <a:pt x="33082" y="89387"/>
                    <a:pt x="31565" y="89774"/>
                    <a:pt x="29839" y="89774"/>
                  </a:cubicBezTo>
                  <a:cubicBezTo>
                    <a:pt x="28031" y="89774"/>
                    <a:pt x="26498" y="89387"/>
                    <a:pt x="25240" y="88612"/>
                  </a:cubicBezTo>
                  <a:cubicBezTo>
                    <a:pt x="23965" y="87837"/>
                    <a:pt x="23335" y="86788"/>
                    <a:pt x="23335" y="85481"/>
                  </a:cubicBezTo>
                  <a:lnTo>
                    <a:pt x="23335" y="12039"/>
                  </a:lnTo>
                  <a:lnTo>
                    <a:pt x="4309" y="12039"/>
                  </a:lnTo>
                  <a:cubicBezTo>
                    <a:pt x="3001" y="12039"/>
                    <a:pt x="1953" y="11442"/>
                    <a:pt x="1178" y="10247"/>
                  </a:cubicBezTo>
                  <a:cubicBezTo>
                    <a:pt x="388" y="9053"/>
                    <a:pt x="0" y="7633"/>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92" name="Figura a mano libera: forma 491">
              <a:extLst>
                <a:ext uri="{FF2B5EF4-FFF2-40B4-BE49-F238E27FC236}">
                  <a16:creationId xmlns:a16="http://schemas.microsoft.com/office/drawing/2014/main" id="{6A930A9E-D20F-82F8-D448-E2E7CD9BC73B}"/>
                </a:ext>
              </a:extLst>
            </p:cNvPr>
            <p:cNvSpPr/>
            <p:nvPr/>
          </p:nvSpPr>
          <p:spPr>
            <a:xfrm>
              <a:off x="9196011" y="3702032"/>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0 w 66664"/>
                <a:gd name="connsiteY8" fmla="*/ 90516 h 90516"/>
                <a:gd name="connsiteX9" fmla="*/ 52931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3 h 90516"/>
                <a:gd name="connsiteX15" fmla="*/ 0 w 66664"/>
                <a:gd name="connsiteY15" fmla="*/ 85110 h 90516"/>
                <a:gd name="connsiteX16" fmla="*/ 20592 w 66664"/>
                <a:gd name="connsiteY16" fmla="*/ 59919 h 90516"/>
                <a:gd name="connsiteX17" fmla="*/ 44976 w 66664"/>
                <a:gd name="connsiteY17" fmla="*/ 59919 h 90516"/>
                <a:gd name="connsiteX18" fmla="*/ 32663 w 66664"/>
                <a:gd name="connsiteY18" fmla="*/ 17768 h 90516"/>
                <a:gd name="connsiteX19" fmla="*/ 20592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48" y="84255"/>
                    <a:pt x="129" y="84013"/>
                  </a:cubicBezTo>
                  <a:lnTo>
                    <a:pt x="24513" y="4422"/>
                  </a:lnTo>
                  <a:cubicBezTo>
                    <a:pt x="25562" y="1485"/>
                    <a:pt x="28467" y="0"/>
                    <a:pt x="33244" y="0"/>
                  </a:cubicBezTo>
                  <a:cubicBezTo>
                    <a:pt x="38101" y="0"/>
                    <a:pt x="41054" y="1372"/>
                    <a:pt x="42103" y="4115"/>
                  </a:cubicBezTo>
                  <a:lnTo>
                    <a:pt x="66423" y="83690"/>
                  </a:lnTo>
                  <a:cubicBezTo>
                    <a:pt x="66584" y="84206"/>
                    <a:pt x="66665" y="84594"/>
                    <a:pt x="66665" y="84852"/>
                  </a:cubicBezTo>
                  <a:cubicBezTo>
                    <a:pt x="66665" y="86401"/>
                    <a:pt x="65713" y="87724"/>
                    <a:pt x="63808" y="88838"/>
                  </a:cubicBezTo>
                  <a:cubicBezTo>
                    <a:pt x="61904" y="89951"/>
                    <a:pt x="59871" y="90516"/>
                    <a:pt x="57740" y="90516"/>
                  </a:cubicBezTo>
                  <a:cubicBezTo>
                    <a:pt x="55159" y="90516"/>
                    <a:pt x="53545" y="89629"/>
                    <a:pt x="52931" y="87837"/>
                  </a:cubicBezTo>
                  <a:lnTo>
                    <a:pt x="47848" y="70247"/>
                  </a:lnTo>
                  <a:lnTo>
                    <a:pt x="17655" y="70247"/>
                  </a:lnTo>
                  <a:lnTo>
                    <a:pt x="12636" y="87789"/>
                  </a:lnTo>
                  <a:cubicBezTo>
                    <a:pt x="12071" y="89596"/>
                    <a:pt x="10554" y="90500"/>
                    <a:pt x="8101" y="90500"/>
                  </a:cubicBezTo>
                  <a:cubicBezTo>
                    <a:pt x="6149" y="90500"/>
                    <a:pt x="4309" y="89967"/>
                    <a:pt x="2582" y="88903"/>
                  </a:cubicBezTo>
                  <a:cubicBezTo>
                    <a:pt x="855" y="87837"/>
                    <a:pt x="0" y="86579"/>
                    <a:pt x="0" y="85110"/>
                  </a:cubicBezTo>
                  <a:close/>
                  <a:moveTo>
                    <a:pt x="20592" y="59919"/>
                  </a:moveTo>
                  <a:lnTo>
                    <a:pt x="44976" y="59919"/>
                  </a:lnTo>
                  <a:lnTo>
                    <a:pt x="32663" y="17768"/>
                  </a:lnTo>
                  <a:lnTo>
                    <a:pt x="20592"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93" name="Figura a mano libera: forma 492">
              <a:extLst>
                <a:ext uri="{FF2B5EF4-FFF2-40B4-BE49-F238E27FC236}">
                  <a16:creationId xmlns:a16="http://schemas.microsoft.com/office/drawing/2014/main" id="{FBF2AE58-AC09-DC8D-5BF0-3B5ADCB1627B}"/>
                </a:ext>
              </a:extLst>
            </p:cNvPr>
            <p:cNvSpPr/>
            <p:nvPr/>
          </p:nvSpPr>
          <p:spPr>
            <a:xfrm>
              <a:off x="9257867" y="3702743"/>
              <a:ext cx="59564" cy="89773"/>
            </a:xfrm>
            <a:custGeom>
              <a:avLst/>
              <a:gdLst>
                <a:gd name="connsiteX0" fmla="*/ 0 w 59564"/>
                <a:gd name="connsiteY0" fmla="*/ 5971 h 89773"/>
                <a:gd name="connsiteX1" fmla="*/ 1113 w 59564"/>
                <a:gd name="connsiteY1" fmla="*/ 1807 h 89773"/>
                <a:gd name="connsiteX2" fmla="*/ 4309 w 59564"/>
                <a:gd name="connsiteY2" fmla="*/ 0 h 89773"/>
                <a:gd name="connsiteX3" fmla="*/ 55271 w 59564"/>
                <a:gd name="connsiteY3" fmla="*/ 0 h 89773"/>
                <a:gd name="connsiteX4" fmla="*/ 58467 w 59564"/>
                <a:gd name="connsiteY4" fmla="*/ 1743 h 89773"/>
                <a:gd name="connsiteX5" fmla="*/ 59564 w 59564"/>
                <a:gd name="connsiteY5" fmla="*/ 5842 h 89773"/>
                <a:gd name="connsiteX6" fmla="*/ 58402 w 59564"/>
                <a:gd name="connsiteY6" fmla="*/ 10247 h 89773"/>
                <a:gd name="connsiteX7" fmla="*/ 55271 w 59564"/>
                <a:gd name="connsiteY7" fmla="*/ 12039 h 89773"/>
                <a:gd name="connsiteX8" fmla="*/ 36358 w 59564"/>
                <a:gd name="connsiteY8" fmla="*/ 12039 h 89773"/>
                <a:gd name="connsiteX9" fmla="*/ 36358 w 59564"/>
                <a:gd name="connsiteY9" fmla="*/ 85481 h 89773"/>
                <a:gd name="connsiteX10" fmla="*/ 34389 w 59564"/>
                <a:gd name="connsiteY10" fmla="*/ 88612 h 89773"/>
                <a:gd name="connsiteX11" fmla="*/ 29838 w 59564"/>
                <a:gd name="connsiteY11" fmla="*/ 89774 h 89773"/>
                <a:gd name="connsiteX12" fmla="*/ 25240 w 59564"/>
                <a:gd name="connsiteY12" fmla="*/ 88612 h 89773"/>
                <a:gd name="connsiteX13" fmla="*/ 23335 w 59564"/>
                <a:gd name="connsiteY13" fmla="*/ 85481 h 89773"/>
                <a:gd name="connsiteX14" fmla="*/ 23335 w 59564"/>
                <a:gd name="connsiteY14" fmla="*/ 12039 h 89773"/>
                <a:gd name="connsiteX15" fmla="*/ 4309 w 59564"/>
                <a:gd name="connsiteY15" fmla="*/ 12039 h 89773"/>
                <a:gd name="connsiteX16" fmla="*/ 1178 w 59564"/>
                <a:gd name="connsiteY16" fmla="*/ 10247 h 89773"/>
                <a:gd name="connsiteX17" fmla="*/ 0 w 59564"/>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4"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7" y="87837"/>
                    <a:pt x="34389" y="88612"/>
                  </a:cubicBezTo>
                  <a:cubicBezTo>
                    <a:pt x="33082" y="89387"/>
                    <a:pt x="31565" y="89774"/>
                    <a:pt x="29838" y="89774"/>
                  </a:cubicBezTo>
                  <a:cubicBezTo>
                    <a:pt x="28031" y="89774"/>
                    <a:pt x="26498" y="89387"/>
                    <a:pt x="25240" y="88612"/>
                  </a:cubicBezTo>
                  <a:cubicBezTo>
                    <a:pt x="23965" y="87837"/>
                    <a:pt x="23335" y="86788"/>
                    <a:pt x="23335" y="85481"/>
                  </a:cubicBezTo>
                  <a:lnTo>
                    <a:pt x="23335" y="12039"/>
                  </a:lnTo>
                  <a:lnTo>
                    <a:pt x="4309" y="12039"/>
                  </a:lnTo>
                  <a:cubicBezTo>
                    <a:pt x="3001" y="12039"/>
                    <a:pt x="1953" y="11442"/>
                    <a:pt x="1178" y="10247"/>
                  </a:cubicBezTo>
                  <a:cubicBezTo>
                    <a:pt x="403" y="9053"/>
                    <a:pt x="0" y="7633"/>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94" name="Figura a mano libera: forma 493">
              <a:extLst>
                <a:ext uri="{FF2B5EF4-FFF2-40B4-BE49-F238E27FC236}">
                  <a16:creationId xmlns:a16="http://schemas.microsoft.com/office/drawing/2014/main" id="{3983A786-3170-B977-A17F-580EAA1A87D7}"/>
                </a:ext>
              </a:extLst>
            </p:cNvPr>
            <p:cNvSpPr/>
            <p:nvPr/>
          </p:nvSpPr>
          <p:spPr>
            <a:xfrm>
              <a:off x="9327242" y="3702759"/>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3" y="0"/>
                    <a:pt x="6504" y="0"/>
                  </a:cubicBezTo>
                  <a:cubicBezTo>
                    <a:pt x="8312" y="0"/>
                    <a:pt x="9844" y="355"/>
                    <a:pt x="11103" y="1049"/>
                  </a:cubicBezTo>
                  <a:cubicBezTo>
                    <a:pt x="12378" y="1743"/>
                    <a:pt x="13007" y="2792"/>
                    <a:pt x="13007" y="4180"/>
                  </a:cubicBezTo>
                  <a:lnTo>
                    <a:pt x="13007" y="85481"/>
                  </a:lnTo>
                  <a:cubicBezTo>
                    <a:pt x="13007" y="86788"/>
                    <a:pt x="12378" y="87837"/>
                    <a:pt x="11103" y="88612"/>
                  </a:cubicBezTo>
                  <a:cubicBezTo>
                    <a:pt x="9828" y="89387"/>
                    <a:pt x="8295" y="89774"/>
                    <a:pt x="6504" y="89774"/>
                  </a:cubicBezTo>
                  <a:cubicBezTo>
                    <a:pt x="4777" y="89774"/>
                    <a:pt x="3276" y="89387"/>
                    <a:pt x="1953"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95" name="Figura a mano libera: forma 494">
              <a:extLst>
                <a:ext uri="{FF2B5EF4-FFF2-40B4-BE49-F238E27FC236}">
                  <a16:creationId xmlns:a16="http://schemas.microsoft.com/office/drawing/2014/main" id="{EE126AAD-30BE-46F3-7333-1D9A4A9020F5}"/>
                </a:ext>
              </a:extLst>
            </p:cNvPr>
            <p:cNvSpPr/>
            <p:nvPr/>
          </p:nvSpPr>
          <p:spPr>
            <a:xfrm>
              <a:off x="9355612" y="3702775"/>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07 w 55126"/>
                <a:gd name="connsiteY11" fmla="*/ 63114 h 90499"/>
                <a:gd name="connsiteX12" fmla="*/ 27499 w 55126"/>
                <a:gd name="connsiteY12" fmla="*/ 78961 h 90499"/>
                <a:gd name="connsiteX13" fmla="*/ 38311 w 55126"/>
                <a:gd name="connsiteY13" fmla="*/ 75024 h 90499"/>
                <a:gd name="connsiteX14" fmla="*/ 42119 w 55126"/>
                <a:gd name="connsiteY14" fmla="*/ 63114 h 90499"/>
                <a:gd name="connsiteX15" fmla="*/ 42119 w 55126"/>
                <a:gd name="connsiteY15" fmla="*/ 27386 h 90499"/>
                <a:gd name="connsiteX16" fmla="*/ 38311 w 55126"/>
                <a:gd name="connsiteY16" fmla="*/ 15476 h 90499"/>
                <a:gd name="connsiteX17" fmla="*/ 27499 w 55126"/>
                <a:gd name="connsiteY17" fmla="*/ 11538 h 90499"/>
                <a:gd name="connsiteX18" fmla="*/ 13007 w 55126"/>
                <a:gd name="connsiteY18" fmla="*/ 27386 h 90499"/>
                <a:gd name="connsiteX19" fmla="*/ 13007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2"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485" y="79446"/>
                    <a:pt x="0" y="72523"/>
                    <a:pt x="0" y="63114"/>
                  </a:cubicBezTo>
                  <a:close/>
                  <a:moveTo>
                    <a:pt x="13007" y="63114"/>
                  </a:moveTo>
                  <a:cubicBezTo>
                    <a:pt x="13007" y="73668"/>
                    <a:pt x="17833" y="78961"/>
                    <a:pt x="27499" y="78961"/>
                  </a:cubicBezTo>
                  <a:cubicBezTo>
                    <a:pt x="32163" y="78961"/>
                    <a:pt x="35761" y="77654"/>
                    <a:pt x="38311" y="75024"/>
                  </a:cubicBezTo>
                  <a:cubicBezTo>
                    <a:pt x="40845" y="72410"/>
                    <a:pt x="42119" y="68440"/>
                    <a:pt x="42119" y="63114"/>
                  </a:cubicBezTo>
                  <a:lnTo>
                    <a:pt x="42119" y="27386"/>
                  </a:lnTo>
                  <a:cubicBezTo>
                    <a:pt x="42119" y="22060"/>
                    <a:pt x="40845" y="18090"/>
                    <a:pt x="38311" y="15476"/>
                  </a:cubicBezTo>
                  <a:cubicBezTo>
                    <a:pt x="35777" y="12862"/>
                    <a:pt x="32163" y="11538"/>
                    <a:pt x="27499" y="11538"/>
                  </a:cubicBezTo>
                  <a:cubicBezTo>
                    <a:pt x="17833" y="11538"/>
                    <a:pt x="13007" y="16815"/>
                    <a:pt x="13007" y="27386"/>
                  </a:cubicBezTo>
                  <a:lnTo>
                    <a:pt x="13007"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96" name="Figura a mano libera: forma 495">
              <a:extLst>
                <a:ext uri="{FF2B5EF4-FFF2-40B4-BE49-F238E27FC236}">
                  <a16:creationId xmlns:a16="http://schemas.microsoft.com/office/drawing/2014/main" id="{DBD5316C-948A-CBFC-A927-4C6D66E31505}"/>
                </a:ext>
              </a:extLst>
            </p:cNvPr>
            <p:cNvSpPr/>
            <p:nvPr/>
          </p:nvSpPr>
          <p:spPr>
            <a:xfrm>
              <a:off x="9425973" y="3702775"/>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3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6 w 56578"/>
                <a:gd name="connsiteY14" fmla="*/ 84981 h 89773"/>
                <a:gd name="connsiteX15" fmla="*/ 12990 w 56578"/>
                <a:gd name="connsiteY15" fmla="*/ 29096 h 89773"/>
                <a:gd name="connsiteX16" fmla="*/ 12990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6"/>
                    <a:pt x="12023" y="1533"/>
                  </a:cubicBezTo>
                  <a:cubicBezTo>
                    <a:pt x="13410" y="2566"/>
                    <a:pt x="14847" y="4502"/>
                    <a:pt x="16315" y="7375"/>
                  </a:cubicBezTo>
                  <a:lnTo>
                    <a:pt x="43572" y="60549"/>
                  </a:lnTo>
                  <a:lnTo>
                    <a:pt x="43572" y="4180"/>
                  </a:lnTo>
                  <a:cubicBezTo>
                    <a:pt x="43572" y="2792"/>
                    <a:pt x="44201" y="1743"/>
                    <a:pt x="45476" y="1049"/>
                  </a:cubicBezTo>
                  <a:cubicBezTo>
                    <a:pt x="46751"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7"/>
                    <a:pt x="51867" y="89774"/>
                    <a:pt x="50075" y="89774"/>
                  </a:cubicBezTo>
                  <a:cubicBezTo>
                    <a:pt x="46638" y="89774"/>
                    <a:pt x="44055" y="88176"/>
                    <a:pt x="42346" y="84981"/>
                  </a:cubicBezTo>
                  <a:lnTo>
                    <a:pt x="12990" y="29096"/>
                  </a:lnTo>
                  <a:lnTo>
                    <a:pt x="12990" y="85465"/>
                  </a:lnTo>
                  <a:cubicBezTo>
                    <a:pt x="12990" y="86772"/>
                    <a:pt x="12362" y="87821"/>
                    <a:pt x="11087" y="88596"/>
                  </a:cubicBezTo>
                  <a:cubicBezTo>
                    <a:pt x="9812" y="89370"/>
                    <a:pt x="8278" y="89758"/>
                    <a:pt x="6487" y="89758"/>
                  </a:cubicBezTo>
                  <a:cubicBezTo>
                    <a:pt x="4761" y="89758"/>
                    <a:pt x="3260" y="89370"/>
                    <a:pt x="1937" y="88596"/>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97" name="Figura a mano libera: forma 496">
              <a:extLst>
                <a:ext uri="{FF2B5EF4-FFF2-40B4-BE49-F238E27FC236}">
                  <a16:creationId xmlns:a16="http://schemas.microsoft.com/office/drawing/2014/main" id="{D3827E36-12ED-C37F-C56B-33D6CF231A06}"/>
                </a:ext>
              </a:extLst>
            </p:cNvPr>
            <p:cNvSpPr/>
            <p:nvPr/>
          </p:nvSpPr>
          <p:spPr>
            <a:xfrm>
              <a:off x="8849794" y="3825421"/>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07 w 55126"/>
                <a:gd name="connsiteY11" fmla="*/ 63114 h 90499"/>
                <a:gd name="connsiteX12" fmla="*/ 27499 w 55126"/>
                <a:gd name="connsiteY12" fmla="*/ 78961 h 90499"/>
                <a:gd name="connsiteX13" fmla="*/ 38311 w 55126"/>
                <a:gd name="connsiteY13" fmla="*/ 75024 h 90499"/>
                <a:gd name="connsiteX14" fmla="*/ 42119 w 55126"/>
                <a:gd name="connsiteY14" fmla="*/ 63114 h 90499"/>
                <a:gd name="connsiteX15" fmla="*/ 42119 w 55126"/>
                <a:gd name="connsiteY15" fmla="*/ 27386 h 90499"/>
                <a:gd name="connsiteX16" fmla="*/ 38311 w 55126"/>
                <a:gd name="connsiteY16" fmla="*/ 15476 h 90499"/>
                <a:gd name="connsiteX17" fmla="*/ 27499 w 55126"/>
                <a:gd name="connsiteY17" fmla="*/ 11538 h 90499"/>
                <a:gd name="connsiteX18" fmla="*/ 13007 w 55126"/>
                <a:gd name="connsiteY18" fmla="*/ 27386 h 90499"/>
                <a:gd name="connsiteX19" fmla="*/ 13007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2"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485" y="79446"/>
                    <a:pt x="0" y="72523"/>
                    <a:pt x="0" y="63114"/>
                  </a:cubicBezTo>
                  <a:close/>
                  <a:moveTo>
                    <a:pt x="13007" y="63114"/>
                  </a:moveTo>
                  <a:cubicBezTo>
                    <a:pt x="13007" y="73668"/>
                    <a:pt x="17833" y="78961"/>
                    <a:pt x="27499" y="78961"/>
                  </a:cubicBezTo>
                  <a:cubicBezTo>
                    <a:pt x="32163" y="78961"/>
                    <a:pt x="35761" y="77654"/>
                    <a:pt x="38311" y="75024"/>
                  </a:cubicBezTo>
                  <a:cubicBezTo>
                    <a:pt x="40845" y="72410"/>
                    <a:pt x="42119" y="68440"/>
                    <a:pt x="42119" y="63114"/>
                  </a:cubicBezTo>
                  <a:lnTo>
                    <a:pt x="42119" y="27386"/>
                  </a:lnTo>
                  <a:cubicBezTo>
                    <a:pt x="42119" y="22060"/>
                    <a:pt x="40845" y="18090"/>
                    <a:pt x="38311" y="15476"/>
                  </a:cubicBezTo>
                  <a:cubicBezTo>
                    <a:pt x="35777" y="12862"/>
                    <a:pt x="32178" y="11538"/>
                    <a:pt x="27499" y="11538"/>
                  </a:cubicBezTo>
                  <a:cubicBezTo>
                    <a:pt x="17833" y="11538"/>
                    <a:pt x="13007" y="16815"/>
                    <a:pt x="13007" y="27386"/>
                  </a:cubicBezTo>
                  <a:lnTo>
                    <a:pt x="13007"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98" name="Figura a mano libera: forma 497">
              <a:extLst>
                <a:ext uri="{FF2B5EF4-FFF2-40B4-BE49-F238E27FC236}">
                  <a16:creationId xmlns:a16="http://schemas.microsoft.com/office/drawing/2014/main" id="{F0A5885D-A41C-2FDA-693D-E133359CB541}"/>
                </a:ext>
              </a:extLst>
            </p:cNvPr>
            <p:cNvSpPr/>
            <p:nvPr/>
          </p:nvSpPr>
          <p:spPr>
            <a:xfrm>
              <a:off x="8920154" y="3825421"/>
              <a:ext cx="53060" cy="89773"/>
            </a:xfrm>
            <a:custGeom>
              <a:avLst/>
              <a:gdLst>
                <a:gd name="connsiteX0" fmla="*/ 0 w 53060"/>
                <a:gd name="connsiteY0" fmla="*/ 85465 h 89773"/>
                <a:gd name="connsiteX1" fmla="*/ 0 w 53060"/>
                <a:gd name="connsiteY1" fmla="*/ 4293 h 89773"/>
                <a:gd name="connsiteX2" fmla="*/ 1726 w 53060"/>
                <a:gd name="connsiteY2" fmla="*/ 1162 h 89773"/>
                <a:gd name="connsiteX3" fmla="*/ 5777 w 53060"/>
                <a:gd name="connsiteY3" fmla="*/ 0 h 89773"/>
                <a:gd name="connsiteX4" fmla="*/ 48881 w 53060"/>
                <a:gd name="connsiteY4" fmla="*/ 0 h 89773"/>
                <a:gd name="connsiteX5" fmla="*/ 52012 w 53060"/>
                <a:gd name="connsiteY5" fmla="*/ 1662 h 89773"/>
                <a:gd name="connsiteX6" fmla="*/ 53060 w 53060"/>
                <a:gd name="connsiteY6" fmla="*/ 5648 h 89773"/>
                <a:gd name="connsiteX7" fmla="*/ 51964 w 53060"/>
                <a:gd name="connsiteY7" fmla="*/ 9828 h 89773"/>
                <a:gd name="connsiteX8" fmla="*/ 48897 w 53060"/>
                <a:gd name="connsiteY8" fmla="*/ 11555 h 89773"/>
                <a:gd name="connsiteX9" fmla="*/ 13039 w 53060"/>
                <a:gd name="connsiteY9" fmla="*/ 11555 h 89773"/>
                <a:gd name="connsiteX10" fmla="*/ 13039 w 53060"/>
                <a:gd name="connsiteY10" fmla="*/ 39682 h 89773"/>
                <a:gd name="connsiteX11" fmla="*/ 32066 w 53060"/>
                <a:gd name="connsiteY11" fmla="*/ 39682 h 89773"/>
                <a:gd name="connsiteX12" fmla="*/ 35132 w 53060"/>
                <a:gd name="connsiteY12" fmla="*/ 41215 h 89773"/>
                <a:gd name="connsiteX13" fmla="*/ 36229 w 53060"/>
                <a:gd name="connsiteY13" fmla="*/ 44959 h 89773"/>
                <a:gd name="connsiteX14" fmla="*/ 35180 w 53060"/>
                <a:gd name="connsiteY14" fmla="*/ 48461 h 89773"/>
                <a:gd name="connsiteX15" fmla="*/ 32049 w 53060"/>
                <a:gd name="connsiteY15" fmla="*/ 49994 h 89773"/>
                <a:gd name="connsiteX16" fmla="*/ 13023 w 53060"/>
                <a:gd name="connsiteY16" fmla="*/ 49994 h 89773"/>
                <a:gd name="connsiteX17" fmla="*/ 13023 w 53060"/>
                <a:gd name="connsiteY17" fmla="*/ 85481 h 89773"/>
                <a:gd name="connsiteX18" fmla="*/ 11119 w 53060"/>
                <a:gd name="connsiteY18" fmla="*/ 88676 h 89773"/>
                <a:gd name="connsiteX19" fmla="*/ 6520 w 53060"/>
                <a:gd name="connsiteY19" fmla="*/ 89774 h 89773"/>
                <a:gd name="connsiteX20" fmla="*/ 1968 w 53060"/>
                <a:gd name="connsiteY20" fmla="*/ 88676 h 89773"/>
                <a:gd name="connsiteX21" fmla="*/ 0 w 53060"/>
                <a:gd name="connsiteY21"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60" h="89773">
                  <a:moveTo>
                    <a:pt x="0" y="85465"/>
                  </a:moveTo>
                  <a:lnTo>
                    <a:pt x="0" y="4293"/>
                  </a:lnTo>
                  <a:cubicBezTo>
                    <a:pt x="0" y="2985"/>
                    <a:pt x="565" y="1936"/>
                    <a:pt x="1726" y="1162"/>
                  </a:cubicBezTo>
                  <a:cubicBezTo>
                    <a:pt x="2872" y="387"/>
                    <a:pt x="4228" y="0"/>
                    <a:pt x="5777" y="0"/>
                  </a:cubicBezTo>
                  <a:lnTo>
                    <a:pt x="48881" y="0"/>
                  </a:lnTo>
                  <a:cubicBezTo>
                    <a:pt x="50269" y="0"/>
                    <a:pt x="51317" y="549"/>
                    <a:pt x="52012" y="1662"/>
                  </a:cubicBezTo>
                  <a:cubicBezTo>
                    <a:pt x="52706" y="2776"/>
                    <a:pt x="53060" y="4099"/>
                    <a:pt x="53060" y="5648"/>
                  </a:cubicBezTo>
                  <a:cubicBezTo>
                    <a:pt x="53060" y="7294"/>
                    <a:pt x="52689" y="8682"/>
                    <a:pt x="51964" y="9828"/>
                  </a:cubicBezTo>
                  <a:cubicBezTo>
                    <a:pt x="51221" y="10973"/>
                    <a:pt x="50204" y="11555"/>
                    <a:pt x="48897" y="11555"/>
                  </a:cubicBezTo>
                  <a:lnTo>
                    <a:pt x="13039" y="11555"/>
                  </a:lnTo>
                  <a:lnTo>
                    <a:pt x="13039" y="39682"/>
                  </a:lnTo>
                  <a:lnTo>
                    <a:pt x="32066" y="39682"/>
                  </a:lnTo>
                  <a:cubicBezTo>
                    <a:pt x="33373" y="39682"/>
                    <a:pt x="34405" y="40199"/>
                    <a:pt x="35132" y="41215"/>
                  </a:cubicBezTo>
                  <a:cubicBezTo>
                    <a:pt x="35874" y="42232"/>
                    <a:pt x="36229" y="43491"/>
                    <a:pt x="36229" y="44959"/>
                  </a:cubicBezTo>
                  <a:cubicBezTo>
                    <a:pt x="36229" y="46267"/>
                    <a:pt x="35874" y="47445"/>
                    <a:pt x="35180" y="48461"/>
                  </a:cubicBezTo>
                  <a:cubicBezTo>
                    <a:pt x="34486" y="49494"/>
                    <a:pt x="33437" y="49994"/>
                    <a:pt x="32049" y="49994"/>
                  </a:cubicBezTo>
                  <a:lnTo>
                    <a:pt x="13023" y="49994"/>
                  </a:lnTo>
                  <a:lnTo>
                    <a:pt x="13023" y="85481"/>
                  </a:lnTo>
                  <a:cubicBezTo>
                    <a:pt x="13023" y="86869"/>
                    <a:pt x="12394" y="87934"/>
                    <a:pt x="11119" y="88676"/>
                  </a:cubicBezTo>
                  <a:cubicBezTo>
                    <a:pt x="9844" y="89419"/>
                    <a:pt x="8311" y="89774"/>
                    <a:pt x="6520" y="89774"/>
                  </a:cubicBezTo>
                  <a:cubicBezTo>
                    <a:pt x="4792" y="89774"/>
                    <a:pt x="3292" y="89403"/>
                    <a:pt x="1968" y="88676"/>
                  </a:cubicBezTo>
                  <a:cubicBezTo>
                    <a:pt x="645" y="87918"/>
                    <a:pt x="0" y="86853"/>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499" name="Figura a mano libera: forma 498">
              <a:extLst>
                <a:ext uri="{FF2B5EF4-FFF2-40B4-BE49-F238E27FC236}">
                  <a16:creationId xmlns:a16="http://schemas.microsoft.com/office/drawing/2014/main" id="{2104C723-44EE-9200-BF81-A25487E7D468}"/>
                </a:ext>
              </a:extLst>
            </p:cNvPr>
            <p:cNvSpPr/>
            <p:nvPr/>
          </p:nvSpPr>
          <p:spPr>
            <a:xfrm>
              <a:off x="9006361" y="3825421"/>
              <a:ext cx="68165" cy="89757"/>
            </a:xfrm>
            <a:custGeom>
              <a:avLst/>
              <a:gdLst>
                <a:gd name="connsiteX0" fmla="*/ 0 w 68165"/>
                <a:gd name="connsiteY0" fmla="*/ 85465 h 89757"/>
                <a:gd name="connsiteX1" fmla="*/ 0 w 68165"/>
                <a:gd name="connsiteY1" fmla="*/ 6504 h 89757"/>
                <a:gd name="connsiteX2" fmla="*/ 1840 w 68165"/>
                <a:gd name="connsiteY2" fmla="*/ 1598 h 89757"/>
                <a:gd name="connsiteX3" fmla="*/ 6504 w 68165"/>
                <a:gd name="connsiteY3" fmla="*/ 0 h 89757"/>
                <a:gd name="connsiteX4" fmla="*/ 12345 w 68165"/>
                <a:gd name="connsiteY4" fmla="*/ 1533 h 89757"/>
                <a:gd name="connsiteX5" fmla="*/ 16832 w 68165"/>
                <a:gd name="connsiteY5" fmla="*/ 7375 h 89757"/>
                <a:gd name="connsiteX6" fmla="*/ 34018 w 68165"/>
                <a:gd name="connsiteY6" fmla="*/ 39925 h 89757"/>
                <a:gd name="connsiteX7" fmla="*/ 51463 w 68165"/>
                <a:gd name="connsiteY7" fmla="*/ 7375 h 89757"/>
                <a:gd name="connsiteX8" fmla="*/ 55885 w 68165"/>
                <a:gd name="connsiteY8" fmla="*/ 1533 h 89757"/>
                <a:gd name="connsiteX9" fmla="*/ 61662 w 68165"/>
                <a:gd name="connsiteY9" fmla="*/ 0 h 89757"/>
                <a:gd name="connsiteX10" fmla="*/ 66326 w 68165"/>
                <a:gd name="connsiteY10" fmla="*/ 1598 h 89757"/>
                <a:gd name="connsiteX11" fmla="*/ 68166 w 68165"/>
                <a:gd name="connsiteY11" fmla="*/ 6504 h 89757"/>
                <a:gd name="connsiteX12" fmla="*/ 68166 w 68165"/>
                <a:gd name="connsiteY12" fmla="*/ 85465 h 89757"/>
                <a:gd name="connsiteX13" fmla="*/ 66261 w 68165"/>
                <a:gd name="connsiteY13" fmla="*/ 88596 h 89757"/>
                <a:gd name="connsiteX14" fmla="*/ 61662 w 68165"/>
                <a:gd name="connsiteY14" fmla="*/ 89758 h 89757"/>
                <a:gd name="connsiteX15" fmla="*/ 57111 w 68165"/>
                <a:gd name="connsiteY15" fmla="*/ 88596 h 89757"/>
                <a:gd name="connsiteX16" fmla="*/ 55142 w 68165"/>
                <a:gd name="connsiteY16" fmla="*/ 85465 h 89757"/>
                <a:gd name="connsiteX17" fmla="*/ 55142 w 68165"/>
                <a:gd name="connsiteY17" fmla="*/ 26514 h 89757"/>
                <a:gd name="connsiteX18" fmla="*/ 38682 w 68165"/>
                <a:gd name="connsiteY18" fmla="*/ 56966 h 89757"/>
                <a:gd name="connsiteX19" fmla="*/ 33889 w 68165"/>
                <a:gd name="connsiteY19" fmla="*/ 59919 h 89757"/>
                <a:gd name="connsiteX20" fmla="*/ 29468 w 68165"/>
                <a:gd name="connsiteY20" fmla="*/ 56966 h 89757"/>
                <a:gd name="connsiteX21" fmla="*/ 13007 w 68165"/>
                <a:gd name="connsiteY21" fmla="*/ 25772 h 89757"/>
                <a:gd name="connsiteX22" fmla="*/ 13007 w 68165"/>
                <a:gd name="connsiteY22" fmla="*/ 85449 h 89757"/>
                <a:gd name="connsiteX23" fmla="*/ 11103 w 68165"/>
                <a:gd name="connsiteY23" fmla="*/ 88580 h 89757"/>
                <a:gd name="connsiteX24" fmla="*/ 6504 w 68165"/>
                <a:gd name="connsiteY24" fmla="*/ 89741 h 89757"/>
                <a:gd name="connsiteX25" fmla="*/ 1953 w 68165"/>
                <a:gd name="connsiteY25" fmla="*/ 88580 h 89757"/>
                <a:gd name="connsiteX26" fmla="*/ 0 w 68165"/>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65" h="89757">
                  <a:moveTo>
                    <a:pt x="0" y="85465"/>
                  </a:moveTo>
                  <a:lnTo>
                    <a:pt x="0" y="6504"/>
                  </a:lnTo>
                  <a:cubicBezTo>
                    <a:pt x="0" y="4293"/>
                    <a:pt x="613" y="2663"/>
                    <a:pt x="1840" y="1598"/>
                  </a:cubicBezTo>
                  <a:cubicBezTo>
                    <a:pt x="3066" y="532"/>
                    <a:pt x="4615" y="0"/>
                    <a:pt x="6504" y="0"/>
                  </a:cubicBezTo>
                  <a:cubicBezTo>
                    <a:pt x="8876" y="0"/>
                    <a:pt x="10828" y="516"/>
                    <a:pt x="12345" y="1533"/>
                  </a:cubicBezTo>
                  <a:cubicBezTo>
                    <a:pt x="13862" y="2566"/>
                    <a:pt x="15347" y="4502"/>
                    <a:pt x="16832" y="7375"/>
                  </a:cubicBezTo>
                  <a:lnTo>
                    <a:pt x="34018" y="39925"/>
                  </a:lnTo>
                  <a:lnTo>
                    <a:pt x="51463" y="7375"/>
                  </a:lnTo>
                  <a:cubicBezTo>
                    <a:pt x="52931" y="4502"/>
                    <a:pt x="54417" y="2566"/>
                    <a:pt x="55885" y="1533"/>
                  </a:cubicBezTo>
                  <a:cubicBezTo>
                    <a:pt x="57353" y="516"/>
                    <a:pt x="59274" y="0"/>
                    <a:pt x="61662" y="0"/>
                  </a:cubicBezTo>
                  <a:cubicBezTo>
                    <a:pt x="63550" y="0"/>
                    <a:pt x="65099" y="532"/>
                    <a:pt x="66326" y="1598"/>
                  </a:cubicBezTo>
                  <a:cubicBezTo>
                    <a:pt x="67552" y="2663"/>
                    <a:pt x="68166" y="4293"/>
                    <a:pt x="68166" y="6504"/>
                  </a:cubicBezTo>
                  <a:lnTo>
                    <a:pt x="68166" y="85465"/>
                  </a:lnTo>
                  <a:cubicBezTo>
                    <a:pt x="68166" y="86772"/>
                    <a:pt x="67536" y="87821"/>
                    <a:pt x="66261" y="88596"/>
                  </a:cubicBezTo>
                  <a:cubicBezTo>
                    <a:pt x="64986" y="89370"/>
                    <a:pt x="63453" y="89758"/>
                    <a:pt x="61662" y="89758"/>
                  </a:cubicBezTo>
                  <a:cubicBezTo>
                    <a:pt x="59935" y="89758"/>
                    <a:pt x="58434" y="89370"/>
                    <a:pt x="57111" y="88596"/>
                  </a:cubicBezTo>
                  <a:cubicBezTo>
                    <a:pt x="55804" y="87821"/>
                    <a:pt x="55142" y="86772"/>
                    <a:pt x="55142" y="85465"/>
                  </a:cubicBezTo>
                  <a:lnTo>
                    <a:pt x="55142" y="26514"/>
                  </a:lnTo>
                  <a:lnTo>
                    <a:pt x="38682" y="56966"/>
                  </a:lnTo>
                  <a:cubicBezTo>
                    <a:pt x="37455" y="58935"/>
                    <a:pt x="35858" y="59919"/>
                    <a:pt x="33889" y="59919"/>
                  </a:cubicBezTo>
                  <a:cubicBezTo>
                    <a:pt x="31921" y="59919"/>
                    <a:pt x="30452" y="58935"/>
                    <a:pt x="29468" y="56966"/>
                  </a:cubicBezTo>
                  <a:lnTo>
                    <a:pt x="13007" y="25772"/>
                  </a:lnTo>
                  <a:lnTo>
                    <a:pt x="13007" y="85449"/>
                  </a:lnTo>
                  <a:cubicBezTo>
                    <a:pt x="13007" y="86756"/>
                    <a:pt x="12377" y="87805"/>
                    <a:pt x="11103" y="88580"/>
                  </a:cubicBezTo>
                  <a:cubicBezTo>
                    <a:pt x="9828" y="89354"/>
                    <a:pt x="8295" y="89741"/>
                    <a:pt x="6504" y="89741"/>
                  </a:cubicBezTo>
                  <a:cubicBezTo>
                    <a:pt x="4777" y="89741"/>
                    <a:pt x="3276" y="89354"/>
                    <a:pt x="1953" y="88580"/>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00" name="Figura a mano libera: forma 499">
              <a:extLst>
                <a:ext uri="{FF2B5EF4-FFF2-40B4-BE49-F238E27FC236}">
                  <a16:creationId xmlns:a16="http://schemas.microsoft.com/office/drawing/2014/main" id="{7875AB7A-ADE7-A81A-6900-6675E5D0B7B2}"/>
                </a:ext>
              </a:extLst>
            </p:cNvPr>
            <p:cNvSpPr/>
            <p:nvPr/>
          </p:nvSpPr>
          <p:spPr>
            <a:xfrm>
              <a:off x="9089874" y="3825421"/>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07 w 55126"/>
                <a:gd name="connsiteY11" fmla="*/ 63114 h 90499"/>
                <a:gd name="connsiteX12" fmla="*/ 27499 w 55126"/>
                <a:gd name="connsiteY12" fmla="*/ 78961 h 90499"/>
                <a:gd name="connsiteX13" fmla="*/ 38311 w 55126"/>
                <a:gd name="connsiteY13" fmla="*/ 75024 h 90499"/>
                <a:gd name="connsiteX14" fmla="*/ 42119 w 55126"/>
                <a:gd name="connsiteY14" fmla="*/ 63114 h 90499"/>
                <a:gd name="connsiteX15" fmla="*/ 42119 w 55126"/>
                <a:gd name="connsiteY15" fmla="*/ 27386 h 90499"/>
                <a:gd name="connsiteX16" fmla="*/ 38311 w 55126"/>
                <a:gd name="connsiteY16" fmla="*/ 15476 h 90499"/>
                <a:gd name="connsiteX17" fmla="*/ 27499 w 55126"/>
                <a:gd name="connsiteY17" fmla="*/ 11538 h 90499"/>
                <a:gd name="connsiteX18" fmla="*/ 13007 w 55126"/>
                <a:gd name="connsiteY18" fmla="*/ 27386 h 90499"/>
                <a:gd name="connsiteX19" fmla="*/ 13007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485" y="79446"/>
                    <a:pt x="0" y="72523"/>
                    <a:pt x="0" y="63114"/>
                  </a:cubicBezTo>
                  <a:close/>
                  <a:moveTo>
                    <a:pt x="13007" y="63114"/>
                  </a:moveTo>
                  <a:cubicBezTo>
                    <a:pt x="13007" y="73668"/>
                    <a:pt x="17832" y="78961"/>
                    <a:pt x="27499" y="78961"/>
                  </a:cubicBezTo>
                  <a:cubicBezTo>
                    <a:pt x="32163" y="78961"/>
                    <a:pt x="35761" y="77654"/>
                    <a:pt x="38311" y="75024"/>
                  </a:cubicBezTo>
                  <a:cubicBezTo>
                    <a:pt x="40845" y="72410"/>
                    <a:pt x="42119" y="68440"/>
                    <a:pt x="42119" y="63114"/>
                  </a:cubicBezTo>
                  <a:lnTo>
                    <a:pt x="42119" y="27386"/>
                  </a:lnTo>
                  <a:cubicBezTo>
                    <a:pt x="42119" y="22060"/>
                    <a:pt x="40845" y="18090"/>
                    <a:pt x="38311" y="15476"/>
                  </a:cubicBezTo>
                  <a:cubicBezTo>
                    <a:pt x="35777" y="12862"/>
                    <a:pt x="32178" y="11538"/>
                    <a:pt x="27499" y="11538"/>
                  </a:cubicBezTo>
                  <a:cubicBezTo>
                    <a:pt x="17832" y="11538"/>
                    <a:pt x="13007" y="16815"/>
                    <a:pt x="13007" y="27386"/>
                  </a:cubicBezTo>
                  <a:lnTo>
                    <a:pt x="13007"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01" name="Figura a mano libera: forma 500">
              <a:extLst>
                <a:ext uri="{FF2B5EF4-FFF2-40B4-BE49-F238E27FC236}">
                  <a16:creationId xmlns:a16="http://schemas.microsoft.com/office/drawing/2014/main" id="{A754EE6E-559F-A956-8279-00BA317A75B9}"/>
                </a:ext>
              </a:extLst>
            </p:cNvPr>
            <p:cNvSpPr/>
            <p:nvPr/>
          </p:nvSpPr>
          <p:spPr>
            <a:xfrm>
              <a:off x="9153844" y="3825389"/>
              <a:ext cx="59547" cy="89773"/>
            </a:xfrm>
            <a:custGeom>
              <a:avLst/>
              <a:gdLst>
                <a:gd name="connsiteX0" fmla="*/ 0 w 59547"/>
                <a:gd name="connsiteY0" fmla="*/ 5971 h 89773"/>
                <a:gd name="connsiteX1" fmla="*/ 1097 w 59547"/>
                <a:gd name="connsiteY1" fmla="*/ 1807 h 89773"/>
                <a:gd name="connsiteX2" fmla="*/ 4292 w 59547"/>
                <a:gd name="connsiteY2" fmla="*/ 0 h 89773"/>
                <a:gd name="connsiteX3" fmla="*/ 55255 w 59547"/>
                <a:gd name="connsiteY3" fmla="*/ 0 h 89773"/>
                <a:gd name="connsiteX4" fmla="*/ 58450 w 59547"/>
                <a:gd name="connsiteY4" fmla="*/ 1743 h 89773"/>
                <a:gd name="connsiteX5" fmla="*/ 59548 w 59547"/>
                <a:gd name="connsiteY5" fmla="*/ 5842 h 89773"/>
                <a:gd name="connsiteX6" fmla="*/ 58386 w 59547"/>
                <a:gd name="connsiteY6" fmla="*/ 10247 h 89773"/>
                <a:gd name="connsiteX7" fmla="*/ 55255 w 59547"/>
                <a:gd name="connsiteY7" fmla="*/ 12039 h 89773"/>
                <a:gd name="connsiteX8" fmla="*/ 36342 w 59547"/>
                <a:gd name="connsiteY8" fmla="*/ 12039 h 89773"/>
                <a:gd name="connsiteX9" fmla="*/ 36342 w 59547"/>
                <a:gd name="connsiteY9" fmla="*/ 85481 h 89773"/>
                <a:gd name="connsiteX10" fmla="*/ 34373 w 59547"/>
                <a:gd name="connsiteY10" fmla="*/ 88612 h 89773"/>
                <a:gd name="connsiteX11" fmla="*/ 29822 w 59547"/>
                <a:gd name="connsiteY11" fmla="*/ 89774 h 89773"/>
                <a:gd name="connsiteX12" fmla="*/ 25223 w 59547"/>
                <a:gd name="connsiteY12" fmla="*/ 88612 h 89773"/>
                <a:gd name="connsiteX13" fmla="*/ 23318 w 59547"/>
                <a:gd name="connsiteY13" fmla="*/ 85481 h 89773"/>
                <a:gd name="connsiteX14" fmla="*/ 23318 w 59547"/>
                <a:gd name="connsiteY14" fmla="*/ 12039 h 89773"/>
                <a:gd name="connsiteX15" fmla="*/ 4292 w 59547"/>
                <a:gd name="connsiteY15" fmla="*/ 12039 h 89773"/>
                <a:gd name="connsiteX16" fmla="*/ 1161 w 59547"/>
                <a:gd name="connsiteY16" fmla="*/ 10247 h 89773"/>
                <a:gd name="connsiteX17" fmla="*/ 0 w 59547"/>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47" h="89773">
                  <a:moveTo>
                    <a:pt x="0" y="5971"/>
                  </a:moveTo>
                  <a:cubicBezTo>
                    <a:pt x="0" y="4406"/>
                    <a:pt x="371" y="3018"/>
                    <a:pt x="1097" y="1807"/>
                  </a:cubicBezTo>
                  <a:cubicBezTo>
                    <a:pt x="1823" y="597"/>
                    <a:pt x="2904" y="0"/>
                    <a:pt x="4292" y="0"/>
                  </a:cubicBezTo>
                  <a:lnTo>
                    <a:pt x="55255" y="0"/>
                  </a:lnTo>
                  <a:cubicBezTo>
                    <a:pt x="56643" y="0"/>
                    <a:pt x="57708" y="581"/>
                    <a:pt x="58450" y="1743"/>
                  </a:cubicBezTo>
                  <a:cubicBezTo>
                    <a:pt x="59192" y="2905"/>
                    <a:pt x="59548" y="4260"/>
                    <a:pt x="59548" y="5842"/>
                  </a:cubicBezTo>
                  <a:cubicBezTo>
                    <a:pt x="59548" y="7585"/>
                    <a:pt x="59160" y="9053"/>
                    <a:pt x="58386" y="10247"/>
                  </a:cubicBezTo>
                  <a:cubicBezTo>
                    <a:pt x="57611" y="11442"/>
                    <a:pt x="56562" y="12039"/>
                    <a:pt x="55255" y="12039"/>
                  </a:cubicBezTo>
                  <a:lnTo>
                    <a:pt x="36342" y="12039"/>
                  </a:lnTo>
                  <a:lnTo>
                    <a:pt x="36342" y="85481"/>
                  </a:lnTo>
                  <a:cubicBezTo>
                    <a:pt x="36342" y="86788"/>
                    <a:pt x="35680" y="87837"/>
                    <a:pt x="34373" y="88612"/>
                  </a:cubicBezTo>
                  <a:cubicBezTo>
                    <a:pt x="33066" y="89387"/>
                    <a:pt x="31549" y="89774"/>
                    <a:pt x="29822" y="89774"/>
                  </a:cubicBezTo>
                  <a:cubicBezTo>
                    <a:pt x="28015" y="89774"/>
                    <a:pt x="26481" y="89387"/>
                    <a:pt x="25223" y="88612"/>
                  </a:cubicBezTo>
                  <a:cubicBezTo>
                    <a:pt x="23948" y="87837"/>
                    <a:pt x="23318" y="86788"/>
                    <a:pt x="23318" y="85481"/>
                  </a:cubicBezTo>
                  <a:lnTo>
                    <a:pt x="23318" y="12039"/>
                  </a:lnTo>
                  <a:lnTo>
                    <a:pt x="4292" y="12039"/>
                  </a:lnTo>
                  <a:cubicBezTo>
                    <a:pt x="2986" y="12039"/>
                    <a:pt x="1936" y="11442"/>
                    <a:pt x="1161" y="10247"/>
                  </a:cubicBezTo>
                  <a:cubicBezTo>
                    <a:pt x="387" y="9053"/>
                    <a:pt x="0" y="7633"/>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02" name="Figura a mano libera: forma 501">
              <a:extLst>
                <a:ext uri="{FF2B5EF4-FFF2-40B4-BE49-F238E27FC236}">
                  <a16:creationId xmlns:a16="http://schemas.microsoft.com/office/drawing/2014/main" id="{6D603CC9-2495-CB4E-4C40-5731CD869231}"/>
                </a:ext>
              </a:extLst>
            </p:cNvPr>
            <p:cNvSpPr/>
            <p:nvPr/>
          </p:nvSpPr>
          <p:spPr>
            <a:xfrm>
              <a:off x="9223236" y="3825405"/>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3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3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4" y="1049"/>
                  </a:cubicBezTo>
                  <a:cubicBezTo>
                    <a:pt x="3179" y="355"/>
                    <a:pt x="4712" y="0"/>
                    <a:pt x="6503"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7"/>
                    <a:pt x="8295" y="89774"/>
                    <a:pt x="6503" y="89774"/>
                  </a:cubicBezTo>
                  <a:cubicBezTo>
                    <a:pt x="4777" y="89774"/>
                    <a:pt x="3276" y="89387"/>
                    <a:pt x="1953"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03" name="Figura a mano libera: forma 502">
              <a:extLst>
                <a:ext uri="{FF2B5EF4-FFF2-40B4-BE49-F238E27FC236}">
                  <a16:creationId xmlns:a16="http://schemas.microsoft.com/office/drawing/2014/main" id="{FB4326A5-0F2D-86B6-7E62-0E6B5805FE90}"/>
                </a:ext>
              </a:extLst>
            </p:cNvPr>
            <p:cNvSpPr/>
            <p:nvPr/>
          </p:nvSpPr>
          <p:spPr>
            <a:xfrm>
              <a:off x="9251589" y="3825421"/>
              <a:ext cx="55126" cy="90499"/>
            </a:xfrm>
            <a:custGeom>
              <a:avLst/>
              <a:gdLst>
                <a:gd name="connsiteX0" fmla="*/ 0 w 55126"/>
                <a:gd name="connsiteY0" fmla="*/ 63114 h 90499"/>
                <a:gd name="connsiteX1" fmla="*/ 0 w 55126"/>
                <a:gd name="connsiteY1" fmla="*/ 27386 h 90499"/>
                <a:gd name="connsiteX2" fmla="*/ 7488 w 55126"/>
                <a:gd name="connsiteY2" fmla="*/ 6633 h 90499"/>
                <a:gd name="connsiteX3" fmla="*/ 27499 w 55126"/>
                <a:gd name="connsiteY3" fmla="*/ 0 h 90499"/>
                <a:gd name="connsiteX4" fmla="*/ 47574 w 55126"/>
                <a:gd name="connsiteY4" fmla="*/ 6633 h 90499"/>
                <a:gd name="connsiteX5" fmla="*/ 55126 w 55126"/>
                <a:gd name="connsiteY5" fmla="*/ 27386 h 90499"/>
                <a:gd name="connsiteX6" fmla="*/ 55126 w 55126"/>
                <a:gd name="connsiteY6" fmla="*/ 63114 h 90499"/>
                <a:gd name="connsiteX7" fmla="*/ 47574 w 55126"/>
                <a:gd name="connsiteY7" fmla="*/ 83867 h 90499"/>
                <a:gd name="connsiteX8" fmla="*/ 27499 w 55126"/>
                <a:gd name="connsiteY8" fmla="*/ 90500 h 90499"/>
                <a:gd name="connsiteX9" fmla="*/ 7488 w 55126"/>
                <a:gd name="connsiteY9" fmla="*/ 83867 h 90499"/>
                <a:gd name="connsiteX10" fmla="*/ 0 w 55126"/>
                <a:gd name="connsiteY10" fmla="*/ 63114 h 90499"/>
                <a:gd name="connsiteX11" fmla="*/ 13024 w 55126"/>
                <a:gd name="connsiteY11" fmla="*/ 63114 h 90499"/>
                <a:gd name="connsiteX12" fmla="*/ 27515 w 55126"/>
                <a:gd name="connsiteY12" fmla="*/ 78961 h 90499"/>
                <a:gd name="connsiteX13" fmla="*/ 38327 w 55126"/>
                <a:gd name="connsiteY13" fmla="*/ 75024 h 90499"/>
                <a:gd name="connsiteX14" fmla="*/ 42135 w 55126"/>
                <a:gd name="connsiteY14" fmla="*/ 63114 h 90499"/>
                <a:gd name="connsiteX15" fmla="*/ 42135 w 55126"/>
                <a:gd name="connsiteY15" fmla="*/ 27386 h 90499"/>
                <a:gd name="connsiteX16" fmla="*/ 38327 w 55126"/>
                <a:gd name="connsiteY16" fmla="*/ 15476 h 90499"/>
                <a:gd name="connsiteX17" fmla="*/ 27515 w 55126"/>
                <a:gd name="connsiteY17" fmla="*/ 11538 h 90499"/>
                <a:gd name="connsiteX18" fmla="*/ 13024 w 55126"/>
                <a:gd name="connsiteY18" fmla="*/ 27386 h 90499"/>
                <a:gd name="connsiteX19" fmla="*/ 13024 w 55126"/>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499">
                  <a:moveTo>
                    <a:pt x="0" y="63114"/>
                  </a:moveTo>
                  <a:lnTo>
                    <a:pt x="0" y="27386"/>
                  </a:lnTo>
                  <a:cubicBezTo>
                    <a:pt x="0" y="17977"/>
                    <a:pt x="2502"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2" y="79446"/>
                    <a:pt x="0" y="72523"/>
                    <a:pt x="0" y="63114"/>
                  </a:cubicBezTo>
                  <a:close/>
                  <a:moveTo>
                    <a:pt x="13024" y="63114"/>
                  </a:moveTo>
                  <a:cubicBezTo>
                    <a:pt x="13024" y="73668"/>
                    <a:pt x="17848" y="78961"/>
                    <a:pt x="27515" y="78961"/>
                  </a:cubicBezTo>
                  <a:cubicBezTo>
                    <a:pt x="32178" y="78961"/>
                    <a:pt x="35777" y="77654"/>
                    <a:pt x="38327" y="75024"/>
                  </a:cubicBezTo>
                  <a:cubicBezTo>
                    <a:pt x="40861" y="72410"/>
                    <a:pt x="42135" y="68440"/>
                    <a:pt x="42135" y="63114"/>
                  </a:cubicBezTo>
                  <a:lnTo>
                    <a:pt x="42135" y="27386"/>
                  </a:lnTo>
                  <a:cubicBezTo>
                    <a:pt x="42135" y="22060"/>
                    <a:pt x="40861" y="18090"/>
                    <a:pt x="38327" y="15476"/>
                  </a:cubicBezTo>
                  <a:cubicBezTo>
                    <a:pt x="35794" y="12862"/>
                    <a:pt x="32195" y="11538"/>
                    <a:pt x="27515" y="11538"/>
                  </a:cubicBezTo>
                  <a:cubicBezTo>
                    <a:pt x="17848" y="11538"/>
                    <a:pt x="13024" y="16815"/>
                    <a:pt x="13024" y="27386"/>
                  </a:cubicBezTo>
                  <a:lnTo>
                    <a:pt x="13024"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04" name="Figura a mano libera: forma 503">
              <a:extLst>
                <a:ext uri="{FF2B5EF4-FFF2-40B4-BE49-F238E27FC236}">
                  <a16:creationId xmlns:a16="http://schemas.microsoft.com/office/drawing/2014/main" id="{6CB02F9E-1FC5-3308-3B34-EDD89F1BC35F}"/>
                </a:ext>
              </a:extLst>
            </p:cNvPr>
            <p:cNvSpPr/>
            <p:nvPr/>
          </p:nvSpPr>
          <p:spPr>
            <a:xfrm>
              <a:off x="9321965" y="3825421"/>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3 w 56578"/>
                <a:gd name="connsiteY3" fmla="*/ 1533 h 89773"/>
                <a:gd name="connsiteX4" fmla="*/ 16316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6 w 56578"/>
                <a:gd name="connsiteY8" fmla="*/ 0 h 89773"/>
                <a:gd name="connsiteX9" fmla="*/ 54675 w 56578"/>
                <a:gd name="connsiteY9" fmla="*/ 1049 h 89773"/>
                <a:gd name="connsiteX10" fmla="*/ 56579 w 56578"/>
                <a:gd name="connsiteY10" fmla="*/ 4180 h 89773"/>
                <a:gd name="connsiteX11" fmla="*/ 56579 w 56578"/>
                <a:gd name="connsiteY11" fmla="*/ 85481 h 89773"/>
                <a:gd name="connsiteX12" fmla="*/ 54675 w 56578"/>
                <a:gd name="connsiteY12" fmla="*/ 88612 h 89773"/>
                <a:gd name="connsiteX13" fmla="*/ 50076 w 56578"/>
                <a:gd name="connsiteY13" fmla="*/ 89774 h 89773"/>
                <a:gd name="connsiteX14" fmla="*/ 42346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3" y="0"/>
                    <a:pt x="6504" y="0"/>
                  </a:cubicBezTo>
                  <a:cubicBezTo>
                    <a:pt x="8795" y="0"/>
                    <a:pt x="10635" y="516"/>
                    <a:pt x="12023" y="1533"/>
                  </a:cubicBezTo>
                  <a:cubicBezTo>
                    <a:pt x="13410" y="2566"/>
                    <a:pt x="14847" y="4502"/>
                    <a:pt x="16316" y="7375"/>
                  </a:cubicBezTo>
                  <a:lnTo>
                    <a:pt x="43572" y="60549"/>
                  </a:lnTo>
                  <a:lnTo>
                    <a:pt x="43572" y="4180"/>
                  </a:lnTo>
                  <a:cubicBezTo>
                    <a:pt x="43572" y="2792"/>
                    <a:pt x="44201" y="1743"/>
                    <a:pt x="45476" y="1049"/>
                  </a:cubicBezTo>
                  <a:cubicBezTo>
                    <a:pt x="46751" y="355"/>
                    <a:pt x="48285" y="0"/>
                    <a:pt x="50076" y="0"/>
                  </a:cubicBezTo>
                  <a:cubicBezTo>
                    <a:pt x="51883" y="0"/>
                    <a:pt x="53416" y="355"/>
                    <a:pt x="54675" y="1049"/>
                  </a:cubicBezTo>
                  <a:cubicBezTo>
                    <a:pt x="55950" y="1743"/>
                    <a:pt x="56579" y="2792"/>
                    <a:pt x="56579" y="4180"/>
                  </a:cubicBezTo>
                  <a:lnTo>
                    <a:pt x="56579" y="85481"/>
                  </a:lnTo>
                  <a:cubicBezTo>
                    <a:pt x="56579" y="86788"/>
                    <a:pt x="55950" y="87837"/>
                    <a:pt x="54675" y="88612"/>
                  </a:cubicBezTo>
                  <a:cubicBezTo>
                    <a:pt x="53400" y="89387"/>
                    <a:pt x="51867" y="89774"/>
                    <a:pt x="50076" y="89774"/>
                  </a:cubicBezTo>
                  <a:cubicBezTo>
                    <a:pt x="46638" y="89774"/>
                    <a:pt x="44056" y="88176"/>
                    <a:pt x="42346" y="84981"/>
                  </a:cubicBezTo>
                  <a:lnTo>
                    <a:pt x="12991" y="29096"/>
                  </a:lnTo>
                  <a:lnTo>
                    <a:pt x="12991" y="85465"/>
                  </a:lnTo>
                  <a:cubicBezTo>
                    <a:pt x="12991" y="86772"/>
                    <a:pt x="12362" y="87821"/>
                    <a:pt x="11087" y="88596"/>
                  </a:cubicBezTo>
                  <a:cubicBezTo>
                    <a:pt x="9812" y="89370"/>
                    <a:pt x="8279" y="89758"/>
                    <a:pt x="6487" y="89758"/>
                  </a:cubicBezTo>
                  <a:cubicBezTo>
                    <a:pt x="4761" y="89758"/>
                    <a:pt x="3260" y="89370"/>
                    <a:pt x="1937" y="88596"/>
                  </a:cubicBezTo>
                  <a:cubicBezTo>
                    <a:pt x="646"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05" name="Figura a mano libera: forma 504">
              <a:extLst>
                <a:ext uri="{FF2B5EF4-FFF2-40B4-BE49-F238E27FC236}">
                  <a16:creationId xmlns:a16="http://schemas.microsoft.com/office/drawing/2014/main" id="{7143AB67-F3C8-72F7-11B0-F318FCFCA3F9}"/>
                </a:ext>
              </a:extLst>
            </p:cNvPr>
            <p:cNvSpPr/>
            <p:nvPr/>
          </p:nvSpPr>
          <p:spPr>
            <a:xfrm>
              <a:off x="8751112" y="3948051"/>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3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3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2" y="0"/>
                    <a:pt x="6503"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7"/>
                    <a:pt x="8295" y="89774"/>
                    <a:pt x="6503" y="89774"/>
                  </a:cubicBezTo>
                  <a:cubicBezTo>
                    <a:pt x="4777" y="89774"/>
                    <a:pt x="3276" y="89387"/>
                    <a:pt x="1953"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06" name="Figura a mano libera: forma 505">
              <a:extLst>
                <a:ext uri="{FF2B5EF4-FFF2-40B4-BE49-F238E27FC236}">
                  <a16:creationId xmlns:a16="http://schemas.microsoft.com/office/drawing/2014/main" id="{7E514FE4-39EE-D297-F16E-F64FE7006B1E}"/>
                </a:ext>
              </a:extLst>
            </p:cNvPr>
            <p:cNvSpPr/>
            <p:nvPr/>
          </p:nvSpPr>
          <p:spPr>
            <a:xfrm>
              <a:off x="8780337" y="3948067"/>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3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6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6 w 56578"/>
                <a:gd name="connsiteY13" fmla="*/ 89774 h 89773"/>
                <a:gd name="connsiteX14" fmla="*/ 42346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3" y="0"/>
                    <a:pt x="6504" y="0"/>
                  </a:cubicBezTo>
                  <a:cubicBezTo>
                    <a:pt x="8795" y="0"/>
                    <a:pt x="10635" y="516"/>
                    <a:pt x="12023" y="1533"/>
                  </a:cubicBezTo>
                  <a:cubicBezTo>
                    <a:pt x="13410" y="2566"/>
                    <a:pt x="14847" y="4502"/>
                    <a:pt x="16315" y="7375"/>
                  </a:cubicBezTo>
                  <a:lnTo>
                    <a:pt x="43572" y="60549"/>
                  </a:lnTo>
                  <a:lnTo>
                    <a:pt x="43572" y="4180"/>
                  </a:lnTo>
                  <a:cubicBezTo>
                    <a:pt x="43572" y="2792"/>
                    <a:pt x="44201" y="1743"/>
                    <a:pt x="45476" y="1049"/>
                  </a:cubicBezTo>
                  <a:cubicBezTo>
                    <a:pt x="46751" y="355"/>
                    <a:pt x="48284" y="0"/>
                    <a:pt x="50076"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400" y="89387"/>
                    <a:pt x="51867" y="89774"/>
                    <a:pt x="50076" y="89774"/>
                  </a:cubicBezTo>
                  <a:cubicBezTo>
                    <a:pt x="46638" y="89774"/>
                    <a:pt x="44056" y="88176"/>
                    <a:pt x="42346" y="84981"/>
                  </a:cubicBezTo>
                  <a:lnTo>
                    <a:pt x="12991" y="29096"/>
                  </a:lnTo>
                  <a:lnTo>
                    <a:pt x="12991" y="85465"/>
                  </a:lnTo>
                  <a:cubicBezTo>
                    <a:pt x="12991" y="86772"/>
                    <a:pt x="12362" y="87821"/>
                    <a:pt x="11087" y="88596"/>
                  </a:cubicBezTo>
                  <a:cubicBezTo>
                    <a:pt x="9812" y="89370"/>
                    <a:pt x="8278" y="89758"/>
                    <a:pt x="6487" y="89758"/>
                  </a:cubicBezTo>
                  <a:cubicBezTo>
                    <a:pt x="4761" y="89758"/>
                    <a:pt x="3260" y="89370"/>
                    <a:pt x="1937" y="88596"/>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07" name="Figura a mano libera: forma 506">
              <a:extLst>
                <a:ext uri="{FF2B5EF4-FFF2-40B4-BE49-F238E27FC236}">
                  <a16:creationId xmlns:a16="http://schemas.microsoft.com/office/drawing/2014/main" id="{EC0B904F-D87D-0C62-09FA-91B1ECBDF3A8}"/>
                </a:ext>
              </a:extLst>
            </p:cNvPr>
            <p:cNvSpPr/>
            <p:nvPr/>
          </p:nvSpPr>
          <p:spPr>
            <a:xfrm>
              <a:off x="8877728" y="3948051"/>
              <a:ext cx="55901" cy="89773"/>
            </a:xfrm>
            <a:custGeom>
              <a:avLst/>
              <a:gdLst>
                <a:gd name="connsiteX0" fmla="*/ 0 w 55901"/>
                <a:gd name="connsiteY0" fmla="*/ 85481 h 89773"/>
                <a:gd name="connsiteX1" fmla="*/ 0 w 55901"/>
                <a:gd name="connsiteY1" fmla="*/ 4180 h 89773"/>
                <a:gd name="connsiteX2" fmla="*/ 1420 w 55901"/>
                <a:gd name="connsiteY2" fmla="*/ 1226 h 89773"/>
                <a:gd name="connsiteX3" fmla="*/ 5051 w 55901"/>
                <a:gd name="connsiteY3" fmla="*/ 0 h 89773"/>
                <a:gd name="connsiteX4" fmla="*/ 29000 w 55901"/>
                <a:gd name="connsiteY4" fmla="*/ 0 h 89773"/>
                <a:gd name="connsiteX5" fmla="*/ 48590 w 55901"/>
                <a:gd name="connsiteY5" fmla="*/ 6504 h 89773"/>
                <a:gd name="connsiteX6" fmla="*/ 55901 w 55901"/>
                <a:gd name="connsiteY6" fmla="*/ 27014 h 89773"/>
                <a:gd name="connsiteX7" fmla="*/ 55901 w 55901"/>
                <a:gd name="connsiteY7" fmla="*/ 27999 h 89773"/>
                <a:gd name="connsiteX8" fmla="*/ 48348 w 55901"/>
                <a:gd name="connsiteY8" fmla="*/ 48574 h 89773"/>
                <a:gd name="connsiteX9" fmla="*/ 28273 w 55901"/>
                <a:gd name="connsiteY9" fmla="*/ 55142 h 89773"/>
                <a:gd name="connsiteX10" fmla="*/ 13039 w 55901"/>
                <a:gd name="connsiteY10" fmla="*/ 55142 h 89773"/>
                <a:gd name="connsiteX11" fmla="*/ 13039 w 55901"/>
                <a:gd name="connsiteY11" fmla="*/ 85481 h 89773"/>
                <a:gd name="connsiteX12" fmla="*/ 11135 w 55901"/>
                <a:gd name="connsiteY12" fmla="*/ 88612 h 89773"/>
                <a:gd name="connsiteX13" fmla="*/ 6535 w 55901"/>
                <a:gd name="connsiteY13" fmla="*/ 89774 h 89773"/>
                <a:gd name="connsiteX14" fmla="*/ 1985 w 55901"/>
                <a:gd name="connsiteY14" fmla="*/ 88612 h 89773"/>
                <a:gd name="connsiteX15" fmla="*/ 0 w 55901"/>
                <a:gd name="connsiteY15" fmla="*/ 85481 h 89773"/>
                <a:gd name="connsiteX16" fmla="*/ 13007 w 55901"/>
                <a:gd name="connsiteY16" fmla="*/ 44830 h 89773"/>
                <a:gd name="connsiteX17" fmla="*/ 28241 w 55901"/>
                <a:gd name="connsiteY17" fmla="*/ 44830 h 89773"/>
                <a:gd name="connsiteX18" fmla="*/ 39053 w 55901"/>
                <a:gd name="connsiteY18" fmla="*/ 40844 h 89773"/>
                <a:gd name="connsiteX19" fmla="*/ 42862 w 55901"/>
                <a:gd name="connsiteY19" fmla="*/ 28870 h 89773"/>
                <a:gd name="connsiteX20" fmla="*/ 42862 w 55901"/>
                <a:gd name="connsiteY20" fmla="*/ 27402 h 89773"/>
                <a:gd name="connsiteX21" fmla="*/ 39053 w 55901"/>
                <a:gd name="connsiteY21" fmla="*/ 15492 h 89773"/>
                <a:gd name="connsiteX22" fmla="*/ 28241 w 55901"/>
                <a:gd name="connsiteY22" fmla="*/ 11555 h 89773"/>
                <a:gd name="connsiteX23" fmla="*/ 13007 w 55901"/>
                <a:gd name="connsiteY23" fmla="*/ 11555 h 89773"/>
                <a:gd name="connsiteX24" fmla="*/ 13007 w 55901"/>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1" h="89773">
                  <a:moveTo>
                    <a:pt x="0" y="85481"/>
                  </a:moveTo>
                  <a:lnTo>
                    <a:pt x="0" y="4180"/>
                  </a:lnTo>
                  <a:cubicBezTo>
                    <a:pt x="0" y="3034"/>
                    <a:pt x="468" y="2050"/>
                    <a:pt x="1420" y="1226"/>
                  </a:cubicBezTo>
                  <a:cubicBezTo>
                    <a:pt x="2356" y="403"/>
                    <a:pt x="3566" y="0"/>
                    <a:pt x="5051" y="0"/>
                  </a:cubicBezTo>
                  <a:lnTo>
                    <a:pt x="29000" y="0"/>
                  </a:lnTo>
                  <a:cubicBezTo>
                    <a:pt x="37181" y="0"/>
                    <a:pt x="43717" y="2162"/>
                    <a:pt x="48590" y="6504"/>
                  </a:cubicBezTo>
                  <a:cubicBezTo>
                    <a:pt x="53464" y="10844"/>
                    <a:pt x="55901" y="17671"/>
                    <a:pt x="55901" y="27014"/>
                  </a:cubicBezTo>
                  <a:lnTo>
                    <a:pt x="55901" y="27999"/>
                  </a:lnTo>
                  <a:cubicBezTo>
                    <a:pt x="55901" y="37326"/>
                    <a:pt x="53383" y="44185"/>
                    <a:pt x="48348" y="48574"/>
                  </a:cubicBezTo>
                  <a:cubicBezTo>
                    <a:pt x="43313" y="52948"/>
                    <a:pt x="36616" y="55142"/>
                    <a:pt x="28273" y="55142"/>
                  </a:cubicBezTo>
                  <a:lnTo>
                    <a:pt x="13039" y="55142"/>
                  </a:lnTo>
                  <a:lnTo>
                    <a:pt x="13039" y="85481"/>
                  </a:lnTo>
                  <a:cubicBezTo>
                    <a:pt x="13039" y="86788"/>
                    <a:pt x="12410" y="87837"/>
                    <a:pt x="11135" y="88612"/>
                  </a:cubicBezTo>
                  <a:cubicBezTo>
                    <a:pt x="9860" y="89387"/>
                    <a:pt x="8327" y="89774"/>
                    <a:pt x="6535" y="89774"/>
                  </a:cubicBezTo>
                  <a:cubicBezTo>
                    <a:pt x="4809" y="89774"/>
                    <a:pt x="3308" y="89387"/>
                    <a:pt x="1985" y="88612"/>
                  </a:cubicBezTo>
                  <a:cubicBezTo>
                    <a:pt x="645" y="87837"/>
                    <a:pt x="0" y="86788"/>
                    <a:pt x="0" y="85481"/>
                  </a:cubicBezTo>
                  <a:close/>
                  <a:moveTo>
                    <a:pt x="13007" y="44830"/>
                  </a:moveTo>
                  <a:lnTo>
                    <a:pt x="28241" y="44830"/>
                  </a:lnTo>
                  <a:cubicBezTo>
                    <a:pt x="32905" y="44830"/>
                    <a:pt x="36504" y="43507"/>
                    <a:pt x="39053" y="40844"/>
                  </a:cubicBezTo>
                  <a:cubicBezTo>
                    <a:pt x="41587" y="38182"/>
                    <a:pt x="42862" y="34196"/>
                    <a:pt x="42862" y="28870"/>
                  </a:cubicBezTo>
                  <a:lnTo>
                    <a:pt x="42862" y="27402"/>
                  </a:lnTo>
                  <a:cubicBezTo>
                    <a:pt x="42862" y="22076"/>
                    <a:pt x="41587" y="18106"/>
                    <a:pt x="39053" y="15492"/>
                  </a:cubicBezTo>
                  <a:cubicBezTo>
                    <a:pt x="36519" y="12878"/>
                    <a:pt x="32905" y="11555"/>
                    <a:pt x="28241" y="11555"/>
                  </a:cubicBezTo>
                  <a:lnTo>
                    <a:pt x="13007" y="11555"/>
                  </a:lnTo>
                  <a:lnTo>
                    <a:pt x="13007"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08" name="Figura a mano libera: forma 507">
              <a:extLst>
                <a:ext uri="{FF2B5EF4-FFF2-40B4-BE49-F238E27FC236}">
                  <a16:creationId xmlns:a16="http://schemas.microsoft.com/office/drawing/2014/main" id="{01BD5B6C-5444-5D7C-E9AA-D13CE06DB9ED}"/>
                </a:ext>
              </a:extLst>
            </p:cNvPr>
            <p:cNvSpPr/>
            <p:nvPr/>
          </p:nvSpPr>
          <p:spPr>
            <a:xfrm>
              <a:off x="8933645" y="3947325"/>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4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3 h 90516"/>
                <a:gd name="connsiteX15" fmla="*/ 0 w 66664"/>
                <a:gd name="connsiteY15" fmla="*/ 85110 h 90516"/>
                <a:gd name="connsiteX16" fmla="*/ 20592 w 66664"/>
                <a:gd name="connsiteY16" fmla="*/ 59919 h 90516"/>
                <a:gd name="connsiteX17" fmla="*/ 44976 w 66664"/>
                <a:gd name="connsiteY17" fmla="*/ 59919 h 90516"/>
                <a:gd name="connsiteX18" fmla="*/ 32663 w 66664"/>
                <a:gd name="connsiteY18" fmla="*/ 17768 h 90516"/>
                <a:gd name="connsiteX19" fmla="*/ 20592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49" y="84255"/>
                    <a:pt x="129" y="84013"/>
                  </a:cubicBezTo>
                  <a:lnTo>
                    <a:pt x="24513" y="4422"/>
                  </a:lnTo>
                  <a:cubicBezTo>
                    <a:pt x="25563" y="1485"/>
                    <a:pt x="28467" y="0"/>
                    <a:pt x="33244" y="0"/>
                  </a:cubicBezTo>
                  <a:cubicBezTo>
                    <a:pt x="38101" y="0"/>
                    <a:pt x="41054" y="1372"/>
                    <a:pt x="42104" y="4115"/>
                  </a:cubicBezTo>
                  <a:lnTo>
                    <a:pt x="66423" y="83690"/>
                  </a:lnTo>
                  <a:cubicBezTo>
                    <a:pt x="66584" y="84206"/>
                    <a:pt x="66665" y="84594"/>
                    <a:pt x="66665" y="84852"/>
                  </a:cubicBezTo>
                  <a:cubicBezTo>
                    <a:pt x="66665" y="86401"/>
                    <a:pt x="65713" y="87724"/>
                    <a:pt x="63808" y="88838"/>
                  </a:cubicBezTo>
                  <a:cubicBezTo>
                    <a:pt x="61904" y="89951"/>
                    <a:pt x="59871" y="90516"/>
                    <a:pt x="57741" y="90516"/>
                  </a:cubicBezTo>
                  <a:cubicBezTo>
                    <a:pt x="55159" y="90516"/>
                    <a:pt x="53545" y="89629"/>
                    <a:pt x="52932" y="87837"/>
                  </a:cubicBezTo>
                  <a:lnTo>
                    <a:pt x="47848" y="70247"/>
                  </a:lnTo>
                  <a:lnTo>
                    <a:pt x="17655" y="70247"/>
                  </a:lnTo>
                  <a:lnTo>
                    <a:pt x="12636" y="87789"/>
                  </a:lnTo>
                  <a:cubicBezTo>
                    <a:pt x="12071" y="89596"/>
                    <a:pt x="10554" y="90500"/>
                    <a:pt x="8101" y="90500"/>
                  </a:cubicBezTo>
                  <a:cubicBezTo>
                    <a:pt x="6149" y="90500"/>
                    <a:pt x="4309" y="89967"/>
                    <a:pt x="2582" y="88903"/>
                  </a:cubicBezTo>
                  <a:cubicBezTo>
                    <a:pt x="856" y="87837"/>
                    <a:pt x="0" y="86579"/>
                    <a:pt x="0" y="85110"/>
                  </a:cubicBezTo>
                  <a:close/>
                  <a:moveTo>
                    <a:pt x="20592" y="59919"/>
                  </a:moveTo>
                  <a:lnTo>
                    <a:pt x="44976" y="59919"/>
                  </a:lnTo>
                  <a:lnTo>
                    <a:pt x="32663" y="17768"/>
                  </a:lnTo>
                  <a:lnTo>
                    <a:pt x="20592"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09" name="Figura a mano libera: forma 508">
              <a:extLst>
                <a:ext uri="{FF2B5EF4-FFF2-40B4-BE49-F238E27FC236}">
                  <a16:creationId xmlns:a16="http://schemas.microsoft.com/office/drawing/2014/main" id="{0F607D16-C638-6447-4709-E6488AA85C5A}"/>
                </a:ext>
              </a:extLst>
            </p:cNvPr>
            <p:cNvSpPr/>
            <p:nvPr/>
          </p:nvSpPr>
          <p:spPr>
            <a:xfrm>
              <a:off x="9009008" y="3948051"/>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2 w 56223"/>
                <a:gd name="connsiteY3" fmla="*/ 0 h 90144"/>
                <a:gd name="connsiteX4" fmla="*/ 27628 w 56223"/>
                <a:gd name="connsiteY4" fmla="*/ 0 h 90144"/>
                <a:gd name="connsiteX5" fmla="*/ 55869 w 56223"/>
                <a:gd name="connsiteY5" fmla="*/ 25046 h 90144"/>
                <a:gd name="connsiteX6" fmla="*/ 51205 w 56223"/>
                <a:gd name="connsiteY6" fmla="*/ 41377 h 90144"/>
                <a:gd name="connsiteX7" fmla="*/ 38553 w 56223"/>
                <a:gd name="connsiteY7" fmla="*/ 49268 h 90144"/>
                <a:gd name="connsiteX8" fmla="*/ 55740 w 56223"/>
                <a:gd name="connsiteY8" fmla="*/ 81640 h 90144"/>
                <a:gd name="connsiteX9" fmla="*/ 56223 w 56223"/>
                <a:gd name="connsiteY9" fmla="*/ 83480 h 90144"/>
                <a:gd name="connsiteX10" fmla="*/ 53706 w 56223"/>
                <a:gd name="connsiteY10" fmla="*/ 88047 h 90144"/>
                <a:gd name="connsiteX11" fmla="*/ 48364 w 56223"/>
                <a:gd name="connsiteY11" fmla="*/ 90145 h 90144"/>
                <a:gd name="connsiteX12" fmla="*/ 43201 w 56223"/>
                <a:gd name="connsiteY12" fmla="*/ 86320 h 90144"/>
                <a:gd name="connsiteX13" fmla="*/ 25271 w 56223"/>
                <a:gd name="connsiteY13" fmla="*/ 51092 h 90144"/>
                <a:gd name="connsiteX14" fmla="*/ 12861 w 56223"/>
                <a:gd name="connsiteY14" fmla="*/ 51092 h 90144"/>
                <a:gd name="connsiteX15" fmla="*/ 12861 w 56223"/>
                <a:gd name="connsiteY15" fmla="*/ 85465 h 90144"/>
                <a:gd name="connsiteX16" fmla="*/ 10958 w 56223"/>
                <a:gd name="connsiteY16" fmla="*/ 88612 h 90144"/>
                <a:gd name="connsiteX17" fmla="*/ 6358 w 56223"/>
                <a:gd name="connsiteY17" fmla="*/ 89790 h 90144"/>
                <a:gd name="connsiteX18" fmla="*/ 1871 w 56223"/>
                <a:gd name="connsiteY18" fmla="*/ 88628 h 90144"/>
                <a:gd name="connsiteX19" fmla="*/ 0 w 56223"/>
                <a:gd name="connsiteY19" fmla="*/ 85481 h 90144"/>
                <a:gd name="connsiteX20" fmla="*/ 12894 w 56223"/>
                <a:gd name="connsiteY20" fmla="*/ 40780 h 90144"/>
                <a:gd name="connsiteX21" fmla="*/ 27628 w 56223"/>
                <a:gd name="connsiteY21" fmla="*/ 40780 h 90144"/>
                <a:gd name="connsiteX22" fmla="*/ 42862 w 56223"/>
                <a:gd name="connsiteY22" fmla="*/ 26159 h 90144"/>
                <a:gd name="connsiteX23" fmla="*/ 27628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50"/>
                    <a:pt x="1226" y="1226"/>
                  </a:cubicBezTo>
                  <a:cubicBezTo>
                    <a:pt x="2050" y="403"/>
                    <a:pt x="3066" y="0"/>
                    <a:pt x="4292" y="0"/>
                  </a:cubicBezTo>
                  <a:lnTo>
                    <a:pt x="27628" y="0"/>
                  </a:lnTo>
                  <a:cubicBezTo>
                    <a:pt x="46460" y="0"/>
                    <a:pt x="55869" y="8343"/>
                    <a:pt x="55869" y="25046"/>
                  </a:cubicBezTo>
                  <a:cubicBezTo>
                    <a:pt x="55869" y="31969"/>
                    <a:pt x="54319" y="37423"/>
                    <a:pt x="51205" y="41377"/>
                  </a:cubicBezTo>
                  <a:cubicBezTo>
                    <a:pt x="48090" y="45331"/>
                    <a:pt x="43878" y="47961"/>
                    <a:pt x="38553" y="49268"/>
                  </a:cubicBezTo>
                  <a:lnTo>
                    <a:pt x="55740" y="81640"/>
                  </a:lnTo>
                  <a:cubicBezTo>
                    <a:pt x="56062" y="82221"/>
                    <a:pt x="56223" y="82835"/>
                    <a:pt x="56223" y="83480"/>
                  </a:cubicBezTo>
                  <a:cubicBezTo>
                    <a:pt x="56223" y="85126"/>
                    <a:pt x="55384" y="86643"/>
                    <a:pt x="53706" y="88047"/>
                  </a:cubicBezTo>
                  <a:cubicBezTo>
                    <a:pt x="52027" y="89451"/>
                    <a:pt x="50253" y="90145"/>
                    <a:pt x="48364" y="90145"/>
                  </a:cubicBezTo>
                  <a:cubicBezTo>
                    <a:pt x="46234" y="90145"/>
                    <a:pt x="44508" y="88870"/>
                    <a:pt x="43201" y="86320"/>
                  </a:cubicBezTo>
                  <a:lnTo>
                    <a:pt x="25271" y="51092"/>
                  </a:lnTo>
                  <a:lnTo>
                    <a:pt x="12861" y="51092"/>
                  </a:lnTo>
                  <a:lnTo>
                    <a:pt x="12861" y="85465"/>
                  </a:lnTo>
                  <a:cubicBezTo>
                    <a:pt x="12861" y="86772"/>
                    <a:pt x="12232" y="87821"/>
                    <a:pt x="10958" y="88612"/>
                  </a:cubicBezTo>
                  <a:cubicBezTo>
                    <a:pt x="9683" y="89387"/>
                    <a:pt x="8149" y="89790"/>
                    <a:pt x="6358" y="89790"/>
                  </a:cubicBezTo>
                  <a:cubicBezTo>
                    <a:pt x="4632" y="89790"/>
                    <a:pt x="3146" y="89403"/>
                    <a:pt x="1871" y="88628"/>
                  </a:cubicBezTo>
                  <a:cubicBezTo>
                    <a:pt x="630" y="87837"/>
                    <a:pt x="0" y="86788"/>
                    <a:pt x="0" y="85481"/>
                  </a:cubicBezTo>
                  <a:close/>
                  <a:moveTo>
                    <a:pt x="12894" y="40780"/>
                  </a:moveTo>
                  <a:lnTo>
                    <a:pt x="27628" y="40780"/>
                  </a:lnTo>
                  <a:cubicBezTo>
                    <a:pt x="37778" y="40780"/>
                    <a:pt x="42862" y="35906"/>
                    <a:pt x="42862" y="26159"/>
                  </a:cubicBezTo>
                  <a:cubicBezTo>
                    <a:pt x="42862" y="16412"/>
                    <a:pt x="37778"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10" name="Figura a mano libera: forma 509">
              <a:extLst>
                <a:ext uri="{FF2B5EF4-FFF2-40B4-BE49-F238E27FC236}">
                  <a16:creationId xmlns:a16="http://schemas.microsoft.com/office/drawing/2014/main" id="{615BB0EA-BCA3-500B-4D29-DB766B7492BE}"/>
                </a:ext>
              </a:extLst>
            </p:cNvPr>
            <p:cNvSpPr/>
            <p:nvPr/>
          </p:nvSpPr>
          <p:spPr>
            <a:xfrm>
              <a:off x="9077641" y="3948051"/>
              <a:ext cx="48881" cy="89789"/>
            </a:xfrm>
            <a:custGeom>
              <a:avLst/>
              <a:gdLst>
                <a:gd name="connsiteX0" fmla="*/ 0 w 48881"/>
                <a:gd name="connsiteY0" fmla="*/ 85481 h 89789"/>
                <a:gd name="connsiteX1" fmla="*/ 0 w 48881"/>
                <a:gd name="connsiteY1" fmla="*/ 4180 h 89789"/>
                <a:gd name="connsiteX2" fmla="*/ 1905 w 48881"/>
                <a:gd name="connsiteY2" fmla="*/ 1049 h 89789"/>
                <a:gd name="connsiteX3" fmla="*/ 6504 w 48881"/>
                <a:gd name="connsiteY3" fmla="*/ 0 h 89789"/>
                <a:gd name="connsiteX4" fmla="*/ 11103 w 48881"/>
                <a:gd name="connsiteY4" fmla="*/ 1049 h 89789"/>
                <a:gd name="connsiteX5" fmla="*/ 13007 w 48881"/>
                <a:gd name="connsiteY5" fmla="*/ 4180 h 89789"/>
                <a:gd name="connsiteX6" fmla="*/ 13007 w 48881"/>
                <a:gd name="connsiteY6" fmla="*/ 78235 h 89789"/>
                <a:gd name="connsiteX7" fmla="*/ 44944 w 48881"/>
                <a:gd name="connsiteY7" fmla="*/ 78235 h 89789"/>
                <a:gd name="connsiteX8" fmla="*/ 47832 w 48881"/>
                <a:gd name="connsiteY8" fmla="*/ 79962 h 89789"/>
                <a:gd name="connsiteX9" fmla="*/ 48881 w 48881"/>
                <a:gd name="connsiteY9" fmla="*/ 84013 h 89789"/>
                <a:gd name="connsiteX10" fmla="*/ 47832 w 48881"/>
                <a:gd name="connsiteY10" fmla="*/ 88063 h 89789"/>
                <a:gd name="connsiteX11" fmla="*/ 44944 w 48881"/>
                <a:gd name="connsiteY11" fmla="*/ 89790 h 89789"/>
                <a:gd name="connsiteX12" fmla="*/ 5762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30" y="1743"/>
                    <a:pt x="1905" y="1049"/>
                  </a:cubicBezTo>
                  <a:cubicBezTo>
                    <a:pt x="3179" y="355"/>
                    <a:pt x="4712" y="0"/>
                    <a:pt x="6504" y="0"/>
                  </a:cubicBezTo>
                  <a:cubicBezTo>
                    <a:pt x="8311" y="0"/>
                    <a:pt x="9844" y="355"/>
                    <a:pt x="11103" y="1049"/>
                  </a:cubicBezTo>
                  <a:cubicBezTo>
                    <a:pt x="12377" y="1743"/>
                    <a:pt x="13007" y="2792"/>
                    <a:pt x="13007" y="4180"/>
                  </a:cubicBezTo>
                  <a:lnTo>
                    <a:pt x="13007" y="78235"/>
                  </a:lnTo>
                  <a:lnTo>
                    <a:pt x="44944" y="78235"/>
                  </a:lnTo>
                  <a:cubicBezTo>
                    <a:pt x="46170" y="78235"/>
                    <a:pt x="47138" y="78816"/>
                    <a:pt x="47832" y="79962"/>
                  </a:cubicBezTo>
                  <a:cubicBezTo>
                    <a:pt x="48526" y="81108"/>
                    <a:pt x="48881" y="82463"/>
                    <a:pt x="48881" y="84013"/>
                  </a:cubicBezTo>
                  <a:cubicBezTo>
                    <a:pt x="48881" y="85562"/>
                    <a:pt x="48526" y="86917"/>
                    <a:pt x="47832" y="88063"/>
                  </a:cubicBezTo>
                  <a:cubicBezTo>
                    <a:pt x="47138" y="89209"/>
                    <a:pt x="46170" y="89790"/>
                    <a:pt x="44944" y="89790"/>
                  </a:cubicBezTo>
                  <a:lnTo>
                    <a:pt x="5762" y="89790"/>
                  </a:lnTo>
                  <a:cubicBezTo>
                    <a:pt x="4212" y="89790"/>
                    <a:pt x="2856" y="89403"/>
                    <a:pt x="1711" y="88628"/>
                  </a:cubicBezTo>
                  <a:cubicBezTo>
                    <a:pt x="58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11" name="Figura a mano libera: forma 510">
              <a:extLst>
                <a:ext uri="{FF2B5EF4-FFF2-40B4-BE49-F238E27FC236}">
                  <a16:creationId xmlns:a16="http://schemas.microsoft.com/office/drawing/2014/main" id="{4578B35D-C845-91B0-D44C-44F5D0ECCC6E}"/>
                </a:ext>
              </a:extLst>
            </p:cNvPr>
            <p:cNvSpPr/>
            <p:nvPr/>
          </p:nvSpPr>
          <p:spPr>
            <a:xfrm>
              <a:off x="9136221" y="3948051"/>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3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3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29" y="1743"/>
                    <a:pt x="1904" y="1049"/>
                  </a:cubicBezTo>
                  <a:cubicBezTo>
                    <a:pt x="3179" y="355"/>
                    <a:pt x="4712" y="0"/>
                    <a:pt x="6503" y="0"/>
                  </a:cubicBezTo>
                  <a:cubicBezTo>
                    <a:pt x="8311" y="0"/>
                    <a:pt x="9843" y="355"/>
                    <a:pt x="11103" y="1049"/>
                  </a:cubicBezTo>
                  <a:cubicBezTo>
                    <a:pt x="12377" y="1743"/>
                    <a:pt x="13007" y="2792"/>
                    <a:pt x="13007" y="4180"/>
                  </a:cubicBezTo>
                  <a:lnTo>
                    <a:pt x="13007" y="85481"/>
                  </a:lnTo>
                  <a:cubicBezTo>
                    <a:pt x="13007" y="86788"/>
                    <a:pt x="12377" y="87837"/>
                    <a:pt x="11103" y="88612"/>
                  </a:cubicBezTo>
                  <a:cubicBezTo>
                    <a:pt x="9828" y="89387"/>
                    <a:pt x="8294" y="89774"/>
                    <a:pt x="6503" y="89774"/>
                  </a:cubicBezTo>
                  <a:cubicBezTo>
                    <a:pt x="4777" y="89774"/>
                    <a:pt x="3276" y="89387"/>
                    <a:pt x="1953" y="88612"/>
                  </a:cubicBezTo>
                  <a:cubicBezTo>
                    <a:pt x="661"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12" name="Figura a mano libera: forma 511">
              <a:extLst>
                <a:ext uri="{FF2B5EF4-FFF2-40B4-BE49-F238E27FC236}">
                  <a16:creationId xmlns:a16="http://schemas.microsoft.com/office/drawing/2014/main" id="{79AF8B2F-F22F-9A16-9F94-7C63A7FA8757}"/>
                </a:ext>
              </a:extLst>
            </p:cNvPr>
            <p:cNvSpPr/>
            <p:nvPr/>
          </p:nvSpPr>
          <p:spPr>
            <a:xfrm>
              <a:off x="9159104" y="3947325"/>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4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3 h 90516"/>
                <a:gd name="connsiteX15" fmla="*/ 0 w 66664"/>
                <a:gd name="connsiteY15" fmla="*/ 85110 h 90516"/>
                <a:gd name="connsiteX16" fmla="*/ 20592 w 66664"/>
                <a:gd name="connsiteY16" fmla="*/ 59919 h 90516"/>
                <a:gd name="connsiteX17" fmla="*/ 44976 w 66664"/>
                <a:gd name="connsiteY17" fmla="*/ 59919 h 90516"/>
                <a:gd name="connsiteX18" fmla="*/ 32663 w 66664"/>
                <a:gd name="connsiteY18" fmla="*/ 17768 h 90516"/>
                <a:gd name="connsiteX19" fmla="*/ 20592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3" y="1485"/>
                    <a:pt x="28467" y="0"/>
                    <a:pt x="33244" y="0"/>
                  </a:cubicBezTo>
                  <a:cubicBezTo>
                    <a:pt x="38102" y="0"/>
                    <a:pt x="41054" y="1372"/>
                    <a:pt x="42104" y="4115"/>
                  </a:cubicBezTo>
                  <a:lnTo>
                    <a:pt x="66423" y="83690"/>
                  </a:lnTo>
                  <a:cubicBezTo>
                    <a:pt x="66584" y="84206"/>
                    <a:pt x="66665" y="84594"/>
                    <a:pt x="66665" y="84852"/>
                  </a:cubicBezTo>
                  <a:cubicBezTo>
                    <a:pt x="66665" y="86401"/>
                    <a:pt x="65713" y="87724"/>
                    <a:pt x="63808" y="88838"/>
                  </a:cubicBezTo>
                  <a:cubicBezTo>
                    <a:pt x="61905" y="89951"/>
                    <a:pt x="59871" y="90516"/>
                    <a:pt x="57741" y="90516"/>
                  </a:cubicBezTo>
                  <a:cubicBezTo>
                    <a:pt x="55159" y="90516"/>
                    <a:pt x="53545" y="89629"/>
                    <a:pt x="52932" y="87837"/>
                  </a:cubicBezTo>
                  <a:lnTo>
                    <a:pt x="47848" y="70247"/>
                  </a:lnTo>
                  <a:lnTo>
                    <a:pt x="17655" y="70247"/>
                  </a:lnTo>
                  <a:lnTo>
                    <a:pt x="12636" y="87789"/>
                  </a:lnTo>
                  <a:cubicBezTo>
                    <a:pt x="12071" y="89596"/>
                    <a:pt x="10554" y="90500"/>
                    <a:pt x="8101" y="90500"/>
                  </a:cubicBezTo>
                  <a:cubicBezTo>
                    <a:pt x="6133" y="90500"/>
                    <a:pt x="4309" y="89967"/>
                    <a:pt x="2582" y="88903"/>
                  </a:cubicBezTo>
                  <a:cubicBezTo>
                    <a:pt x="856" y="87837"/>
                    <a:pt x="0" y="86579"/>
                    <a:pt x="0" y="85110"/>
                  </a:cubicBezTo>
                  <a:close/>
                  <a:moveTo>
                    <a:pt x="20592" y="59919"/>
                  </a:moveTo>
                  <a:lnTo>
                    <a:pt x="44976" y="59919"/>
                  </a:lnTo>
                  <a:lnTo>
                    <a:pt x="32663" y="17768"/>
                  </a:lnTo>
                  <a:lnTo>
                    <a:pt x="20592"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13" name="Figura a mano libera: forma 512">
              <a:extLst>
                <a:ext uri="{FF2B5EF4-FFF2-40B4-BE49-F238E27FC236}">
                  <a16:creationId xmlns:a16="http://schemas.microsoft.com/office/drawing/2014/main" id="{A81332FB-319F-7015-8BE9-E9BE3C5F08AF}"/>
                </a:ext>
              </a:extLst>
            </p:cNvPr>
            <p:cNvSpPr/>
            <p:nvPr/>
          </p:nvSpPr>
          <p:spPr>
            <a:xfrm>
              <a:off x="9234467" y="3948067"/>
              <a:ext cx="68165" cy="89757"/>
            </a:xfrm>
            <a:custGeom>
              <a:avLst/>
              <a:gdLst>
                <a:gd name="connsiteX0" fmla="*/ 0 w 68165"/>
                <a:gd name="connsiteY0" fmla="*/ 85465 h 89757"/>
                <a:gd name="connsiteX1" fmla="*/ 0 w 68165"/>
                <a:gd name="connsiteY1" fmla="*/ 6504 h 89757"/>
                <a:gd name="connsiteX2" fmla="*/ 1840 w 68165"/>
                <a:gd name="connsiteY2" fmla="*/ 1598 h 89757"/>
                <a:gd name="connsiteX3" fmla="*/ 6503 w 68165"/>
                <a:gd name="connsiteY3" fmla="*/ 0 h 89757"/>
                <a:gd name="connsiteX4" fmla="*/ 12345 w 68165"/>
                <a:gd name="connsiteY4" fmla="*/ 1533 h 89757"/>
                <a:gd name="connsiteX5" fmla="*/ 16832 w 68165"/>
                <a:gd name="connsiteY5" fmla="*/ 7375 h 89757"/>
                <a:gd name="connsiteX6" fmla="*/ 34018 w 68165"/>
                <a:gd name="connsiteY6" fmla="*/ 39925 h 89757"/>
                <a:gd name="connsiteX7" fmla="*/ 51463 w 68165"/>
                <a:gd name="connsiteY7" fmla="*/ 7375 h 89757"/>
                <a:gd name="connsiteX8" fmla="*/ 55885 w 68165"/>
                <a:gd name="connsiteY8" fmla="*/ 1533 h 89757"/>
                <a:gd name="connsiteX9" fmla="*/ 61662 w 68165"/>
                <a:gd name="connsiteY9" fmla="*/ 0 h 89757"/>
                <a:gd name="connsiteX10" fmla="*/ 66326 w 68165"/>
                <a:gd name="connsiteY10" fmla="*/ 1598 h 89757"/>
                <a:gd name="connsiteX11" fmla="*/ 68165 w 68165"/>
                <a:gd name="connsiteY11" fmla="*/ 6504 h 89757"/>
                <a:gd name="connsiteX12" fmla="*/ 68165 w 68165"/>
                <a:gd name="connsiteY12" fmla="*/ 85465 h 89757"/>
                <a:gd name="connsiteX13" fmla="*/ 66261 w 68165"/>
                <a:gd name="connsiteY13" fmla="*/ 88596 h 89757"/>
                <a:gd name="connsiteX14" fmla="*/ 61662 w 68165"/>
                <a:gd name="connsiteY14" fmla="*/ 89758 h 89757"/>
                <a:gd name="connsiteX15" fmla="*/ 57111 w 68165"/>
                <a:gd name="connsiteY15" fmla="*/ 88596 h 89757"/>
                <a:gd name="connsiteX16" fmla="*/ 55142 w 68165"/>
                <a:gd name="connsiteY16" fmla="*/ 85465 h 89757"/>
                <a:gd name="connsiteX17" fmla="*/ 55142 w 68165"/>
                <a:gd name="connsiteY17" fmla="*/ 26514 h 89757"/>
                <a:gd name="connsiteX18" fmla="*/ 38682 w 68165"/>
                <a:gd name="connsiteY18" fmla="*/ 56966 h 89757"/>
                <a:gd name="connsiteX19" fmla="*/ 33889 w 68165"/>
                <a:gd name="connsiteY19" fmla="*/ 59919 h 89757"/>
                <a:gd name="connsiteX20" fmla="*/ 29467 w 68165"/>
                <a:gd name="connsiteY20" fmla="*/ 56966 h 89757"/>
                <a:gd name="connsiteX21" fmla="*/ 13007 w 68165"/>
                <a:gd name="connsiteY21" fmla="*/ 25772 h 89757"/>
                <a:gd name="connsiteX22" fmla="*/ 13007 w 68165"/>
                <a:gd name="connsiteY22" fmla="*/ 85449 h 89757"/>
                <a:gd name="connsiteX23" fmla="*/ 11103 w 68165"/>
                <a:gd name="connsiteY23" fmla="*/ 88580 h 89757"/>
                <a:gd name="connsiteX24" fmla="*/ 6503 w 68165"/>
                <a:gd name="connsiteY24" fmla="*/ 89741 h 89757"/>
                <a:gd name="connsiteX25" fmla="*/ 1953 w 68165"/>
                <a:gd name="connsiteY25" fmla="*/ 88580 h 89757"/>
                <a:gd name="connsiteX26" fmla="*/ 0 w 68165"/>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65" h="89757">
                  <a:moveTo>
                    <a:pt x="0" y="85465"/>
                  </a:moveTo>
                  <a:lnTo>
                    <a:pt x="0" y="6504"/>
                  </a:lnTo>
                  <a:cubicBezTo>
                    <a:pt x="0" y="4293"/>
                    <a:pt x="613" y="2663"/>
                    <a:pt x="1840" y="1598"/>
                  </a:cubicBezTo>
                  <a:cubicBezTo>
                    <a:pt x="3066" y="532"/>
                    <a:pt x="4615" y="0"/>
                    <a:pt x="6503" y="0"/>
                  </a:cubicBezTo>
                  <a:cubicBezTo>
                    <a:pt x="8876" y="0"/>
                    <a:pt x="10828" y="516"/>
                    <a:pt x="12345" y="1533"/>
                  </a:cubicBezTo>
                  <a:cubicBezTo>
                    <a:pt x="13862" y="2566"/>
                    <a:pt x="15347" y="4502"/>
                    <a:pt x="16832" y="7375"/>
                  </a:cubicBezTo>
                  <a:lnTo>
                    <a:pt x="34018" y="39925"/>
                  </a:lnTo>
                  <a:lnTo>
                    <a:pt x="51463" y="7375"/>
                  </a:lnTo>
                  <a:cubicBezTo>
                    <a:pt x="52931" y="4502"/>
                    <a:pt x="54416" y="2566"/>
                    <a:pt x="55885" y="1533"/>
                  </a:cubicBezTo>
                  <a:cubicBezTo>
                    <a:pt x="57353" y="516"/>
                    <a:pt x="59274" y="0"/>
                    <a:pt x="61662" y="0"/>
                  </a:cubicBezTo>
                  <a:cubicBezTo>
                    <a:pt x="63550" y="0"/>
                    <a:pt x="65099" y="532"/>
                    <a:pt x="66326" y="1598"/>
                  </a:cubicBezTo>
                  <a:cubicBezTo>
                    <a:pt x="67552" y="2663"/>
                    <a:pt x="68165" y="4293"/>
                    <a:pt x="68165" y="6504"/>
                  </a:cubicBezTo>
                  <a:lnTo>
                    <a:pt x="68165" y="85465"/>
                  </a:lnTo>
                  <a:cubicBezTo>
                    <a:pt x="68165" y="86772"/>
                    <a:pt x="67536" y="87821"/>
                    <a:pt x="66261" y="88596"/>
                  </a:cubicBezTo>
                  <a:cubicBezTo>
                    <a:pt x="64986" y="89370"/>
                    <a:pt x="63453" y="89758"/>
                    <a:pt x="61662" y="89758"/>
                  </a:cubicBezTo>
                  <a:cubicBezTo>
                    <a:pt x="59935" y="89758"/>
                    <a:pt x="58434" y="89370"/>
                    <a:pt x="57111" y="88596"/>
                  </a:cubicBezTo>
                  <a:cubicBezTo>
                    <a:pt x="55804" y="87821"/>
                    <a:pt x="55142" y="86772"/>
                    <a:pt x="55142" y="85465"/>
                  </a:cubicBezTo>
                  <a:lnTo>
                    <a:pt x="55142" y="26514"/>
                  </a:lnTo>
                  <a:lnTo>
                    <a:pt x="38682" y="56966"/>
                  </a:lnTo>
                  <a:cubicBezTo>
                    <a:pt x="37455" y="58935"/>
                    <a:pt x="35857" y="59919"/>
                    <a:pt x="33889" y="59919"/>
                  </a:cubicBezTo>
                  <a:cubicBezTo>
                    <a:pt x="31920" y="59919"/>
                    <a:pt x="30452" y="58935"/>
                    <a:pt x="29467" y="56966"/>
                  </a:cubicBezTo>
                  <a:lnTo>
                    <a:pt x="13007" y="25772"/>
                  </a:lnTo>
                  <a:lnTo>
                    <a:pt x="13007" y="85449"/>
                  </a:lnTo>
                  <a:cubicBezTo>
                    <a:pt x="13007" y="86756"/>
                    <a:pt x="12377" y="87805"/>
                    <a:pt x="11103" y="88580"/>
                  </a:cubicBezTo>
                  <a:cubicBezTo>
                    <a:pt x="9828" y="89354"/>
                    <a:pt x="8295" y="89741"/>
                    <a:pt x="6503" y="89741"/>
                  </a:cubicBezTo>
                  <a:cubicBezTo>
                    <a:pt x="4777" y="89741"/>
                    <a:pt x="3276" y="89354"/>
                    <a:pt x="1953" y="88580"/>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14" name="Figura a mano libera: forma 513">
              <a:extLst>
                <a:ext uri="{FF2B5EF4-FFF2-40B4-BE49-F238E27FC236}">
                  <a16:creationId xmlns:a16="http://schemas.microsoft.com/office/drawing/2014/main" id="{371DF9EF-F2E8-324A-950D-C8638651F654}"/>
                </a:ext>
              </a:extLst>
            </p:cNvPr>
            <p:cNvSpPr/>
            <p:nvPr/>
          </p:nvSpPr>
          <p:spPr>
            <a:xfrm>
              <a:off x="9318835" y="3948067"/>
              <a:ext cx="53786" cy="89822"/>
            </a:xfrm>
            <a:custGeom>
              <a:avLst/>
              <a:gdLst>
                <a:gd name="connsiteX0" fmla="*/ 0 w 53786"/>
                <a:gd name="connsiteY0" fmla="*/ 85465 h 89822"/>
                <a:gd name="connsiteX1" fmla="*/ 0 w 53786"/>
                <a:gd name="connsiteY1" fmla="*/ 4293 h 89822"/>
                <a:gd name="connsiteX2" fmla="*/ 1727 w 53786"/>
                <a:gd name="connsiteY2" fmla="*/ 1162 h 89822"/>
                <a:gd name="connsiteX3" fmla="*/ 5777 w 53786"/>
                <a:gd name="connsiteY3" fmla="*/ 0 h 89822"/>
                <a:gd name="connsiteX4" fmla="*/ 49494 w 53786"/>
                <a:gd name="connsiteY4" fmla="*/ 0 h 89822"/>
                <a:gd name="connsiteX5" fmla="*/ 52690 w 53786"/>
                <a:gd name="connsiteY5" fmla="*/ 1727 h 89822"/>
                <a:gd name="connsiteX6" fmla="*/ 53787 w 53786"/>
                <a:gd name="connsiteY6" fmla="*/ 5664 h 89822"/>
                <a:gd name="connsiteX7" fmla="*/ 52625 w 53786"/>
                <a:gd name="connsiteY7" fmla="*/ 9844 h 89822"/>
                <a:gd name="connsiteX8" fmla="*/ 49494 w 53786"/>
                <a:gd name="connsiteY8" fmla="*/ 11571 h 89822"/>
                <a:gd name="connsiteX9" fmla="*/ 13024 w 53786"/>
                <a:gd name="connsiteY9" fmla="*/ 11571 h 89822"/>
                <a:gd name="connsiteX10" fmla="*/ 13024 w 53786"/>
                <a:gd name="connsiteY10" fmla="*/ 39699 h 89822"/>
                <a:gd name="connsiteX11" fmla="*/ 31936 w 53786"/>
                <a:gd name="connsiteY11" fmla="*/ 39699 h 89822"/>
                <a:gd name="connsiteX12" fmla="*/ 35067 w 53786"/>
                <a:gd name="connsiteY12" fmla="*/ 41232 h 89822"/>
                <a:gd name="connsiteX13" fmla="*/ 36229 w 53786"/>
                <a:gd name="connsiteY13" fmla="*/ 44976 h 89822"/>
                <a:gd name="connsiteX14" fmla="*/ 35132 w 53786"/>
                <a:gd name="connsiteY14" fmla="*/ 48477 h 89822"/>
                <a:gd name="connsiteX15" fmla="*/ 31936 w 53786"/>
                <a:gd name="connsiteY15" fmla="*/ 50011 h 89822"/>
                <a:gd name="connsiteX16" fmla="*/ 13024 w 53786"/>
                <a:gd name="connsiteY16" fmla="*/ 50011 h 89822"/>
                <a:gd name="connsiteX17" fmla="*/ 13024 w 53786"/>
                <a:gd name="connsiteY17" fmla="*/ 78251 h 89822"/>
                <a:gd name="connsiteX18" fmla="*/ 49494 w 53786"/>
                <a:gd name="connsiteY18" fmla="*/ 78251 h 89822"/>
                <a:gd name="connsiteX19" fmla="*/ 52625 w 53786"/>
                <a:gd name="connsiteY19" fmla="*/ 79978 h 89822"/>
                <a:gd name="connsiteX20" fmla="*/ 53787 w 53786"/>
                <a:gd name="connsiteY20" fmla="*/ 84158 h 89822"/>
                <a:gd name="connsiteX21" fmla="*/ 52690 w 53786"/>
                <a:gd name="connsiteY21" fmla="*/ 88095 h 89822"/>
                <a:gd name="connsiteX22" fmla="*/ 49494 w 53786"/>
                <a:gd name="connsiteY22" fmla="*/ 89822 h 89822"/>
                <a:gd name="connsiteX23" fmla="*/ 5777 w 53786"/>
                <a:gd name="connsiteY23" fmla="*/ 89822 h 89822"/>
                <a:gd name="connsiteX24" fmla="*/ 1727 w 53786"/>
                <a:gd name="connsiteY24" fmla="*/ 88660 h 89822"/>
                <a:gd name="connsiteX25" fmla="*/ 0 w 53786"/>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86" h="89822">
                  <a:moveTo>
                    <a:pt x="0" y="85465"/>
                  </a:moveTo>
                  <a:lnTo>
                    <a:pt x="0" y="4293"/>
                  </a:lnTo>
                  <a:cubicBezTo>
                    <a:pt x="0" y="2985"/>
                    <a:pt x="565" y="1936"/>
                    <a:pt x="1727" y="1162"/>
                  </a:cubicBezTo>
                  <a:cubicBezTo>
                    <a:pt x="2873" y="387"/>
                    <a:pt x="4228" y="0"/>
                    <a:pt x="5777" y="0"/>
                  </a:cubicBezTo>
                  <a:lnTo>
                    <a:pt x="49494" y="0"/>
                  </a:lnTo>
                  <a:cubicBezTo>
                    <a:pt x="50882" y="0"/>
                    <a:pt x="51947" y="581"/>
                    <a:pt x="52690" y="1727"/>
                  </a:cubicBezTo>
                  <a:cubicBezTo>
                    <a:pt x="53432" y="2873"/>
                    <a:pt x="53787" y="4180"/>
                    <a:pt x="53787" y="5664"/>
                  </a:cubicBezTo>
                  <a:cubicBezTo>
                    <a:pt x="53787" y="7310"/>
                    <a:pt x="53400" y="8698"/>
                    <a:pt x="52625" y="9844"/>
                  </a:cubicBezTo>
                  <a:cubicBezTo>
                    <a:pt x="51851" y="10990"/>
                    <a:pt x="50801" y="11571"/>
                    <a:pt x="49494" y="11571"/>
                  </a:cubicBezTo>
                  <a:lnTo>
                    <a:pt x="13024" y="11571"/>
                  </a:lnTo>
                  <a:lnTo>
                    <a:pt x="13024" y="39699"/>
                  </a:lnTo>
                  <a:lnTo>
                    <a:pt x="31936" y="39699"/>
                  </a:lnTo>
                  <a:cubicBezTo>
                    <a:pt x="33244" y="39699"/>
                    <a:pt x="34293" y="40215"/>
                    <a:pt x="35067" y="41232"/>
                  </a:cubicBezTo>
                  <a:cubicBezTo>
                    <a:pt x="35842" y="42248"/>
                    <a:pt x="36229" y="43507"/>
                    <a:pt x="36229" y="44976"/>
                  </a:cubicBezTo>
                  <a:cubicBezTo>
                    <a:pt x="36229" y="46283"/>
                    <a:pt x="35858" y="47461"/>
                    <a:pt x="35132" y="48477"/>
                  </a:cubicBezTo>
                  <a:cubicBezTo>
                    <a:pt x="34389" y="49510"/>
                    <a:pt x="33325" y="50011"/>
                    <a:pt x="31936" y="50011"/>
                  </a:cubicBezTo>
                  <a:lnTo>
                    <a:pt x="13024" y="50011"/>
                  </a:lnTo>
                  <a:lnTo>
                    <a:pt x="13024" y="78251"/>
                  </a:lnTo>
                  <a:lnTo>
                    <a:pt x="49494" y="78251"/>
                  </a:lnTo>
                  <a:cubicBezTo>
                    <a:pt x="50801" y="78251"/>
                    <a:pt x="51851" y="78832"/>
                    <a:pt x="52625" y="79978"/>
                  </a:cubicBezTo>
                  <a:cubicBezTo>
                    <a:pt x="53400" y="81124"/>
                    <a:pt x="53787" y="82512"/>
                    <a:pt x="53787" y="84158"/>
                  </a:cubicBezTo>
                  <a:cubicBezTo>
                    <a:pt x="53787" y="85626"/>
                    <a:pt x="53416" y="86950"/>
                    <a:pt x="52690" y="88095"/>
                  </a:cubicBezTo>
                  <a:cubicBezTo>
                    <a:pt x="51947" y="89241"/>
                    <a:pt x="50882" y="89822"/>
                    <a:pt x="49494" y="89822"/>
                  </a:cubicBezTo>
                  <a:lnTo>
                    <a:pt x="5777" y="89822"/>
                  </a:lnTo>
                  <a:cubicBezTo>
                    <a:pt x="4228" y="89822"/>
                    <a:pt x="2873" y="89435"/>
                    <a:pt x="1727"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15" name="Figura a mano libera: forma 514">
              <a:extLst>
                <a:ext uri="{FF2B5EF4-FFF2-40B4-BE49-F238E27FC236}">
                  <a16:creationId xmlns:a16="http://schemas.microsoft.com/office/drawing/2014/main" id="{E8BCBB66-036A-C675-1BEF-1AF7F1407723}"/>
                </a:ext>
              </a:extLst>
            </p:cNvPr>
            <p:cNvSpPr/>
            <p:nvPr/>
          </p:nvSpPr>
          <p:spPr>
            <a:xfrm>
              <a:off x="9383063" y="3948067"/>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2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5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0 w 56578"/>
                <a:gd name="connsiteY15" fmla="*/ 29096 h 89773"/>
                <a:gd name="connsiteX16" fmla="*/ 12990 w 56578"/>
                <a:gd name="connsiteY16" fmla="*/ 85465 h 89773"/>
                <a:gd name="connsiteX17" fmla="*/ 11086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6"/>
                    <a:pt x="12022" y="1533"/>
                  </a:cubicBezTo>
                  <a:cubicBezTo>
                    <a:pt x="13410" y="2566"/>
                    <a:pt x="14846" y="4502"/>
                    <a:pt x="16315" y="7375"/>
                  </a:cubicBezTo>
                  <a:lnTo>
                    <a:pt x="43572" y="60549"/>
                  </a:lnTo>
                  <a:lnTo>
                    <a:pt x="43572" y="4180"/>
                  </a:lnTo>
                  <a:cubicBezTo>
                    <a:pt x="43572" y="2792"/>
                    <a:pt x="44200" y="1743"/>
                    <a:pt x="45475" y="1049"/>
                  </a:cubicBezTo>
                  <a:cubicBezTo>
                    <a:pt x="46750"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7"/>
                    <a:pt x="51866" y="89774"/>
                    <a:pt x="50075" y="89774"/>
                  </a:cubicBezTo>
                  <a:cubicBezTo>
                    <a:pt x="46638" y="89774"/>
                    <a:pt x="44055" y="88176"/>
                    <a:pt x="42345" y="84981"/>
                  </a:cubicBezTo>
                  <a:lnTo>
                    <a:pt x="12990" y="29096"/>
                  </a:lnTo>
                  <a:lnTo>
                    <a:pt x="12990" y="85465"/>
                  </a:lnTo>
                  <a:cubicBezTo>
                    <a:pt x="12990" y="86772"/>
                    <a:pt x="12361" y="87821"/>
                    <a:pt x="11086" y="88596"/>
                  </a:cubicBezTo>
                  <a:cubicBezTo>
                    <a:pt x="9812" y="89370"/>
                    <a:pt x="8278" y="89758"/>
                    <a:pt x="6487" y="89758"/>
                  </a:cubicBezTo>
                  <a:cubicBezTo>
                    <a:pt x="4760" y="89758"/>
                    <a:pt x="3260" y="89370"/>
                    <a:pt x="1936"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16" name="Figura a mano libera: forma 515">
              <a:extLst>
                <a:ext uri="{FF2B5EF4-FFF2-40B4-BE49-F238E27FC236}">
                  <a16:creationId xmlns:a16="http://schemas.microsoft.com/office/drawing/2014/main" id="{6B68FE9A-21B0-10BF-C6AA-FE96AA559B2A}"/>
                </a:ext>
              </a:extLst>
            </p:cNvPr>
            <p:cNvSpPr/>
            <p:nvPr/>
          </p:nvSpPr>
          <p:spPr>
            <a:xfrm>
              <a:off x="9449485" y="3948035"/>
              <a:ext cx="59564" cy="89773"/>
            </a:xfrm>
            <a:custGeom>
              <a:avLst/>
              <a:gdLst>
                <a:gd name="connsiteX0" fmla="*/ 0 w 59564"/>
                <a:gd name="connsiteY0" fmla="*/ 5971 h 89773"/>
                <a:gd name="connsiteX1" fmla="*/ 1114 w 59564"/>
                <a:gd name="connsiteY1" fmla="*/ 1807 h 89773"/>
                <a:gd name="connsiteX2" fmla="*/ 4309 w 59564"/>
                <a:gd name="connsiteY2" fmla="*/ 0 h 89773"/>
                <a:gd name="connsiteX3" fmla="*/ 55271 w 59564"/>
                <a:gd name="connsiteY3" fmla="*/ 0 h 89773"/>
                <a:gd name="connsiteX4" fmla="*/ 58467 w 59564"/>
                <a:gd name="connsiteY4" fmla="*/ 1743 h 89773"/>
                <a:gd name="connsiteX5" fmla="*/ 59564 w 59564"/>
                <a:gd name="connsiteY5" fmla="*/ 5842 h 89773"/>
                <a:gd name="connsiteX6" fmla="*/ 58403 w 59564"/>
                <a:gd name="connsiteY6" fmla="*/ 10247 h 89773"/>
                <a:gd name="connsiteX7" fmla="*/ 55271 w 59564"/>
                <a:gd name="connsiteY7" fmla="*/ 12039 h 89773"/>
                <a:gd name="connsiteX8" fmla="*/ 36359 w 59564"/>
                <a:gd name="connsiteY8" fmla="*/ 12039 h 89773"/>
                <a:gd name="connsiteX9" fmla="*/ 36359 w 59564"/>
                <a:gd name="connsiteY9" fmla="*/ 85481 h 89773"/>
                <a:gd name="connsiteX10" fmla="*/ 34389 w 59564"/>
                <a:gd name="connsiteY10" fmla="*/ 88612 h 89773"/>
                <a:gd name="connsiteX11" fmla="*/ 29839 w 59564"/>
                <a:gd name="connsiteY11" fmla="*/ 89774 h 89773"/>
                <a:gd name="connsiteX12" fmla="*/ 25240 w 59564"/>
                <a:gd name="connsiteY12" fmla="*/ 88612 h 89773"/>
                <a:gd name="connsiteX13" fmla="*/ 23335 w 59564"/>
                <a:gd name="connsiteY13" fmla="*/ 85481 h 89773"/>
                <a:gd name="connsiteX14" fmla="*/ 23335 w 59564"/>
                <a:gd name="connsiteY14" fmla="*/ 12039 h 89773"/>
                <a:gd name="connsiteX15" fmla="*/ 4309 w 59564"/>
                <a:gd name="connsiteY15" fmla="*/ 12039 h 89773"/>
                <a:gd name="connsiteX16" fmla="*/ 1178 w 59564"/>
                <a:gd name="connsiteY16" fmla="*/ 10247 h 89773"/>
                <a:gd name="connsiteX17" fmla="*/ 0 w 59564"/>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4" h="89773">
                  <a:moveTo>
                    <a:pt x="0" y="5971"/>
                  </a:moveTo>
                  <a:cubicBezTo>
                    <a:pt x="0" y="4406"/>
                    <a:pt x="371" y="3018"/>
                    <a:pt x="1114" y="1807"/>
                  </a:cubicBezTo>
                  <a:cubicBezTo>
                    <a:pt x="1856" y="613"/>
                    <a:pt x="2921" y="0"/>
                    <a:pt x="4309" y="0"/>
                  </a:cubicBezTo>
                  <a:lnTo>
                    <a:pt x="55271" y="0"/>
                  </a:lnTo>
                  <a:cubicBezTo>
                    <a:pt x="56660" y="0"/>
                    <a:pt x="57724" y="581"/>
                    <a:pt x="58467" y="1743"/>
                  </a:cubicBezTo>
                  <a:cubicBezTo>
                    <a:pt x="59210" y="2905"/>
                    <a:pt x="59564" y="4260"/>
                    <a:pt x="59564" y="5842"/>
                  </a:cubicBezTo>
                  <a:cubicBezTo>
                    <a:pt x="59564" y="7585"/>
                    <a:pt x="59177" y="9053"/>
                    <a:pt x="58403" y="10247"/>
                  </a:cubicBezTo>
                  <a:cubicBezTo>
                    <a:pt x="57628" y="11442"/>
                    <a:pt x="56579" y="12039"/>
                    <a:pt x="55271" y="12039"/>
                  </a:cubicBezTo>
                  <a:lnTo>
                    <a:pt x="36359" y="12039"/>
                  </a:lnTo>
                  <a:lnTo>
                    <a:pt x="36359" y="85481"/>
                  </a:lnTo>
                  <a:cubicBezTo>
                    <a:pt x="36359" y="86788"/>
                    <a:pt x="35697" y="87837"/>
                    <a:pt x="34389" y="88612"/>
                  </a:cubicBezTo>
                  <a:cubicBezTo>
                    <a:pt x="33082" y="89387"/>
                    <a:pt x="31565" y="89774"/>
                    <a:pt x="29839" y="89774"/>
                  </a:cubicBezTo>
                  <a:cubicBezTo>
                    <a:pt x="28031" y="89774"/>
                    <a:pt x="26499" y="89387"/>
                    <a:pt x="25240" y="88612"/>
                  </a:cubicBezTo>
                  <a:cubicBezTo>
                    <a:pt x="23965" y="87837"/>
                    <a:pt x="23335" y="86788"/>
                    <a:pt x="23335" y="85481"/>
                  </a:cubicBezTo>
                  <a:lnTo>
                    <a:pt x="23335" y="12039"/>
                  </a:lnTo>
                  <a:lnTo>
                    <a:pt x="4309" y="12039"/>
                  </a:lnTo>
                  <a:cubicBezTo>
                    <a:pt x="3002" y="12039"/>
                    <a:pt x="1953" y="11442"/>
                    <a:pt x="1178" y="10247"/>
                  </a:cubicBezTo>
                  <a:cubicBezTo>
                    <a:pt x="403" y="9053"/>
                    <a:pt x="0" y="7633"/>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517" name="Figura a mano libera: forma 516">
            <a:extLst>
              <a:ext uri="{FF2B5EF4-FFF2-40B4-BE49-F238E27FC236}">
                <a16:creationId xmlns:a16="http://schemas.microsoft.com/office/drawing/2014/main" id="{75EEAB30-1AD9-9E23-A245-0D9E6AF04D30}"/>
              </a:ext>
            </a:extLst>
          </p:cNvPr>
          <p:cNvSpPr/>
          <p:nvPr/>
        </p:nvSpPr>
        <p:spPr>
          <a:xfrm>
            <a:off x="8404321" y="3525356"/>
            <a:ext cx="1669384" cy="965595"/>
          </a:xfrm>
          <a:custGeom>
            <a:avLst/>
            <a:gdLst>
              <a:gd name="connsiteX0" fmla="*/ 0 w 1179743"/>
              <a:gd name="connsiteY0" fmla="*/ 604065 h 682380"/>
              <a:gd name="connsiteX1" fmla="*/ 78332 w 1179743"/>
              <a:gd name="connsiteY1" fmla="*/ 682381 h 682380"/>
              <a:gd name="connsiteX2" fmla="*/ 1101412 w 1179743"/>
              <a:gd name="connsiteY2" fmla="*/ 682381 h 682380"/>
              <a:gd name="connsiteX3" fmla="*/ 1179744 w 1179743"/>
              <a:gd name="connsiteY3" fmla="*/ 604065 h 682380"/>
              <a:gd name="connsiteX4" fmla="*/ 1179744 w 1179743"/>
              <a:gd name="connsiteY4" fmla="*/ 78332 h 682380"/>
              <a:gd name="connsiteX5" fmla="*/ 1101412 w 1179743"/>
              <a:gd name="connsiteY5" fmla="*/ 0 h 682380"/>
              <a:gd name="connsiteX6" fmla="*/ 78332 w 1179743"/>
              <a:gd name="connsiteY6" fmla="*/ 0 h 682380"/>
              <a:gd name="connsiteX7" fmla="*/ 0 w 1179743"/>
              <a:gd name="connsiteY7" fmla="*/ 78332 h 682380"/>
              <a:gd name="connsiteX8" fmla="*/ 0 w 1179743"/>
              <a:gd name="connsiteY8" fmla="*/ 604065 h 6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80">
                <a:moveTo>
                  <a:pt x="0" y="604065"/>
                </a:moveTo>
                <a:cubicBezTo>
                  <a:pt x="0" y="647249"/>
                  <a:pt x="35164" y="682381"/>
                  <a:pt x="78332" y="682381"/>
                </a:cubicBezTo>
                <a:lnTo>
                  <a:pt x="1101412" y="682381"/>
                </a:lnTo>
                <a:cubicBezTo>
                  <a:pt x="1144612" y="682381"/>
                  <a:pt x="1179744" y="647249"/>
                  <a:pt x="1179744" y="604065"/>
                </a:cubicBezTo>
                <a:lnTo>
                  <a:pt x="1179744" y="78332"/>
                </a:lnTo>
                <a:cubicBezTo>
                  <a:pt x="1179744" y="35132"/>
                  <a:pt x="1144596" y="0"/>
                  <a:pt x="1101412" y="0"/>
                </a:cubicBezTo>
                <a:lnTo>
                  <a:pt x="78332" y="0"/>
                </a:lnTo>
                <a:cubicBezTo>
                  <a:pt x="35148" y="0"/>
                  <a:pt x="0" y="35132"/>
                  <a:pt x="0" y="78332"/>
                </a:cubicBezTo>
                <a:lnTo>
                  <a:pt x="0" y="604065"/>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dirty="0"/>
          </a:p>
        </p:txBody>
      </p:sp>
      <p:sp>
        <p:nvSpPr>
          <p:cNvPr id="518" name="Figura a mano libera: forma 517">
            <a:extLst>
              <a:ext uri="{FF2B5EF4-FFF2-40B4-BE49-F238E27FC236}">
                <a16:creationId xmlns:a16="http://schemas.microsoft.com/office/drawing/2014/main" id="{103E2A63-17C4-FFE0-79A7-8CAA651DDDE0}"/>
              </a:ext>
            </a:extLst>
          </p:cNvPr>
          <p:cNvSpPr/>
          <p:nvPr/>
        </p:nvSpPr>
        <p:spPr>
          <a:xfrm>
            <a:off x="8450137" y="3540770"/>
            <a:ext cx="1577425" cy="873637"/>
          </a:xfrm>
          <a:custGeom>
            <a:avLst/>
            <a:gdLst>
              <a:gd name="connsiteX0" fmla="*/ 1068926 w 1114756"/>
              <a:gd name="connsiteY0" fmla="*/ 0 h 617394"/>
              <a:gd name="connsiteX1" fmla="*/ 1114757 w 1114756"/>
              <a:gd name="connsiteY1" fmla="*/ 45847 h 617394"/>
              <a:gd name="connsiteX2" fmla="*/ 1114757 w 1114756"/>
              <a:gd name="connsiteY2" fmla="*/ 571564 h 617394"/>
              <a:gd name="connsiteX3" fmla="*/ 1068926 w 1114756"/>
              <a:gd name="connsiteY3" fmla="*/ 617395 h 617394"/>
              <a:gd name="connsiteX4" fmla="*/ 45847 w 1114756"/>
              <a:gd name="connsiteY4" fmla="*/ 617395 h 617394"/>
              <a:gd name="connsiteX5" fmla="*/ 0 w 1114756"/>
              <a:gd name="connsiteY5" fmla="*/ 571564 h 617394"/>
              <a:gd name="connsiteX6" fmla="*/ 0 w 1114756"/>
              <a:gd name="connsiteY6" fmla="*/ 45847 h 617394"/>
              <a:gd name="connsiteX7" fmla="*/ 45847 w 1114756"/>
              <a:gd name="connsiteY7" fmla="*/ 0 h 617394"/>
              <a:gd name="connsiteX8" fmla="*/ 1068926 w 1114756"/>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6" h="617394">
                <a:moveTo>
                  <a:pt x="1068926" y="0"/>
                </a:moveTo>
                <a:cubicBezTo>
                  <a:pt x="1094246" y="0"/>
                  <a:pt x="1114757" y="20527"/>
                  <a:pt x="1114757" y="45847"/>
                </a:cubicBezTo>
                <a:lnTo>
                  <a:pt x="1114757" y="571564"/>
                </a:lnTo>
                <a:cubicBezTo>
                  <a:pt x="1114757" y="596883"/>
                  <a:pt x="1094246" y="617395"/>
                  <a:pt x="1068926" y="617395"/>
                </a:cubicBezTo>
                <a:lnTo>
                  <a:pt x="45847" y="617395"/>
                </a:lnTo>
                <a:cubicBezTo>
                  <a:pt x="20527" y="617395"/>
                  <a:pt x="0" y="596867"/>
                  <a:pt x="0" y="571564"/>
                </a:cubicBezTo>
                <a:lnTo>
                  <a:pt x="0" y="45847"/>
                </a:lnTo>
                <a:cubicBezTo>
                  <a:pt x="0" y="20511"/>
                  <a:pt x="20527" y="0"/>
                  <a:pt x="45847" y="0"/>
                </a:cubicBezTo>
                <a:lnTo>
                  <a:pt x="1068926" y="0"/>
                </a:lnTo>
                <a:close/>
              </a:path>
            </a:pathLst>
          </a:custGeom>
          <a:solidFill>
            <a:srgbClr val="053A70"/>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grpSp>
        <p:nvGrpSpPr>
          <p:cNvPr id="519" name="Elemento grafico 56">
            <a:extLst>
              <a:ext uri="{FF2B5EF4-FFF2-40B4-BE49-F238E27FC236}">
                <a16:creationId xmlns:a16="http://schemas.microsoft.com/office/drawing/2014/main" id="{B63847F8-E189-D454-B737-05E578C8579E}"/>
              </a:ext>
            </a:extLst>
          </p:cNvPr>
          <p:cNvGrpSpPr/>
          <p:nvPr/>
        </p:nvGrpSpPr>
        <p:grpSpPr>
          <a:xfrm>
            <a:off x="8504971" y="3697126"/>
            <a:ext cx="1324363" cy="475342"/>
            <a:chOff x="8662614" y="2863181"/>
            <a:chExt cx="935919" cy="335921"/>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520" name="Figura a mano libera: forma 519">
              <a:extLst>
                <a:ext uri="{FF2B5EF4-FFF2-40B4-BE49-F238E27FC236}">
                  <a16:creationId xmlns:a16="http://schemas.microsoft.com/office/drawing/2014/main" id="{1309F06C-2B61-8788-8EE2-9E49FCF1E195}"/>
                </a:ext>
              </a:extLst>
            </p:cNvPr>
            <p:cNvSpPr/>
            <p:nvPr/>
          </p:nvSpPr>
          <p:spPr>
            <a:xfrm>
              <a:off x="8843274" y="2863181"/>
              <a:ext cx="24416" cy="89886"/>
            </a:xfrm>
            <a:custGeom>
              <a:avLst/>
              <a:gdLst>
                <a:gd name="connsiteX0" fmla="*/ 0 w 24416"/>
                <a:gd name="connsiteY0" fmla="*/ 18671 h 89886"/>
                <a:gd name="connsiteX1" fmla="*/ 2582 w 24416"/>
                <a:gd name="connsiteY1" fmla="*/ 13636 h 89886"/>
                <a:gd name="connsiteX2" fmla="*/ 15347 w 24416"/>
                <a:gd name="connsiteY2" fmla="*/ 1356 h 89886"/>
                <a:gd name="connsiteX3" fmla="*/ 18655 w 24416"/>
                <a:gd name="connsiteY3" fmla="*/ 0 h 89886"/>
                <a:gd name="connsiteX4" fmla="*/ 22642 w 24416"/>
                <a:gd name="connsiteY4" fmla="*/ 1162 h 89886"/>
                <a:gd name="connsiteX5" fmla="*/ 24416 w 24416"/>
                <a:gd name="connsiteY5" fmla="*/ 4293 h 89886"/>
                <a:gd name="connsiteX6" fmla="*/ 24416 w 24416"/>
                <a:gd name="connsiteY6" fmla="*/ 85594 h 89886"/>
                <a:gd name="connsiteX7" fmla="*/ 22448 w 24416"/>
                <a:gd name="connsiteY7" fmla="*/ 88725 h 89886"/>
                <a:gd name="connsiteX8" fmla="*/ 17897 w 24416"/>
                <a:gd name="connsiteY8" fmla="*/ 89887 h 89886"/>
                <a:gd name="connsiteX9" fmla="*/ 13298 w 24416"/>
                <a:gd name="connsiteY9" fmla="*/ 88725 h 89886"/>
                <a:gd name="connsiteX10" fmla="*/ 11393 w 24416"/>
                <a:gd name="connsiteY10" fmla="*/ 85594 h 89886"/>
                <a:gd name="connsiteX11" fmla="*/ 11393 w 24416"/>
                <a:gd name="connsiteY11" fmla="*/ 17316 h 89886"/>
                <a:gd name="connsiteX12" fmla="*/ 7100 w 24416"/>
                <a:gd name="connsiteY12" fmla="*/ 22722 h 89886"/>
                <a:gd name="connsiteX13" fmla="*/ 4406 w 24416"/>
                <a:gd name="connsiteY13" fmla="*/ 23948 h 89886"/>
                <a:gd name="connsiteX14" fmla="*/ 1275 w 24416"/>
                <a:gd name="connsiteY14" fmla="*/ 22286 h 89886"/>
                <a:gd name="connsiteX15" fmla="*/ 0 w 24416"/>
                <a:gd name="connsiteY15" fmla="*/ 18671 h 8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16" h="89886">
                  <a:moveTo>
                    <a:pt x="0" y="18671"/>
                  </a:moveTo>
                  <a:cubicBezTo>
                    <a:pt x="0" y="16541"/>
                    <a:pt x="856" y="14863"/>
                    <a:pt x="2582" y="13636"/>
                  </a:cubicBezTo>
                  <a:lnTo>
                    <a:pt x="15347" y="1356"/>
                  </a:lnTo>
                  <a:cubicBezTo>
                    <a:pt x="16251" y="452"/>
                    <a:pt x="17348" y="0"/>
                    <a:pt x="18655" y="0"/>
                  </a:cubicBezTo>
                  <a:cubicBezTo>
                    <a:pt x="20124" y="0"/>
                    <a:pt x="21464" y="387"/>
                    <a:pt x="22642" y="1162"/>
                  </a:cubicBezTo>
                  <a:cubicBezTo>
                    <a:pt x="23835" y="1937"/>
                    <a:pt x="24416" y="2985"/>
                    <a:pt x="24416" y="4293"/>
                  </a:cubicBezTo>
                  <a:lnTo>
                    <a:pt x="24416" y="85594"/>
                  </a:lnTo>
                  <a:cubicBezTo>
                    <a:pt x="24416" y="86901"/>
                    <a:pt x="23755" y="87950"/>
                    <a:pt x="22448" y="88725"/>
                  </a:cubicBezTo>
                  <a:cubicBezTo>
                    <a:pt x="21140" y="89499"/>
                    <a:pt x="19624" y="89887"/>
                    <a:pt x="17897" y="89887"/>
                  </a:cubicBezTo>
                  <a:cubicBezTo>
                    <a:pt x="16090" y="89887"/>
                    <a:pt x="14556" y="89499"/>
                    <a:pt x="13298" y="88725"/>
                  </a:cubicBezTo>
                  <a:cubicBezTo>
                    <a:pt x="12023" y="87950"/>
                    <a:pt x="11393" y="86901"/>
                    <a:pt x="11393" y="85594"/>
                  </a:cubicBezTo>
                  <a:lnTo>
                    <a:pt x="11393" y="17316"/>
                  </a:lnTo>
                  <a:lnTo>
                    <a:pt x="7100" y="22722"/>
                  </a:lnTo>
                  <a:cubicBezTo>
                    <a:pt x="6278" y="23545"/>
                    <a:pt x="5374" y="23948"/>
                    <a:pt x="4406" y="23948"/>
                  </a:cubicBezTo>
                  <a:cubicBezTo>
                    <a:pt x="3179" y="23948"/>
                    <a:pt x="2131" y="23400"/>
                    <a:pt x="1275" y="22286"/>
                  </a:cubicBezTo>
                  <a:cubicBezTo>
                    <a:pt x="436" y="21189"/>
                    <a:pt x="0" y="19978"/>
                    <a:pt x="0" y="186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21" name="Figura a mano libera: forma 520">
              <a:extLst>
                <a:ext uri="{FF2B5EF4-FFF2-40B4-BE49-F238E27FC236}">
                  <a16:creationId xmlns:a16="http://schemas.microsoft.com/office/drawing/2014/main" id="{FA47F88E-B4AE-4365-E230-C380B812ABD6}"/>
                </a:ext>
              </a:extLst>
            </p:cNvPr>
            <p:cNvSpPr/>
            <p:nvPr/>
          </p:nvSpPr>
          <p:spPr>
            <a:xfrm>
              <a:off x="8878147" y="2863310"/>
              <a:ext cx="55126" cy="90516"/>
            </a:xfrm>
            <a:custGeom>
              <a:avLst/>
              <a:gdLst>
                <a:gd name="connsiteX0" fmla="*/ 0 w 55126"/>
                <a:gd name="connsiteY0" fmla="*/ 68892 h 90516"/>
                <a:gd name="connsiteX1" fmla="*/ 1356 w 55126"/>
                <a:gd name="connsiteY1" fmla="*/ 64534 h 90516"/>
                <a:gd name="connsiteX2" fmla="*/ 6020 w 55126"/>
                <a:gd name="connsiteY2" fmla="*/ 63373 h 90516"/>
                <a:gd name="connsiteX3" fmla="*/ 11361 w 55126"/>
                <a:gd name="connsiteY3" fmla="*/ 64534 h 90516"/>
                <a:gd name="connsiteX4" fmla="*/ 12782 w 55126"/>
                <a:gd name="connsiteY4" fmla="*/ 68278 h 90516"/>
                <a:gd name="connsiteX5" fmla="*/ 16525 w 55126"/>
                <a:gd name="connsiteY5" fmla="*/ 75831 h 90516"/>
                <a:gd name="connsiteX6" fmla="*/ 27273 w 55126"/>
                <a:gd name="connsiteY6" fmla="*/ 78962 h 90516"/>
                <a:gd name="connsiteX7" fmla="*/ 38505 w 55126"/>
                <a:gd name="connsiteY7" fmla="*/ 75331 h 90516"/>
                <a:gd name="connsiteX8" fmla="*/ 42119 w 55126"/>
                <a:gd name="connsiteY8" fmla="*/ 63727 h 90516"/>
                <a:gd name="connsiteX9" fmla="*/ 42119 w 55126"/>
                <a:gd name="connsiteY9" fmla="*/ 61388 h 90516"/>
                <a:gd name="connsiteX10" fmla="*/ 27144 w 55126"/>
                <a:gd name="connsiteY10" fmla="*/ 48010 h 90516"/>
                <a:gd name="connsiteX11" fmla="*/ 22965 w 55126"/>
                <a:gd name="connsiteY11" fmla="*/ 42910 h 90516"/>
                <a:gd name="connsiteX12" fmla="*/ 27144 w 55126"/>
                <a:gd name="connsiteY12" fmla="*/ 37698 h 90516"/>
                <a:gd name="connsiteX13" fmla="*/ 36665 w 55126"/>
                <a:gd name="connsiteY13" fmla="*/ 34873 h 90516"/>
                <a:gd name="connsiteX14" fmla="*/ 39925 w 55126"/>
                <a:gd name="connsiteY14" fmla="*/ 24190 h 90516"/>
                <a:gd name="connsiteX15" fmla="*/ 27644 w 55126"/>
                <a:gd name="connsiteY15" fmla="*/ 11538 h 90516"/>
                <a:gd name="connsiteX16" fmla="*/ 17816 w 55126"/>
                <a:gd name="connsiteY16" fmla="*/ 14395 h 90516"/>
                <a:gd name="connsiteX17" fmla="*/ 14864 w 55126"/>
                <a:gd name="connsiteY17" fmla="*/ 21528 h 90516"/>
                <a:gd name="connsiteX18" fmla="*/ 8731 w 55126"/>
                <a:gd name="connsiteY18" fmla="*/ 26772 h 90516"/>
                <a:gd name="connsiteX19" fmla="*/ 3260 w 55126"/>
                <a:gd name="connsiteY19" fmla="*/ 25546 h 90516"/>
                <a:gd name="connsiteX20" fmla="*/ 1969 w 55126"/>
                <a:gd name="connsiteY20" fmla="*/ 20753 h 90516"/>
                <a:gd name="connsiteX21" fmla="*/ 3196 w 55126"/>
                <a:gd name="connsiteY21" fmla="*/ 14120 h 90516"/>
                <a:gd name="connsiteX22" fmla="*/ 7182 w 55126"/>
                <a:gd name="connsiteY22" fmla="*/ 7488 h 90516"/>
                <a:gd name="connsiteX23" fmla="*/ 15283 w 55126"/>
                <a:gd name="connsiteY23" fmla="*/ 2082 h 90516"/>
                <a:gd name="connsiteX24" fmla="*/ 27741 w 55126"/>
                <a:gd name="connsiteY24" fmla="*/ 0 h 90516"/>
                <a:gd name="connsiteX25" fmla="*/ 52432 w 55126"/>
                <a:gd name="connsiteY25" fmla="*/ 21979 h 90516"/>
                <a:gd name="connsiteX26" fmla="*/ 49785 w 55126"/>
                <a:gd name="connsiteY26" fmla="*/ 34841 h 90516"/>
                <a:gd name="connsiteX27" fmla="*/ 42604 w 55126"/>
                <a:gd name="connsiteY27" fmla="*/ 42442 h 90516"/>
                <a:gd name="connsiteX28" fmla="*/ 55126 w 55126"/>
                <a:gd name="connsiteY28" fmla="*/ 61452 h 90516"/>
                <a:gd name="connsiteX29" fmla="*/ 55126 w 55126"/>
                <a:gd name="connsiteY29" fmla="*/ 63776 h 90516"/>
                <a:gd name="connsiteX30" fmla="*/ 47396 w 55126"/>
                <a:gd name="connsiteY30" fmla="*/ 84077 h 90516"/>
                <a:gd name="connsiteX31" fmla="*/ 27127 w 55126"/>
                <a:gd name="connsiteY31" fmla="*/ 90516 h 90516"/>
                <a:gd name="connsiteX32" fmla="*/ 6923 w 55126"/>
                <a:gd name="connsiteY32" fmla="*/ 83883 h 90516"/>
                <a:gd name="connsiteX33" fmla="*/ 0 w 55126"/>
                <a:gd name="connsiteY33" fmla="*/ 68892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126" h="90516">
                  <a:moveTo>
                    <a:pt x="0" y="68892"/>
                  </a:moveTo>
                  <a:cubicBezTo>
                    <a:pt x="0" y="66761"/>
                    <a:pt x="452" y="65309"/>
                    <a:pt x="1356" y="64534"/>
                  </a:cubicBezTo>
                  <a:cubicBezTo>
                    <a:pt x="2260" y="63760"/>
                    <a:pt x="3809" y="63373"/>
                    <a:pt x="6020" y="63373"/>
                  </a:cubicBezTo>
                  <a:cubicBezTo>
                    <a:pt x="8634" y="63373"/>
                    <a:pt x="10426" y="63760"/>
                    <a:pt x="11361" y="64534"/>
                  </a:cubicBezTo>
                  <a:cubicBezTo>
                    <a:pt x="12297" y="65309"/>
                    <a:pt x="12782" y="66552"/>
                    <a:pt x="12782" y="68278"/>
                  </a:cubicBezTo>
                  <a:cubicBezTo>
                    <a:pt x="12782" y="71232"/>
                    <a:pt x="14024" y="73749"/>
                    <a:pt x="16525" y="75831"/>
                  </a:cubicBezTo>
                  <a:cubicBezTo>
                    <a:pt x="19026" y="77913"/>
                    <a:pt x="22609" y="78962"/>
                    <a:pt x="27273" y="78962"/>
                  </a:cubicBezTo>
                  <a:cubicBezTo>
                    <a:pt x="32340" y="78962"/>
                    <a:pt x="36100" y="77751"/>
                    <a:pt x="38505" y="75331"/>
                  </a:cubicBezTo>
                  <a:cubicBezTo>
                    <a:pt x="40926" y="72910"/>
                    <a:pt x="42119" y="69053"/>
                    <a:pt x="42119" y="63727"/>
                  </a:cubicBezTo>
                  <a:lnTo>
                    <a:pt x="42119" y="61388"/>
                  </a:lnTo>
                  <a:cubicBezTo>
                    <a:pt x="42119" y="52463"/>
                    <a:pt x="37133" y="48010"/>
                    <a:pt x="27144" y="48010"/>
                  </a:cubicBezTo>
                  <a:cubicBezTo>
                    <a:pt x="24352" y="48010"/>
                    <a:pt x="22965" y="46315"/>
                    <a:pt x="22965" y="42910"/>
                  </a:cubicBezTo>
                  <a:cubicBezTo>
                    <a:pt x="22965" y="39424"/>
                    <a:pt x="24352" y="37698"/>
                    <a:pt x="27144" y="37698"/>
                  </a:cubicBezTo>
                  <a:cubicBezTo>
                    <a:pt x="31323" y="37698"/>
                    <a:pt x="34486" y="36762"/>
                    <a:pt x="36665" y="34873"/>
                  </a:cubicBezTo>
                  <a:cubicBezTo>
                    <a:pt x="38827" y="32985"/>
                    <a:pt x="39925" y="29435"/>
                    <a:pt x="39925" y="24190"/>
                  </a:cubicBezTo>
                  <a:cubicBezTo>
                    <a:pt x="39925" y="15766"/>
                    <a:pt x="35826" y="11538"/>
                    <a:pt x="27644" y="11538"/>
                  </a:cubicBezTo>
                  <a:cubicBezTo>
                    <a:pt x="23061" y="11538"/>
                    <a:pt x="19785" y="12491"/>
                    <a:pt x="17816" y="14395"/>
                  </a:cubicBezTo>
                  <a:cubicBezTo>
                    <a:pt x="15848" y="16299"/>
                    <a:pt x="14864" y="18687"/>
                    <a:pt x="14864" y="21528"/>
                  </a:cubicBezTo>
                  <a:cubicBezTo>
                    <a:pt x="14864" y="25013"/>
                    <a:pt x="12814" y="26772"/>
                    <a:pt x="8731" y="26772"/>
                  </a:cubicBezTo>
                  <a:cubicBezTo>
                    <a:pt x="5939" y="26772"/>
                    <a:pt x="4131" y="26369"/>
                    <a:pt x="3260" y="25546"/>
                  </a:cubicBezTo>
                  <a:cubicBezTo>
                    <a:pt x="2405" y="24723"/>
                    <a:pt x="1969" y="23125"/>
                    <a:pt x="1969" y="20753"/>
                  </a:cubicBezTo>
                  <a:cubicBezTo>
                    <a:pt x="1969" y="18542"/>
                    <a:pt x="2373" y="16331"/>
                    <a:pt x="3196" y="14120"/>
                  </a:cubicBezTo>
                  <a:cubicBezTo>
                    <a:pt x="4019" y="11910"/>
                    <a:pt x="5342" y="9699"/>
                    <a:pt x="7182" y="7488"/>
                  </a:cubicBezTo>
                  <a:cubicBezTo>
                    <a:pt x="9021" y="5277"/>
                    <a:pt x="11732" y="3470"/>
                    <a:pt x="15283" y="2082"/>
                  </a:cubicBezTo>
                  <a:cubicBezTo>
                    <a:pt x="18849" y="694"/>
                    <a:pt x="22996" y="0"/>
                    <a:pt x="27741" y="0"/>
                  </a:cubicBezTo>
                  <a:cubicBezTo>
                    <a:pt x="44201" y="0"/>
                    <a:pt x="52432" y="7326"/>
                    <a:pt x="52432" y="21979"/>
                  </a:cubicBezTo>
                  <a:cubicBezTo>
                    <a:pt x="52432" y="26966"/>
                    <a:pt x="51544" y="31242"/>
                    <a:pt x="49785" y="34841"/>
                  </a:cubicBezTo>
                  <a:cubicBezTo>
                    <a:pt x="48026" y="38440"/>
                    <a:pt x="45621" y="40957"/>
                    <a:pt x="42604" y="42442"/>
                  </a:cubicBezTo>
                  <a:cubicBezTo>
                    <a:pt x="50947" y="45718"/>
                    <a:pt x="55126" y="52044"/>
                    <a:pt x="55126" y="61452"/>
                  </a:cubicBezTo>
                  <a:lnTo>
                    <a:pt x="55126" y="63776"/>
                  </a:lnTo>
                  <a:cubicBezTo>
                    <a:pt x="55126" y="73023"/>
                    <a:pt x="52544" y="79785"/>
                    <a:pt x="47396" y="84077"/>
                  </a:cubicBezTo>
                  <a:cubicBezTo>
                    <a:pt x="42233" y="88370"/>
                    <a:pt x="35487" y="90516"/>
                    <a:pt x="27127" y="90516"/>
                  </a:cubicBezTo>
                  <a:cubicBezTo>
                    <a:pt x="18284" y="90516"/>
                    <a:pt x="11555" y="88305"/>
                    <a:pt x="6923" y="83883"/>
                  </a:cubicBezTo>
                  <a:cubicBezTo>
                    <a:pt x="2308" y="79446"/>
                    <a:pt x="0" y="74459"/>
                    <a:pt x="0" y="6889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22" name="Figura a mano libera: forma 521">
              <a:extLst>
                <a:ext uri="{FF2B5EF4-FFF2-40B4-BE49-F238E27FC236}">
                  <a16:creationId xmlns:a16="http://schemas.microsoft.com/office/drawing/2014/main" id="{5F00033D-AB27-A345-EDAD-7C859486E644}"/>
                </a:ext>
              </a:extLst>
            </p:cNvPr>
            <p:cNvSpPr/>
            <p:nvPr/>
          </p:nvSpPr>
          <p:spPr>
            <a:xfrm>
              <a:off x="8970375" y="2863310"/>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2 w 56578"/>
                <a:gd name="connsiteY3" fmla="*/ 1533 h 89773"/>
                <a:gd name="connsiteX4" fmla="*/ 16315 w 56578"/>
                <a:gd name="connsiteY4" fmla="*/ 7375 h 89773"/>
                <a:gd name="connsiteX5" fmla="*/ 43572 w 56578"/>
                <a:gd name="connsiteY5" fmla="*/ 60548 h 89773"/>
                <a:gd name="connsiteX6" fmla="*/ 43572 w 56578"/>
                <a:gd name="connsiteY6" fmla="*/ 4180 h 89773"/>
                <a:gd name="connsiteX7" fmla="*/ 45475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0 w 56578"/>
                <a:gd name="connsiteY15" fmla="*/ 29096 h 89773"/>
                <a:gd name="connsiteX16" fmla="*/ 12990 w 56578"/>
                <a:gd name="connsiteY16" fmla="*/ 85465 h 89773"/>
                <a:gd name="connsiteX17" fmla="*/ 11086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6"/>
                    <a:pt x="12022" y="1533"/>
                  </a:cubicBezTo>
                  <a:cubicBezTo>
                    <a:pt x="13410" y="2566"/>
                    <a:pt x="14846" y="4502"/>
                    <a:pt x="16315" y="7375"/>
                  </a:cubicBezTo>
                  <a:lnTo>
                    <a:pt x="43572" y="60548"/>
                  </a:lnTo>
                  <a:lnTo>
                    <a:pt x="43572" y="4180"/>
                  </a:lnTo>
                  <a:cubicBezTo>
                    <a:pt x="43572" y="2792"/>
                    <a:pt x="44200" y="1743"/>
                    <a:pt x="45475" y="1049"/>
                  </a:cubicBezTo>
                  <a:cubicBezTo>
                    <a:pt x="46750" y="355"/>
                    <a:pt x="48284" y="0"/>
                    <a:pt x="50075" y="0"/>
                  </a:cubicBezTo>
                  <a:cubicBezTo>
                    <a:pt x="51882" y="0"/>
                    <a:pt x="53415" y="355"/>
                    <a:pt x="54674" y="1049"/>
                  </a:cubicBezTo>
                  <a:cubicBezTo>
                    <a:pt x="55949" y="1743"/>
                    <a:pt x="56579" y="2792"/>
                    <a:pt x="56579" y="4180"/>
                  </a:cubicBezTo>
                  <a:lnTo>
                    <a:pt x="56579" y="85481"/>
                  </a:lnTo>
                  <a:cubicBezTo>
                    <a:pt x="56579" y="86788"/>
                    <a:pt x="55949" y="87837"/>
                    <a:pt x="54674" y="88612"/>
                  </a:cubicBezTo>
                  <a:cubicBezTo>
                    <a:pt x="53399" y="89386"/>
                    <a:pt x="51866" y="89774"/>
                    <a:pt x="50075" y="89774"/>
                  </a:cubicBezTo>
                  <a:cubicBezTo>
                    <a:pt x="46638" y="89774"/>
                    <a:pt x="44055" y="88176"/>
                    <a:pt x="42345" y="84981"/>
                  </a:cubicBezTo>
                  <a:lnTo>
                    <a:pt x="12990" y="29096"/>
                  </a:lnTo>
                  <a:lnTo>
                    <a:pt x="12990" y="85465"/>
                  </a:lnTo>
                  <a:cubicBezTo>
                    <a:pt x="12990" y="86772"/>
                    <a:pt x="12361" y="87821"/>
                    <a:pt x="11086" y="88596"/>
                  </a:cubicBezTo>
                  <a:cubicBezTo>
                    <a:pt x="9812" y="89370"/>
                    <a:pt x="8278" y="89758"/>
                    <a:pt x="6487" y="89758"/>
                  </a:cubicBezTo>
                  <a:cubicBezTo>
                    <a:pt x="4760" y="89758"/>
                    <a:pt x="3260" y="89370"/>
                    <a:pt x="1936"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23" name="Figura a mano libera: forma 522">
              <a:extLst>
                <a:ext uri="{FF2B5EF4-FFF2-40B4-BE49-F238E27FC236}">
                  <a16:creationId xmlns:a16="http://schemas.microsoft.com/office/drawing/2014/main" id="{55334138-3517-F794-FC2A-2C677F013C99}"/>
                </a:ext>
              </a:extLst>
            </p:cNvPr>
            <p:cNvSpPr/>
            <p:nvPr/>
          </p:nvSpPr>
          <p:spPr>
            <a:xfrm>
              <a:off x="9042332" y="2863310"/>
              <a:ext cx="55126" cy="90500"/>
            </a:xfrm>
            <a:custGeom>
              <a:avLst/>
              <a:gdLst>
                <a:gd name="connsiteX0" fmla="*/ 0 w 55126"/>
                <a:gd name="connsiteY0" fmla="*/ 63114 h 90500"/>
                <a:gd name="connsiteX1" fmla="*/ 0 w 55126"/>
                <a:gd name="connsiteY1" fmla="*/ 27386 h 90500"/>
                <a:gd name="connsiteX2" fmla="*/ 7488 w 55126"/>
                <a:gd name="connsiteY2" fmla="*/ 6633 h 90500"/>
                <a:gd name="connsiteX3" fmla="*/ 27499 w 55126"/>
                <a:gd name="connsiteY3" fmla="*/ 0 h 90500"/>
                <a:gd name="connsiteX4" fmla="*/ 47574 w 55126"/>
                <a:gd name="connsiteY4" fmla="*/ 6633 h 90500"/>
                <a:gd name="connsiteX5" fmla="*/ 55126 w 55126"/>
                <a:gd name="connsiteY5" fmla="*/ 27386 h 90500"/>
                <a:gd name="connsiteX6" fmla="*/ 55126 w 55126"/>
                <a:gd name="connsiteY6" fmla="*/ 63114 h 90500"/>
                <a:gd name="connsiteX7" fmla="*/ 47574 w 55126"/>
                <a:gd name="connsiteY7" fmla="*/ 83867 h 90500"/>
                <a:gd name="connsiteX8" fmla="*/ 27499 w 55126"/>
                <a:gd name="connsiteY8" fmla="*/ 90500 h 90500"/>
                <a:gd name="connsiteX9" fmla="*/ 7488 w 55126"/>
                <a:gd name="connsiteY9" fmla="*/ 83867 h 90500"/>
                <a:gd name="connsiteX10" fmla="*/ 0 w 55126"/>
                <a:gd name="connsiteY10" fmla="*/ 63114 h 90500"/>
                <a:gd name="connsiteX11" fmla="*/ 13023 w 55126"/>
                <a:gd name="connsiteY11" fmla="*/ 63114 h 90500"/>
                <a:gd name="connsiteX12" fmla="*/ 27514 w 55126"/>
                <a:gd name="connsiteY12" fmla="*/ 78962 h 90500"/>
                <a:gd name="connsiteX13" fmla="*/ 38327 w 55126"/>
                <a:gd name="connsiteY13" fmla="*/ 75024 h 90500"/>
                <a:gd name="connsiteX14" fmla="*/ 42135 w 55126"/>
                <a:gd name="connsiteY14" fmla="*/ 63114 h 90500"/>
                <a:gd name="connsiteX15" fmla="*/ 42135 w 55126"/>
                <a:gd name="connsiteY15" fmla="*/ 27386 h 90500"/>
                <a:gd name="connsiteX16" fmla="*/ 38327 w 55126"/>
                <a:gd name="connsiteY16" fmla="*/ 15476 h 90500"/>
                <a:gd name="connsiteX17" fmla="*/ 27514 w 55126"/>
                <a:gd name="connsiteY17" fmla="*/ 11538 h 90500"/>
                <a:gd name="connsiteX18" fmla="*/ 13023 w 55126"/>
                <a:gd name="connsiteY18" fmla="*/ 27386 h 90500"/>
                <a:gd name="connsiteX19" fmla="*/ 13023 w 55126"/>
                <a:gd name="connsiteY19" fmla="*/ 63114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4"/>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1" y="79446"/>
                    <a:pt x="0" y="72523"/>
                    <a:pt x="0" y="63114"/>
                  </a:cubicBezTo>
                  <a:close/>
                  <a:moveTo>
                    <a:pt x="13023" y="63114"/>
                  </a:moveTo>
                  <a:cubicBezTo>
                    <a:pt x="13023" y="73668"/>
                    <a:pt x="17848" y="78962"/>
                    <a:pt x="27514" y="78962"/>
                  </a:cubicBezTo>
                  <a:cubicBezTo>
                    <a:pt x="32178" y="78962"/>
                    <a:pt x="35777" y="77654"/>
                    <a:pt x="38327" y="75024"/>
                  </a:cubicBezTo>
                  <a:cubicBezTo>
                    <a:pt x="40860" y="72410"/>
                    <a:pt x="42135" y="68440"/>
                    <a:pt x="42135" y="63114"/>
                  </a:cubicBezTo>
                  <a:lnTo>
                    <a:pt x="42135" y="27386"/>
                  </a:lnTo>
                  <a:cubicBezTo>
                    <a:pt x="42135" y="22060"/>
                    <a:pt x="40860" y="18090"/>
                    <a:pt x="38327" y="15476"/>
                  </a:cubicBezTo>
                  <a:cubicBezTo>
                    <a:pt x="35794" y="12862"/>
                    <a:pt x="32178" y="11538"/>
                    <a:pt x="27514" y="11538"/>
                  </a:cubicBezTo>
                  <a:cubicBezTo>
                    <a:pt x="17848" y="11538"/>
                    <a:pt x="13023" y="16815"/>
                    <a:pt x="13023" y="27386"/>
                  </a:cubicBezTo>
                  <a:lnTo>
                    <a:pt x="13023"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24" name="Figura a mano libera: forma 523">
              <a:extLst>
                <a:ext uri="{FF2B5EF4-FFF2-40B4-BE49-F238E27FC236}">
                  <a16:creationId xmlns:a16="http://schemas.microsoft.com/office/drawing/2014/main" id="{7427804F-A9F9-510E-B642-504C2A6261AA}"/>
                </a:ext>
              </a:extLst>
            </p:cNvPr>
            <p:cNvSpPr/>
            <p:nvPr/>
          </p:nvSpPr>
          <p:spPr>
            <a:xfrm>
              <a:off x="9106189" y="2863294"/>
              <a:ext cx="65632" cy="90516"/>
            </a:xfrm>
            <a:custGeom>
              <a:avLst/>
              <a:gdLst>
                <a:gd name="connsiteX0" fmla="*/ 0 w 65632"/>
                <a:gd name="connsiteY0" fmla="*/ 5406 h 90516"/>
                <a:gd name="connsiteX1" fmla="*/ 2582 w 65632"/>
                <a:gd name="connsiteY1" fmla="*/ 1598 h 90516"/>
                <a:gd name="connsiteX2" fmla="*/ 8101 w 65632"/>
                <a:gd name="connsiteY2" fmla="*/ 0 h 90516"/>
                <a:gd name="connsiteX3" fmla="*/ 12652 w 65632"/>
                <a:gd name="connsiteY3" fmla="*/ 2695 h 90516"/>
                <a:gd name="connsiteX4" fmla="*/ 32921 w 65632"/>
                <a:gd name="connsiteY4" fmla="*/ 72700 h 90516"/>
                <a:gd name="connsiteX5" fmla="*/ 53061 w 65632"/>
                <a:gd name="connsiteY5" fmla="*/ 2695 h 90516"/>
                <a:gd name="connsiteX6" fmla="*/ 57450 w 65632"/>
                <a:gd name="connsiteY6" fmla="*/ 0 h 90516"/>
                <a:gd name="connsiteX7" fmla="*/ 63001 w 65632"/>
                <a:gd name="connsiteY7" fmla="*/ 1598 h 90516"/>
                <a:gd name="connsiteX8" fmla="*/ 65633 w 65632"/>
                <a:gd name="connsiteY8" fmla="*/ 5390 h 90516"/>
                <a:gd name="connsiteX9" fmla="*/ 65390 w 65632"/>
                <a:gd name="connsiteY9" fmla="*/ 6487 h 90516"/>
                <a:gd name="connsiteX10" fmla="*/ 41086 w 65632"/>
                <a:gd name="connsiteY10" fmla="*/ 86062 h 90516"/>
                <a:gd name="connsiteX11" fmla="*/ 38166 w 65632"/>
                <a:gd name="connsiteY11" fmla="*/ 89338 h 90516"/>
                <a:gd name="connsiteX12" fmla="*/ 32921 w 65632"/>
                <a:gd name="connsiteY12" fmla="*/ 90516 h 90516"/>
                <a:gd name="connsiteX13" fmla="*/ 24691 w 65632"/>
                <a:gd name="connsiteY13" fmla="*/ 86094 h 90516"/>
                <a:gd name="connsiteX14" fmla="*/ 129 w 65632"/>
                <a:gd name="connsiteY14" fmla="*/ 6520 h 90516"/>
                <a:gd name="connsiteX15" fmla="*/ 0 w 65632"/>
                <a:gd name="connsiteY15" fmla="*/ 5406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632" h="90516">
                  <a:moveTo>
                    <a:pt x="0" y="5406"/>
                  </a:moveTo>
                  <a:cubicBezTo>
                    <a:pt x="0" y="3938"/>
                    <a:pt x="856" y="2663"/>
                    <a:pt x="2582" y="1598"/>
                  </a:cubicBezTo>
                  <a:cubicBezTo>
                    <a:pt x="4309" y="533"/>
                    <a:pt x="6149" y="0"/>
                    <a:pt x="8101" y="0"/>
                  </a:cubicBezTo>
                  <a:cubicBezTo>
                    <a:pt x="10554" y="0"/>
                    <a:pt x="12071" y="904"/>
                    <a:pt x="12652" y="2695"/>
                  </a:cubicBezTo>
                  <a:lnTo>
                    <a:pt x="32921" y="72700"/>
                  </a:lnTo>
                  <a:lnTo>
                    <a:pt x="53061" y="2695"/>
                  </a:lnTo>
                  <a:cubicBezTo>
                    <a:pt x="53625" y="888"/>
                    <a:pt x="55094" y="0"/>
                    <a:pt x="57450" y="0"/>
                  </a:cubicBezTo>
                  <a:cubicBezTo>
                    <a:pt x="59403" y="0"/>
                    <a:pt x="61258" y="533"/>
                    <a:pt x="63001" y="1598"/>
                  </a:cubicBezTo>
                  <a:cubicBezTo>
                    <a:pt x="64744" y="2663"/>
                    <a:pt x="65633" y="3921"/>
                    <a:pt x="65633" y="5390"/>
                  </a:cubicBezTo>
                  <a:cubicBezTo>
                    <a:pt x="65633" y="5632"/>
                    <a:pt x="65551" y="6003"/>
                    <a:pt x="65390" y="6487"/>
                  </a:cubicBezTo>
                  <a:lnTo>
                    <a:pt x="41086" y="86062"/>
                  </a:lnTo>
                  <a:cubicBezTo>
                    <a:pt x="40683" y="87466"/>
                    <a:pt x="39699" y="88547"/>
                    <a:pt x="38166" y="89338"/>
                  </a:cubicBezTo>
                  <a:cubicBezTo>
                    <a:pt x="36616" y="90113"/>
                    <a:pt x="34874" y="90516"/>
                    <a:pt x="32921" y="90516"/>
                  </a:cubicBezTo>
                  <a:cubicBezTo>
                    <a:pt x="28419" y="90516"/>
                    <a:pt x="25675" y="89048"/>
                    <a:pt x="24691" y="86094"/>
                  </a:cubicBezTo>
                  <a:lnTo>
                    <a:pt x="129" y="6520"/>
                  </a:lnTo>
                  <a:cubicBezTo>
                    <a:pt x="49" y="6278"/>
                    <a:pt x="0" y="5906"/>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25" name="Figura a mano libera: forma 524">
              <a:extLst>
                <a:ext uri="{FF2B5EF4-FFF2-40B4-BE49-F238E27FC236}">
                  <a16:creationId xmlns:a16="http://schemas.microsoft.com/office/drawing/2014/main" id="{E58EE0F4-4DC7-B97B-1170-EBAAA6CB1BFC}"/>
                </a:ext>
              </a:extLst>
            </p:cNvPr>
            <p:cNvSpPr/>
            <p:nvPr/>
          </p:nvSpPr>
          <p:spPr>
            <a:xfrm>
              <a:off x="9202095" y="2863310"/>
              <a:ext cx="53415" cy="89741"/>
            </a:xfrm>
            <a:custGeom>
              <a:avLst/>
              <a:gdLst>
                <a:gd name="connsiteX0" fmla="*/ 0 w 53415"/>
                <a:gd name="connsiteY0" fmla="*/ 85465 h 89741"/>
                <a:gd name="connsiteX1" fmla="*/ 0 w 53415"/>
                <a:gd name="connsiteY1" fmla="*/ 73572 h 89741"/>
                <a:gd name="connsiteX2" fmla="*/ 4002 w 53415"/>
                <a:gd name="connsiteY2" fmla="*/ 62775 h 89741"/>
                <a:gd name="connsiteX3" fmla="*/ 13879 w 53415"/>
                <a:gd name="connsiteY3" fmla="*/ 53206 h 89741"/>
                <a:gd name="connsiteX4" fmla="*/ 25659 w 53415"/>
                <a:gd name="connsiteY4" fmla="*/ 44621 h 89741"/>
                <a:gd name="connsiteX5" fmla="*/ 35664 w 53415"/>
                <a:gd name="connsiteY5" fmla="*/ 35180 h 89741"/>
                <a:gd name="connsiteX6" fmla="*/ 39779 w 53415"/>
                <a:gd name="connsiteY6" fmla="*/ 24884 h 89741"/>
                <a:gd name="connsiteX7" fmla="*/ 36407 w 53415"/>
                <a:gd name="connsiteY7" fmla="*/ 15879 h 89741"/>
                <a:gd name="connsiteX8" fmla="*/ 26514 w 53415"/>
                <a:gd name="connsiteY8" fmla="*/ 12022 h 89741"/>
                <a:gd name="connsiteX9" fmla="*/ 17542 w 53415"/>
                <a:gd name="connsiteY9" fmla="*/ 15073 h 89741"/>
                <a:gd name="connsiteX10" fmla="*/ 14105 w 53415"/>
                <a:gd name="connsiteY10" fmla="*/ 24094 h 89741"/>
                <a:gd name="connsiteX11" fmla="*/ 12200 w 53415"/>
                <a:gd name="connsiteY11" fmla="*/ 27515 h 89741"/>
                <a:gd name="connsiteX12" fmla="*/ 7230 w 53415"/>
                <a:gd name="connsiteY12" fmla="*/ 28983 h 89741"/>
                <a:gd name="connsiteX13" fmla="*/ 1340 w 53415"/>
                <a:gd name="connsiteY13" fmla="*/ 21737 h 89741"/>
                <a:gd name="connsiteX14" fmla="*/ 8763 w 53415"/>
                <a:gd name="connsiteY14" fmla="*/ 6084 h 89741"/>
                <a:gd name="connsiteX15" fmla="*/ 26514 w 53415"/>
                <a:gd name="connsiteY15" fmla="*/ 0 h 89741"/>
                <a:gd name="connsiteX16" fmla="*/ 45121 w 53415"/>
                <a:gd name="connsiteY16" fmla="*/ 6842 h 89741"/>
                <a:gd name="connsiteX17" fmla="*/ 52803 w 53415"/>
                <a:gd name="connsiteY17" fmla="*/ 24529 h 89741"/>
                <a:gd name="connsiteX18" fmla="*/ 48687 w 53415"/>
                <a:gd name="connsiteY18" fmla="*/ 38311 h 89741"/>
                <a:gd name="connsiteX19" fmla="*/ 38746 w 53415"/>
                <a:gd name="connsiteY19" fmla="*/ 49220 h 89741"/>
                <a:gd name="connsiteX20" fmla="*/ 27079 w 53415"/>
                <a:gd name="connsiteY20" fmla="*/ 57676 h 89741"/>
                <a:gd name="connsiteX21" fmla="*/ 17138 w 53415"/>
                <a:gd name="connsiteY21" fmla="*/ 65696 h 89741"/>
                <a:gd name="connsiteX22" fmla="*/ 13023 w 53415"/>
                <a:gd name="connsiteY22" fmla="*/ 73539 h 89741"/>
                <a:gd name="connsiteX23" fmla="*/ 13023 w 53415"/>
                <a:gd name="connsiteY23" fmla="*/ 78203 h 89741"/>
                <a:gd name="connsiteX24" fmla="*/ 49123 w 53415"/>
                <a:gd name="connsiteY24" fmla="*/ 78203 h 89741"/>
                <a:gd name="connsiteX25" fmla="*/ 52124 w 53415"/>
                <a:gd name="connsiteY25" fmla="*/ 79865 h 89741"/>
                <a:gd name="connsiteX26" fmla="*/ 53416 w 53415"/>
                <a:gd name="connsiteY26" fmla="*/ 83851 h 89741"/>
                <a:gd name="connsiteX27" fmla="*/ 52141 w 53415"/>
                <a:gd name="connsiteY27" fmla="*/ 87966 h 89741"/>
                <a:gd name="connsiteX28" fmla="*/ 49155 w 53415"/>
                <a:gd name="connsiteY28" fmla="*/ 89741 h 89741"/>
                <a:gd name="connsiteX29" fmla="*/ 5729 w 53415"/>
                <a:gd name="connsiteY29" fmla="*/ 89741 h 89741"/>
                <a:gd name="connsiteX30" fmla="*/ 1888 w 53415"/>
                <a:gd name="connsiteY30" fmla="*/ 88515 h 89741"/>
                <a:gd name="connsiteX31" fmla="*/ 0 w 53415"/>
                <a:gd name="connsiteY31" fmla="*/ 8546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415" h="89741">
                  <a:moveTo>
                    <a:pt x="0" y="85465"/>
                  </a:moveTo>
                  <a:lnTo>
                    <a:pt x="0" y="73572"/>
                  </a:lnTo>
                  <a:cubicBezTo>
                    <a:pt x="0" y="69892"/>
                    <a:pt x="1340" y="66294"/>
                    <a:pt x="4002" y="62775"/>
                  </a:cubicBezTo>
                  <a:cubicBezTo>
                    <a:pt x="6665" y="59258"/>
                    <a:pt x="9957" y="56062"/>
                    <a:pt x="13879" y="53206"/>
                  </a:cubicBezTo>
                  <a:lnTo>
                    <a:pt x="25659" y="44621"/>
                  </a:lnTo>
                  <a:cubicBezTo>
                    <a:pt x="29596" y="41764"/>
                    <a:pt x="32921" y="38617"/>
                    <a:pt x="35664" y="35180"/>
                  </a:cubicBezTo>
                  <a:cubicBezTo>
                    <a:pt x="38407" y="31743"/>
                    <a:pt x="39779" y="28322"/>
                    <a:pt x="39779" y="24884"/>
                  </a:cubicBezTo>
                  <a:cubicBezTo>
                    <a:pt x="39779" y="21447"/>
                    <a:pt x="38650" y="18445"/>
                    <a:pt x="36407" y="15879"/>
                  </a:cubicBezTo>
                  <a:cubicBezTo>
                    <a:pt x="34148" y="13314"/>
                    <a:pt x="30855" y="12022"/>
                    <a:pt x="26514" y="12022"/>
                  </a:cubicBezTo>
                  <a:cubicBezTo>
                    <a:pt x="22835" y="12022"/>
                    <a:pt x="19833" y="13039"/>
                    <a:pt x="17542" y="15073"/>
                  </a:cubicBezTo>
                  <a:cubicBezTo>
                    <a:pt x="15250" y="17106"/>
                    <a:pt x="14105" y="20107"/>
                    <a:pt x="14105" y="24094"/>
                  </a:cubicBezTo>
                  <a:cubicBezTo>
                    <a:pt x="14105" y="25401"/>
                    <a:pt x="13475" y="26530"/>
                    <a:pt x="12200" y="27515"/>
                  </a:cubicBezTo>
                  <a:cubicBezTo>
                    <a:pt x="10925" y="28483"/>
                    <a:pt x="9279" y="28983"/>
                    <a:pt x="7230" y="28983"/>
                  </a:cubicBezTo>
                  <a:cubicBezTo>
                    <a:pt x="3292" y="28983"/>
                    <a:pt x="1340" y="26563"/>
                    <a:pt x="1340" y="21737"/>
                  </a:cubicBezTo>
                  <a:cubicBezTo>
                    <a:pt x="1340" y="15347"/>
                    <a:pt x="3808" y="10134"/>
                    <a:pt x="8763" y="6084"/>
                  </a:cubicBezTo>
                  <a:cubicBezTo>
                    <a:pt x="13717" y="2033"/>
                    <a:pt x="19624" y="0"/>
                    <a:pt x="26514" y="0"/>
                  </a:cubicBezTo>
                  <a:cubicBezTo>
                    <a:pt x="33792" y="0"/>
                    <a:pt x="40005" y="2275"/>
                    <a:pt x="45121" y="6842"/>
                  </a:cubicBezTo>
                  <a:cubicBezTo>
                    <a:pt x="50236" y="11409"/>
                    <a:pt x="52803" y="17300"/>
                    <a:pt x="52803" y="24529"/>
                  </a:cubicBezTo>
                  <a:cubicBezTo>
                    <a:pt x="52803" y="29435"/>
                    <a:pt x="51431" y="34034"/>
                    <a:pt x="48687" y="38311"/>
                  </a:cubicBezTo>
                  <a:cubicBezTo>
                    <a:pt x="45944" y="42603"/>
                    <a:pt x="42636" y="46234"/>
                    <a:pt x="38746" y="49220"/>
                  </a:cubicBezTo>
                  <a:cubicBezTo>
                    <a:pt x="34857" y="52205"/>
                    <a:pt x="30968" y="55029"/>
                    <a:pt x="27079" y="57676"/>
                  </a:cubicBezTo>
                  <a:cubicBezTo>
                    <a:pt x="23190" y="60339"/>
                    <a:pt x="19881" y="63001"/>
                    <a:pt x="17138" y="65696"/>
                  </a:cubicBezTo>
                  <a:cubicBezTo>
                    <a:pt x="14395" y="68391"/>
                    <a:pt x="13023" y="71006"/>
                    <a:pt x="13023" y="73539"/>
                  </a:cubicBezTo>
                  <a:lnTo>
                    <a:pt x="13023" y="78203"/>
                  </a:lnTo>
                  <a:lnTo>
                    <a:pt x="49123" y="78203"/>
                  </a:lnTo>
                  <a:cubicBezTo>
                    <a:pt x="50269" y="78203"/>
                    <a:pt x="51269" y="78752"/>
                    <a:pt x="52124" y="79865"/>
                  </a:cubicBezTo>
                  <a:cubicBezTo>
                    <a:pt x="52980" y="80963"/>
                    <a:pt x="53416" y="82302"/>
                    <a:pt x="53416" y="83851"/>
                  </a:cubicBezTo>
                  <a:cubicBezTo>
                    <a:pt x="53416" y="85400"/>
                    <a:pt x="52996" y="86772"/>
                    <a:pt x="52141" y="87966"/>
                  </a:cubicBezTo>
                  <a:cubicBezTo>
                    <a:pt x="51285" y="89160"/>
                    <a:pt x="50285" y="89741"/>
                    <a:pt x="49155" y="89741"/>
                  </a:cubicBezTo>
                  <a:lnTo>
                    <a:pt x="5729" y="89741"/>
                  </a:lnTo>
                  <a:cubicBezTo>
                    <a:pt x="4422" y="89741"/>
                    <a:pt x="3147" y="89338"/>
                    <a:pt x="1888" y="88515"/>
                  </a:cubicBezTo>
                  <a:cubicBezTo>
                    <a:pt x="630" y="87724"/>
                    <a:pt x="0" y="8669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26" name="Figura a mano libera: forma 525">
              <a:extLst>
                <a:ext uri="{FF2B5EF4-FFF2-40B4-BE49-F238E27FC236}">
                  <a16:creationId xmlns:a16="http://schemas.microsoft.com/office/drawing/2014/main" id="{D803DF70-D8CB-268B-C6B1-46C3871DE253}"/>
                </a:ext>
              </a:extLst>
            </p:cNvPr>
            <p:cNvSpPr/>
            <p:nvPr/>
          </p:nvSpPr>
          <p:spPr>
            <a:xfrm>
              <a:off x="9265226" y="2863310"/>
              <a:ext cx="55513" cy="90500"/>
            </a:xfrm>
            <a:custGeom>
              <a:avLst/>
              <a:gdLst>
                <a:gd name="connsiteX0" fmla="*/ 0 w 55513"/>
                <a:gd name="connsiteY0" fmla="*/ 63114 h 90500"/>
                <a:gd name="connsiteX1" fmla="*/ 0 w 55513"/>
                <a:gd name="connsiteY1" fmla="*/ 27386 h 90500"/>
                <a:gd name="connsiteX2" fmla="*/ 7487 w 55513"/>
                <a:gd name="connsiteY2" fmla="*/ 6633 h 90500"/>
                <a:gd name="connsiteX3" fmla="*/ 27708 w 55513"/>
                <a:gd name="connsiteY3" fmla="*/ 0 h 90500"/>
                <a:gd name="connsiteX4" fmla="*/ 47977 w 55513"/>
                <a:gd name="connsiteY4" fmla="*/ 6633 h 90500"/>
                <a:gd name="connsiteX5" fmla="*/ 55513 w 55513"/>
                <a:gd name="connsiteY5" fmla="*/ 27386 h 90500"/>
                <a:gd name="connsiteX6" fmla="*/ 55513 w 55513"/>
                <a:gd name="connsiteY6" fmla="*/ 63114 h 90500"/>
                <a:gd name="connsiteX7" fmla="*/ 47977 w 55513"/>
                <a:gd name="connsiteY7" fmla="*/ 83867 h 90500"/>
                <a:gd name="connsiteX8" fmla="*/ 27708 w 55513"/>
                <a:gd name="connsiteY8" fmla="*/ 90500 h 90500"/>
                <a:gd name="connsiteX9" fmla="*/ 7487 w 55513"/>
                <a:gd name="connsiteY9" fmla="*/ 83867 h 90500"/>
                <a:gd name="connsiteX10" fmla="*/ 0 w 55513"/>
                <a:gd name="connsiteY10" fmla="*/ 63114 h 90500"/>
                <a:gd name="connsiteX11" fmla="*/ 13007 w 55513"/>
                <a:gd name="connsiteY11" fmla="*/ 63114 h 90500"/>
                <a:gd name="connsiteX12" fmla="*/ 27741 w 55513"/>
                <a:gd name="connsiteY12" fmla="*/ 78962 h 90500"/>
                <a:gd name="connsiteX13" fmla="*/ 38633 w 55513"/>
                <a:gd name="connsiteY13" fmla="*/ 75024 h 90500"/>
                <a:gd name="connsiteX14" fmla="*/ 42474 w 55513"/>
                <a:gd name="connsiteY14" fmla="*/ 63114 h 90500"/>
                <a:gd name="connsiteX15" fmla="*/ 42474 w 55513"/>
                <a:gd name="connsiteY15" fmla="*/ 27386 h 90500"/>
                <a:gd name="connsiteX16" fmla="*/ 38633 w 55513"/>
                <a:gd name="connsiteY16" fmla="*/ 15476 h 90500"/>
                <a:gd name="connsiteX17" fmla="*/ 27741 w 55513"/>
                <a:gd name="connsiteY17" fmla="*/ 11538 h 90500"/>
                <a:gd name="connsiteX18" fmla="*/ 13007 w 55513"/>
                <a:gd name="connsiteY18" fmla="*/ 27386 h 90500"/>
                <a:gd name="connsiteX19" fmla="*/ 13007 w 55513"/>
                <a:gd name="connsiteY19" fmla="*/ 63114 h 90500"/>
                <a:gd name="connsiteX20" fmla="*/ 23883 w 55513"/>
                <a:gd name="connsiteY20" fmla="*/ 49010 h 90500"/>
                <a:gd name="connsiteX21" fmla="*/ 22334 w 55513"/>
                <a:gd name="connsiteY21" fmla="*/ 45250 h 90500"/>
                <a:gd name="connsiteX22" fmla="*/ 23883 w 55513"/>
                <a:gd name="connsiteY22" fmla="*/ 41554 h 90500"/>
                <a:gd name="connsiteX23" fmla="*/ 27870 w 55513"/>
                <a:gd name="connsiteY23" fmla="*/ 40151 h 90500"/>
                <a:gd name="connsiteX24" fmla="*/ 31791 w 55513"/>
                <a:gd name="connsiteY24" fmla="*/ 41554 h 90500"/>
                <a:gd name="connsiteX25" fmla="*/ 33276 w 55513"/>
                <a:gd name="connsiteY25" fmla="*/ 45250 h 90500"/>
                <a:gd name="connsiteX26" fmla="*/ 31791 w 55513"/>
                <a:gd name="connsiteY26" fmla="*/ 49010 h 90500"/>
                <a:gd name="connsiteX27" fmla="*/ 27870 w 55513"/>
                <a:gd name="connsiteY27" fmla="*/ 50462 h 90500"/>
                <a:gd name="connsiteX28" fmla="*/ 23883 w 55513"/>
                <a:gd name="connsiteY28" fmla="*/ 49010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513" h="90500">
                  <a:moveTo>
                    <a:pt x="0" y="63114"/>
                  </a:moveTo>
                  <a:lnTo>
                    <a:pt x="0" y="27386"/>
                  </a:lnTo>
                  <a:cubicBezTo>
                    <a:pt x="0" y="17977"/>
                    <a:pt x="2501" y="11054"/>
                    <a:pt x="7487" y="6633"/>
                  </a:cubicBezTo>
                  <a:cubicBezTo>
                    <a:pt x="12474" y="2211"/>
                    <a:pt x="19219" y="0"/>
                    <a:pt x="27708" y="0"/>
                  </a:cubicBezTo>
                  <a:cubicBezTo>
                    <a:pt x="36196" y="0"/>
                    <a:pt x="42942" y="2211"/>
                    <a:pt x="47977" y="6633"/>
                  </a:cubicBezTo>
                  <a:cubicBezTo>
                    <a:pt x="52996" y="11054"/>
                    <a:pt x="55513" y="17977"/>
                    <a:pt x="55513" y="27386"/>
                  </a:cubicBezTo>
                  <a:lnTo>
                    <a:pt x="55513" y="63114"/>
                  </a:lnTo>
                  <a:cubicBezTo>
                    <a:pt x="55513" y="72523"/>
                    <a:pt x="52996" y="79446"/>
                    <a:pt x="47977" y="83867"/>
                  </a:cubicBezTo>
                  <a:cubicBezTo>
                    <a:pt x="42942" y="88289"/>
                    <a:pt x="36196" y="90500"/>
                    <a:pt x="27708" y="90500"/>
                  </a:cubicBezTo>
                  <a:cubicBezTo>
                    <a:pt x="19219" y="90500"/>
                    <a:pt x="12490" y="88289"/>
                    <a:pt x="7487" y="83867"/>
                  </a:cubicBezTo>
                  <a:cubicBezTo>
                    <a:pt x="2501" y="79446"/>
                    <a:pt x="0" y="72523"/>
                    <a:pt x="0" y="63114"/>
                  </a:cubicBezTo>
                  <a:close/>
                  <a:moveTo>
                    <a:pt x="13007" y="63114"/>
                  </a:moveTo>
                  <a:cubicBezTo>
                    <a:pt x="13007" y="73668"/>
                    <a:pt x="17913" y="78962"/>
                    <a:pt x="27741" y="78962"/>
                  </a:cubicBezTo>
                  <a:cubicBezTo>
                    <a:pt x="32453" y="78962"/>
                    <a:pt x="36084" y="77654"/>
                    <a:pt x="38633" y="75024"/>
                  </a:cubicBezTo>
                  <a:cubicBezTo>
                    <a:pt x="41199" y="72410"/>
                    <a:pt x="42474" y="68440"/>
                    <a:pt x="42474" y="63114"/>
                  </a:cubicBezTo>
                  <a:lnTo>
                    <a:pt x="42474" y="27386"/>
                  </a:lnTo>
                  <a:cubicBezTo>
                    <a:pt x="42474" y="22060"/>
                    <a:pt x="41199" y="18090"/>
                    <a:pt x="38633" y="15476"/>
                  </a:cubicBezTo>
                  <a:cubicBezTo>
                    <a:pt x="36068" y="12862"/>
                    <a:pt x="32437" y="11538"/>
                    <a:pt x="27741" y="11538"/>
                  </a:cubicBezTo>
                  <a:cubicBezTo>
                    <a:pt x="17913" y="11538"/>
                    <a:pt x="13007" y="16815"/>
                    <a:pt x="13007" y="27386"/>
                  </a:cubicBezTo>
                  <a:lnTo>
                    <a:pt x="13007" y="63114"/>
                  </a:lnTo>
                  <a:close/>
                  <a:moveTo>
                    <a:pt x="23883" y="49010"/>
                  </a:moveTo>
                  <a:cubicBezTo>
                    <a:pt x="22850" y="48042"/>
                    <a:pt x="22334" y="46783"/>
                    <a:pt x="22334" y="45250"/>
                  </a:cubicBezTo>
                  <a:cubicBezTo>
                    <a:pt x="22334" y="43717"/>
                    <a:pt x="22850" y="42474"/>
                    <a:pt x="23883" y="41554"/>
                  </a:cubicBezTo>
                  <a:cubicBezTo>
                    <a:pt x="24916" y="40618"/>
                    <a:pt x="26239" y="40151"/>
                    <a:pt x="27870" y="40151"/>
                  </a:cubicBezTo>
                  <a:cubicBezTo>
                    <a:pt x="29499" y="40151"/>
                    <a:pt x="30807" y="40618"/>
                    <a:pt x="31791" y="41554"/>
                  </a:cubicBezTo>
                  <a:cubicBezTo>
                    <a:pt x="32776" y="42490"/>
                    <a:pt x="33276" y="43717"/>
                    <a:pt x="33276" y="45250"/>
                  </a:cubicBezTo>
                  <a:cubicBezTo>
                    <a:pt x="33276" y="46783"/>
                    <a:pt x="32776" y="48042"/>
                    <a:pt x="31791" y="49010"/>
                  </a:cubicBezTo>
                  <a:cubicBezTo>
                    <a:pt x="30807" y="49978"/>
                    <a:pt x="29499" y="50462"/>
                    <a:pt x="27870" y="50462"/>
                  </a:cubicBezTo>
                  <a:cubicBezTo>
                    <a:pt x="26239" y="50462"/>
                    <a:pt x="24916" y="49978"/>
                    <a:pt x="23883" y="49010"/>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27" name="Figura a mano libera: forma 526">
              <a:extLst>
                <a:ext uri="{FF2B5EF4-FFF2-40B4-BE49-F238E27FC236}">
                  <a16:creationId xmlns:a16="http://schemas.microsoft.com/office/drawing/2014/main" id="{EF75F658-FA8E-CC86-324C-07CB30CAA3B9}"/>
                </a:ext>
              </a:extLst>
            </p:cNvPr>
            <p:cNvSpPr/>
            <p:nvPr/>
          </p:nvSpPr>
          <p:spPr>
            <a:xfrm>
              <a:off x="9327356" y="2863181"/>
              <a:ext cx="24416" cy="89886"/>
            </a:xfrm>
            <a:custGeom>
              <a:avLst/>
              <a:gdLst>
                <a:gd name="connsiteX0" fmla="*/ 0 w 24416"/>
                <a:gd name="connsiteY0" fmla="*/ 18671 h 89886"/>
                <a:gd name="connsiteX1" fmla="*/ 2582 w 24416"/>
                <a:gd name="connsiteY1" fmla="*/ 13636 h 89886"/>
                <a:gd name="connsiteX2" fmla="*/ 15347 w 24416"/>
                <a:gd name="connsiteY2" fmla="*/ 1356 h 89886"/>
                <a:gd name="connsiteX3" fmla="*/ 18655 w 24416"/>
                <a:gd name="connsiteY3" fmla="*/ 0 h 89886"/>
                <a:gd name="connsiteX4" fmla="*/ 22641 w 24416"/>
                <a:gd name="connsiteY4" fmla="*/ 1162 h 89886"/>
                <a:gd name="connsiteX5" fmla="*/ 24416 w 24416"/>
                <a:gd name="connsiteY5" fmla="*/ 4293 h 89886"/>
                <a:gd name="connsiteX6" fmla="*/ 24416 w 24416"/>
                <a:gd name="connsiteY6" fmla="*/ 85594 h 89886"/>
                <a:gd name="connsiteX7" fmla="*/ 22447 w 24416"/>
                <a:gd name="connsiteY7" fmla="*/ 88725 h 89886"/>
                <a:gd name="connsiteX8" fmla="*/ 17896 w 24416"/>
                <a:gd name="connsiteY8" fmla="*/ 89887 h 89886"/>
                <a:gd name="connsiteX9" fmla="*/ 13297 w 24416"/>
                <a:gd name="connsiteY9" fmla="*/ 88725 h 89886"/>
                <a:gd name="connsiteX10" fmla="*/ 11393 w 24416"/>
                <a:gd name="connsiteY10" fmla="*/ 85594 h 89886"/>
                <a:gd name="connsiteX11" fmla="*/ 11393 w 24416"/>
                <a:gd name="connsiteY11" fmla="*/ 17316 h 89886"/>
                <a:gd name="connsiteX12" fmla="*/ 7100 w 24416"/>
                <a:gd name="connsiteY12" fmla="*/ 22722 h 89886"/>
                <a:gd name="connsiteX13" fmla="*/ 4406 w 24416"/>
                <a:gd name="connsiteY13" fmla="*/ 23948 h 89886"/>
                <a:gd name="connsiteX14" fmla="*/ 1275 w 24416"/>
                <a:gd name="connsiteY14" fmla="*/ 22286 h 89886"/>
                <a:gd name="connsiteX15" fmla="*/ 0 w 24416"/>
                <a:gd name="connsiteY15" fmla="*/ 18671 h 8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16" h="89886">
                  <a:moveTo>
                    <a:pt x="0" y="18671"/>
                  </a:moveTo>
                  <a:cubicBezTo>
                    <a:pt x="0" y="16541"/>
                    <a:pt x="855" y="14863"/>
                    <a:pt x="2582" y="13636"/>
                  </a:cubicBezTo>
                  <a:lnTo>
                    <a:pt x="15347" y="1356"/>
                  </a:lnTo>
                  <a:cubicBezTo>
                    <a:pt x="16250" y="452"/>
                    <a:pt x="17348" y="0"/>
                    <a:pt x="18655" y="0"/>
                  </a:cubicBezTo>
                  <a:cubicBezTo>
                    <a:pt x="20123" y="0"/>
                    <a:pt x="21463" y="387"/>
                    <a:pt x="22641" y="1162"/>
                  </a:cubicBezTo>
                  <a:cubicBezTo>
                    <a:pt x="23835" y="1937"/>
                    <a:pt x="24416" y="2985"/>
                    <a:pt x="24416" y="4293"/>
                  </a:cubicBezTo>
                  <a:lnTo>
                    <a:pt x="24416" y="85594"/>
                  </a:lnTo>
                  <a:cubicBezTo>
                    <a:pt x="24416" y="86901"/>
                    <a:pt x="23754" y="87950"/>
                    <a:pt x="22447" y="88725"/>
                  </a:cubicBezTo>
                  <a:cubicBezTo>
                    <a:pt x="21140" y="89499"/>
                    <a:pt x="19623" y="89887"/>
                    <a:pt x="17896" y="89887"/>
                  </a:cubicBezTo>
                  <a:cubicBezTo>
                    <a:pt x="16089" y="89887"/>
                    <a:pt x="14556" y="89499"/>
                    <a:pt x="13297" y="88725"/>
                  </a:cubicBezTo>
                  <a:cubicBezTo>
                    <a:pt x="12022" y="87950"/>
                    <a:pt x="11393" y="86901"/>
                    <a:pt x="11393" y="85594"/>
                  </a:cubicBezTo>
                  <a:lnTo>
                    <a:pt x="11393" y="17316"/>
                  </a:lnTo>
                  <a:lnTo>
                    <a:pt x="7100" y="22722"/>
                  </a:lnTo>
                  <a:cubicBezTo>
                    <a:pt x="6277" y="23545"/>
                    <a:pt x="5374" y="23948"/>
                    <a:pt x="4406" y="23948"/>
                  </a:cubicBezTo>
                  <a:cubicBezTo>
                    <a:pt x="3179" y="23948"/>
                    <a:pt x="2130" y="23400"/>
                    <a:pt x="1275" y="22286"/>
                  </a:cubicBezTo>
                  <a:cubicBezTo>
                    <a:pt x="436" y="21189"/>
                    <a:pt x="0" y="19978"/>
                    <a:pt x="0" y="186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28" name="Figura a mano libera: forma 527">
              <a:extLst>
                <a:ext uri="{FF2B5EF4-FFF2-40B4-BE49-F238E27FC236}">
                  <a16:creationId xmlns:a16="http://schemas.microsoft.com/office/drawing/2014/main" id="{EE3C6301-3843-FCBB-959A-5300370125BF}"/>
                </a:ext>
              </a:extLst>
            </p:cNvPr>
            <p:cNvSpPr/>
            <p:nvPr/>
          </p:nvSpPr>
          <p:spPr>
            <a:xfrm>
              <a:off x="9363810" y="2863294"/>
              <a:ext cx="55126" cy="90500"/>
            </a:xfrm>
            <a:custGeom>
              <a:avLst/>
              <a:gdLst>
                <a:gd name="connsiteX0" fmla="*/ 17 w 55126"/>
                <a:gd name="connsiteY0" fmla="*/ 68650 h 90500"/>
                <a:gd name="connsiteX1" fmla="*/ 1485 w 55126"/>
                <a:gd name="connsiteY1" fmla="*/ 64357 h 90500"/>
                <a:gd name="connsiteX2" fmla="*/ 6149 w 55126"/>
                <a:gd name="connsiteY2" fmla="*/ 63130 h 90500"/>
                <a:gd name="connsiteX3" fmla="*/ 12894 w 55126"/>
                <a:gd name="connsiteY3" fmla="*/ 68036 h 90500"/>
                <a:gd name="connsiteX4" fmla="*/ 17009 w 55126"/>
                <a:gd name="connsiteY4" fmla="*/ 75960 h 90500"/>
                <a:gd name="connsiteX5" fmla="*/ 27257 w 55126"/>
                <a:gd name="connsiteY5" fmla="*/ 78962 h 90500"/>
                <a:gd name="connsiteX6" fmla="*/ 42119 w 55126"/>
                <a:gd name="connsiteY6" fmla="*/ 63098 h 90500"/>
                <a:gd name="connsiteX7" fmla="*/ 42119 w 55126"/>
                <a:gd name="connsiteY7" fmla="*/ 47606 h 90500"/>
                <a:gd name="connsiteX8" fmla="*/ 25046 w 55126"/>
                <a:gd name="connsiteY8" fmla="*/ 54529 h 90500"/>
                <a:gd name="connsiteX9" fmla="*/ 0 w 55126"/>
                <a:gd name="connsiteY9" fmla="*/ 29532 h 90500"/>
                <a:gd name="connsiteX10" fmla="*/ 0 w 55126"/>
                <a:gd name="connsiteY10" fmla="*/ 27321 h 90500"/>
                <a:gd name="connsiteX11" fmla="*/ 7488 w 55126"/>
                <a:gd name="connsiteY11" fmla="*/ 6616 h 90500"/>
                <a:gd name="connsiteX12" fmla="*/ 27499 w 55126"/>
                <a:gd name="connsiteY12" fmla="*/ 0 h 90500"/>
                <a:gd name="connsiteX13" fmla="*/ 47574 w 55126"/>
                <a:gd name="connsiteY13" fmla="*/ 6633 h 90500"/>
                <a:gd name="connsiteX14" fmla="*/ 55126 w 55126"/>
                <a:gd name="connsiteY14" fmla="*/ 27386 h 90500"/>
                <a:gd name="connsiteX15" fmla="*/ 55126 w 55126"/>
                <a:gd name="connsiteY15" fmla="*/ 63114 h 90500"/>
                <a:gd name="connsiteX16" fmla="*/ 47445 w 55126"/>
                <a:gd name="connsiteY16" fmla="*/ 83867 h 90500"/>
                <a:gd name="connsiteX17" fmla="*/ 26869 w 55126"/>
                <a:gd name="connsiteY17" fmla="*/ 90500 h 90500"/>
                <a:gd name="connsiteX18" fmla="*/ 7036 w 55126"/>
                <a:gd name="connsiteY18" fmla="*/ 83932 h 90500"/>
                <a:gd name="connsiteX19" fmla="*/ 17 w 55126"/>
                <a:gd name="connsiteY19" fmla="*/ 68650 h 90500"/>
                <a:gd name="connsiteX20" fmla="*/ 13039 w 55126"/>
                <a:gd name="connsiteY20" fmla="*/ 28854 h 90500"/>
                <a:gd name="connsiteX21" fmla="*/ 27660 w 55126"/>
                <a:gd name="connsiteY21" fmla="*/ 44217 h 90500"/>
                <a:gd name="connsiteX22" fmla="*/ 42152 w 55126"/>
                <a:gd name="connsiteY22" fmla="*/ 29951 h 90500"/>
                <a:gd name="connsiteX23" fmla="*/ 42152 w 55126"/>
                <a:gd name="connsiteY23" fmla="*/ 26788 h 90500"/>
                <a:gd name="connsiteX24" fmla="*/ 27531 w 55126"/>
                <a:gd name="connsiteY24" fmla="*/ 11070 h 90500"/>
                <a:gd name="connsiteX25" fmla="*/ 13039 w 55126"/>
                <a:gd name="connsiteY25" fmla="*/ 26788 h 90500"/>
                <a:gd name="connsiteX26" fmla="*/ 13039 w 55126"/>
                <a:gd name="connsiteY26" fmla="*/ 28854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126" h="90500">
                  <a:moveTo>
                    <a:pt x="17" y="68650"/>
                  </a:moveTo>
                  <a:cubicBezTo>
                    <a:pt x="17" y="66600"/>
                    <a:pt x="500" y="65164"/>
                    <a:pt x="1485" y="64357"/>
                  </a:cubicBezTo>
                  <a:cubicBezTo>
                    <a:pt x="2470" y="63534"/>
                    <a:pt x="4019" y="63130"/>
                    <a:pt x="6149" y="63130"/>
                  </a:cubicBezTo>
                  <a:cubicBezTo>
                    <a:pt x="10651" y="63130"/>
                    <a:pt x="12894" y="64776"/>
                    <a:pt x="12894" y="68036"/>
                  </a:cubicBezTo>
                  <a:cubicBezTo>
                    <a:pt x="12894" y="71312"/>
                    <a:pt x="14265" y="73959"/>
                    <a:pt x="17009" y="75960"/>
                  </a:cubicBezTo>
                  <a:cubicBezTo>
                    <a:pt x="19753" y="77961"/>
                    <a:pt x="23173" y="78962"/>
                    <a:pt x="27257" y="78962"/>
                  </a:cubicBezTo>
                  <a:cubicBezTo>
                    <a:pt x="37165" y="78962"/>
                    <a:pt x="42119" y="73668"/>
                    <a:pt x="42119" y="63098"/>
                  </a:cubicBezTo>
                  <a:lnTo>
                    <a:pt x="42119" y="47606"/>
                  </a:lnTo>
                  <a:cubicBezTo>
                    <a:pt x="38440" y="52221"/>
                    <a:pt x="32743" y="54529"/>
                    <a:pt x="25046" y="54529"/>
                  </a:cubicBezTo>
                  <a:cubicBezTo>
                    <a:pt x="8343" y="54529"/>
                    <a:pt x="0" y="46202"/>
                    <a:pt x="0" y="29532"/>
                  </a:cubicBezTo>
                  <a:lnTo>
                    <a:pt x="0" y="27321"/>
                  </a:lnTo>
                  <a:cubicBezTo>
                    <a:pt x="0" y="17929"/>
                    <a:pt x="2501" y="11022"/>
                    <a:pt x="7488" y="6616"/>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560" y="79446"/>
                    <a:pt x="47445" y="83867"/>
                  </a:cubicBezTo>
                  <a:cubicBezTo>
                    <a:pt x="42329" y="88289"/>
                    <a:pt x="35471" y="90500"/>
                    <a:pt x="26869" y="90500"/>
                  </a:cubicBezTo>
                  <a:cubicBezTo>
                    <a:pt x="18349" y="90500"/>
                    <a:pt x="11749" y="88305"/>
                    <a:pt x="7036" y="83932"/>
                  </a:cubicBezTo>
                  <a:cubicBezTo>
                    <a:pt x="2373" y="79559"/>
                    <a:pt x="17" y="74475"/>
                    <a:pt x="17" y="68650"/>
                  </a:cubicBezTo>
                  <a:close/>
                  <a:moveTo>
                    <a:pt x="13039" y="28854"/>
                  </a:moveTo>
                  <a:cubicBezTo>
                    <a:pt x="13039" y="39102"/>
                    <a:pt x="17913" y="44217"/>
                    <a:pt x="27660" y="44217"/>
                  </a:cubicBezTo>
                  <a:cubicBezTo>
                    <a:pt x="37326" y="44217"/>
                    <a:pt x="42152" y="39457"/>
                    <a:pt x="42152" y="29951"/>
                  </a:cubicBezTo>
                  <a:lnTo>
                    <a:pt x="42152" y="26788"/>
                  </a:lnTo>
                  <a:cubicBezTo>
                    <a:pt x="42152" y="16299"/>
                    <a:pt x="37278" y="11070"/>
                    <a:pt x="27531" y="11070"/>
                  </a:cubicBezTo>
                  <a:cubicBezTo>
                    <a:pt x="17864" y="11070"/>
                    <a:pt x="13039" y="16315"/>
                    <a:pt x="13039" y="26788"/>
                  </a:cubicBezTo>
                  <a:lnTo>
                    <a:pt x="13039" y="2885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29" name="Figura a mano libera: forma 528">
              <a:extLst>
                <a:ext uri="{FF2B5EF4-FFF2-40B4-BE49-F238E27FC236}">
                  <a16:creationId xmlns:a16="http://schemas.microsoft.com/office/drawing/2014/main" id="{0B37E703-B3F1-49F0-E7D3-2605CDE071D5}"/>
                </a:ext>
              </a:extLst>
            </p:cNvPr>
            <p:cNvSpPr/>
            <p:nvPr/>
          </p:nvSpPr>
          <p:spPr>
            <a:xfrm>
              <a:off x="8809014" y="2985940"/>
              <a:ext cx="55901" cy="89773"/>
            </a:xfrm>
            <a:custGeom>
              <a:avLst/>
              <a:gdLst>
                <a:gd name="connsiteX0" fmla="*/ 0 w 55901"/>
                <a:gd name="connsiteY0" fmla="*/ 85481 h 89773"/>
                <a:gd name="connsiteX1" fmla="*/ 0 w 55901"/>
                <a:gd name="connsiteY1" fmla="*/ 4180 h 89773"/>
                <a:gd name="connsiteX2" fmla="*/ 1420 w 55901"/>
                <a:gd name="connsiteY2" fmla="*/ 1226 h 89773"/>
                <a:gd name="connsiteX3" fmla="*/ 5051 w 55901"/>
                <a:gd name="connsiteY3" fmla="*/ 0 h 89773"/>
                <a:gd name="connsiteX4" fmla="*/ 29000 w 55901"/>
                <a:gd name="connsiteY4" fmla="*/ 0 h 89773"/>
                <a:gd name="connsiteX5" fmla="*/ 48590 w 55901"/>
                <a:gd name="connsiteY5" fmla="*/ 6504 h 89773"/>
                <a:gd name="connsiteX6" fmla="*/ 55901 w 55901"/>
                <a:gd name="connsiteY6" fmla="*/ 27014 h 89773"/>
                <a:gd name="connsiteX7" fmla="*/ 55901 w 55901"/>
                <a:gd name="connsiteY7" fmla="*/ 27999 h 89773"/>
                <a:gd name="connsiteX8" fmla="*/ 48348 w 55901"/>
                <a:gd name="connsiteY8" fmla="*/ 48575 h 89773"/>
                <a:gd name="connsiteX9" fmla="*/ 28273 w 55901"/>
                <a:gd name="connsiteY9" fmla="*/ 55142 h 89773"/>
                <a:gd name="connsiteX10" fmla="*/ 13039 w 55901"/>
                <a:gd name="connsiteY10" fmla="*/ 55142 h 89773"/>
                <a:gd name="connsiteX11" fmla="*/ 13039 w 55901"/>
                <a:gd name="connsiteY11" fmla="*/ 85481 h 89773"/>
                <a:gd name="connsiteX12" fmla="*/ 11135 w 55901"/>
                <a:gd name="connsiteY12" fmla="*/ 88612 h 89773"/>
                <a:gd name="connsiteX13" fmla="*/ 6536 w 55901"/>
                <a:gd name="connsiteY13" fmla="*/ 89774 h 89773"/>
                <a:gd name="connsiteX14" fmla="*/ 1985 w 55901"/>
                <a:gd name="connsiteY14" fmla="*/ 88612 h 89773"/>
                <a:gd name="connsiteX15" fmla="*/ 0 w 55901"/>
                <a:gd name="connsiteY15" fmla="*/ 85481 h 89773"/>
                <a:gd name="connsiteX16" fmla="*/ 13024 w 55901"/>
                <a:gd name="connsiteY16" fmla="*/ 44830 h 89773"/>
                <a:gd name="connsiteX17" fmla="*/ 28257 w 55901"/>
                <a:gd name="connsiteY17" fmla="*/ 44830 h 89773"/>
                <a:gd name="connsiteX18" fmla="*/ 39069 w 55901"/>
                <a:gd name="connsiteY18" fmla="*/ 40845 h 89773"/>
                <a:gd name="connsiteX19" fmla="*/ 42878 w 55901"/>
                <a:gd name="connsiteY19" fmla="*/ 28870 h 89773"/>
                <a:gd name="connsiteX20" fmla="*/ 42878 w 55901"/>
                <a:gd name="connsiteY20" fmla="*/ 27402 h 89773"/>
                <a:gd name="connsiteX21" fmla="*/ 39069 w 55901"/>
                <a:gd name="connsiteY21" fmla="*/ 15492 h 89773"/>
                <a:gd name="connsiteX22" fmla="*/ 28257 w 55901"/>
                <a:gd name="connsiteY22" fmla="*/ 11555 h 89773"/>
                <a:gd name="connsiteX23" fmla="*/ 13024 w 55901"/>
                <a:gd name="connsiteY23" fmla="*/ 11555 h 89773"/>
                <a:gd name="connsiteX24" fmla="*/ 13024 w 55901"/>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1" h="89773">
                  <a:moveTo>
                    <a:pt x="0" y="85481"/>
                  </a:moveTo>
                  <a:lnTo>
                    <a:pt x="0" y="4180"/>
                  </a:lnTo>
                  <a:cubicBezTo>
                    <a:pt x="0" y="3034"/>
                    <a:pt x="468" y="2050"/>
                    <a:pt x="1420" y="1226"/>
                  </a:cubicBezTo>
                  <a:cubicBezTo>
                    <a:pt x="2356" y="403"/>
                    <a:pt x="3566" y="0"/>
                    <a:pt x="5051" y="0"/>
                  </a:cubicBezTo>
                  <a:lnTo>
                    <a:pt x="29000" y="0"/>
                  </a:lnTo>
                  <a:cubicBezTo>
                    <a:pt x="37181" y="0"/>
                    <a:pt x="43717" y="2163"/>
                    <a:pt x="48590" y="6504"/>
                  </a:cubicBezTo>
                  <a:cubicBezTo>
                    <a:pt x="53464" y="10845"/>
                    <a:pt x="55901" y="17671"/>
                    <a:pt x="55901" y="27014"/>
                  </a:cubicBezTo>
                  <a:lnTo>
                    <a:pt x="55901" y="27999"/>
                  </a:lnTo>
                  <a:cubicBezTo>
                    <a:pt x="55901" y="37326"/>
                    <a:pt x="53383" y="44185"/>
                    <a:pt x="48348" y="48575"/>
                  </a:cubicBezTo>
                  <a:cubicBezTo>
                    <a:pt x="43313" y="52948"/>
                    <a:pt x="36616" y="55142"/>
                    <a:pt x="28273" y="55142"/>
                  </a:cubicBezTo>
                  <a:lnTo>
                    <a:pt x="13039" y="55142"/>
                  </a:lnTo>
                  <a:lnTo>
                    <a:pt x="13039" y="85481"/>
                  </a:lnTo>
                  <a:cubicBezTo>
                    <a:pt x="13039" y="86788"/>
                    <a:pt x="12410" y="87837"/>
                    <a:pt x="11135" y="88612"/>
                  </a:cubicBezTo>
                  <a:cubicBezTo>
                    <a:pt x="9860" y="89387"/>
                    <a:pt x="8327" y="89774"/>
                    <a:pt x="6536" y="89774"/>
                  </a:cubicBezTo>
                  <a:cubicBezTo>
                    <a:pt x="4809" y="89774"/>
                    <a:pt x="3309" y="89387"/>
                    <a:pt x="1985" y="88612"/>
                  </a:cubicBezTo>
                  <a:cubicBezTo>
                    <a:pt x="645" y="87837"/>
                    <a:pt x="0" y="86788"/>
                    <a:pt x="0" y="85481"/>
                  </a:cubicBezTo>
                  <a:close/>
                  <a:moveTo>
                    <a:pt x="13024" y="44830"/>
                  </a:moveTo>
                  <a:lnTo>
                    <a:pt x="28257" y="44830"/>
                  </a:lnTo>
                  <a:cubicBezTo>
                    <a:pt x="32921" y="44830"/>
                    <a:pt x="36519" y="43507"/>
                    <a:pt x="39069" y="40845"/>
                  </a:cubicBezTo>
                  <a:cubicBezTo>
                    <a:pt x="41603" y="38182"/>
                    <a:pt x="42878" y="34196"/>
                    <a:pt x="42878" y="28870"/>
                  </a:cubicBezTo>
                  <a:lnTo>
                    <a:pt x="42878" y="27402"/>
                  </a:lnTo>
                  <a:cubicBezTo>
                    <a:pt x="42878" y="22076"/>
                    <a:pt x="41603" y="18107"/>
                    <a:pt x="39069" y="15492"/>
                  </a:cubicBezTo>
                  <a:cubicBezTo>
                    <a:pt x="36536" y="12878"/>
                    <a:pt x="32921" y="11555"/>
                    <a:pt x="28257" y="11555"/>
                  </a:cubicBezTo>
                  <a:lnTo>
                    <a:pt x="13024" y="11555"/>
                  </a:lnTo>
                  <a:lnTo>
                    <a:pt x="13024"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30" name="Figura a mano libera: forma 529">
              <a:extLst>
                <a:ext uri="{FF2B5EF4-FFF2-40B4-BE49-F238E27FC236}">
                  <a16:creationId xmlns:a16="http://schemas.microsoft.com/office/drawing/2014/main" id="{AD8DF26E-848A-7CA6-3481-D2C42F03BC8B}"/>
                </a:ext>
              </a:extLst>
            </p:cNvPr>
            <p:cNvSpPr/>
            <p:nvPr/>
          </p:nvSpPr>
          <p:spPr>
            <a:xfrm>
              <a:off x="8864931" y="2985214"/>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4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9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592 w 66664"/>
                <a:gd name="connsiteY16" fmla="*/ 59919 h 90516"/>
                <a:gd name="connsiteX17" fmla="*/ 44976 w 66664"/>
                <a:gd name="connsiteY17" fmla="*/ 59919 h 90516"/>
                <a:gd name="connsiteX18" fmla="*/ 32663 w 66664"/>
                <a:gd name="connsiteY18" fmla="*/ 17768 h 90516"/>
                <a:gd name="connsiteX19" fmla="*/ 20592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49" y="84255"/>
                    <a:pt x="129" y="84013"/>
                  </a:cubicBezTo>
                  <a:lnTo>
                    <a:pt x="24513" y="4422"/>
                  </a:lnTo>
                  <a:cubicBezTo>
                    <a:pt x="25563" y="1485"/>
                    <a:pt x="28467" y="0"/>
                    <a:pt x="33244" y="0"/>
                  </a:cubicBezTo>
                  <a:cubicBezTo>
                    <a:pt x="38102" y="0"/>
                    <a:pt x="41054" y="1372"/>
                    <a:pt x="42104" y="4115"/>
                  </a:cubicBezTo>
                  <a:lnTo>
                    <a:pt x="66423" y="83690"/>
                  </a:lnTo>
                  <a:cubicBezTo>
                    <a:pt x="66584" y="84206"/>
                    <a:pt x="66665" y="84594"/>
                    <a:pt x="66665" y="84852"/>
                  </a:cubicBezTo>
                  <a:cubicBezTo>
                    <a:pt x="66665" y="86401"/>
                    <a:pt x="65713" y="87724"/>
                    <a:pt x="63808" y="88838"/>
                  </a:cubicBezTo>
                  <a:cubicBezTo>
                    <a:pt x="61905" y="89951"/>
                    <a:pt x="59871" y="90516"/>
                    <a:pt x="57741" y="90516"/>
                  </a:cubicBezTo>
                  <a:cubicBezTo>
                    <a:pt x="55159" y="90516"/>
                    <a:pt x="53545" y="89629"/>
                    <a:pt x="52932" y="87837"/>
                  </a:cubicBezTo>
                  <a:lnTo>
                    <a:pt x="47849" y="70247"/>
                  </a:lnTo>
                  <a:lnTo>
                    <a:pt x="17655" y="70247"/>
                  </a:lnTo>
                  <a:lnTo>
                    <a:pt x="12636" y="87789"/>
                  </a:lnTo>
                  <a:cubicBezTo>
                    <a:pt x="12071" y="89596"/>
                    <a:pt x="10554" y="90500"/>
                    <a:pt x="8101" y="90500"/>
                  </a:cubicBezTo>
                  <a:cubicBezTo>
                    <a:pt x="6149" y="90500"/>
                    <a:pt x="4309" y="89967"/>
                    <a:pt x="2582" y="88902"/>
                  </a:cubicBezTo>
                  <a:cubicBezTo>
                    <a:pt x="856" y="87853"/>
                    <a:pt x="0" y="86579"/>
                    <a:pt x="0" y="85110"/>
                  </a:cubicBezTo>
                  <a:close/>
                  <a:moveTo>
                    <a:pt x="20592" y="59919"/>
                  </a:moveTo>
                  <a:lnTo>
                    <a:pt x="44976" y="59919"/>
                  </a:lnTo>
                  <a:lnTo>
                    <a:pt x="32663" y="17768"/>
                  </a:lnTo>
                  <a:lnTo>
                    <a:pt x="20592"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31" name="Figura a mano libera: forma 530">
              <a:extLst>
                <a:ext uri="{FF2B5EF4-FFF2-40B4-BE49-F238E27FC236}">
                  <a16:creationId xmlns:a16="http://schemas.microsoft.com/office/drawing/2014/main" id="{A6904BE1-8F9C-E1D3-1B15-EBA1BFC1181B}"/>
                </a:ext>
              </a:extLst>
            </p:cNvPr>
            <p:cNvSpPr/>
            <p:nvPr/>
          </p:nvSpPr>
          <p:spPr>
            <a:xfrm>
              <a:off x="8940294" y="2985940"/>
              <a:ext cx="56223" cy="90145"/>
            </a:xfrm>
            <a:custGeom>
              <a:avLst/>
              <a:gdLst>
                <a:gd name="connsiteX0" fmla="*/ 0 w 56223"/>
                <a:gd name="connsiteY0" fmla="*/ 85481 h 90145"/>
                <a:gd name="connsiteX1" fmla="*/ 0 w 56223"/>
                <a:gd name="connsiteY1" fmla="*/ 4180 h 90145"/>
                <a:gd name="connsiteX2" fmla="*/ 1226 w 56223"/>
                <a:gd name="connsiteY2" fmla="*/ 1226 h 90145"/>
                <a:gd name="connsiteX3" fmla="*/ 4293 w 56223"/>
                <a:gd name="connsiteY3" fmla="*/ 0 h 90145"/>
                <a:gd name="connsiteX4" fmla="*/ 27628 w 56223"/>
                <a:gd name="connsiteY4" fmla="*/ 0 h 90145"/>
                <a:gd name="connsiteX5" fmla="*/ 55869 w 56223"/>
                <a:gd name="connsiteY5" fmla="*/ 25046 h 90145"/>
                <a:gd name="connsiteX6" fmla="*/ 51205 w 56223"/>
                <a:gd name="connsiteY6" fmla="*/ 41377 h 90145"/>
                <a:gd name="connsiteX7" fmla="*/ 38553 w 56223"/>
                <a:gd name="connsiteY7" fmla="*/ 49268 h 90145"/>
                <a:gd name="connsiteX8" fmla="*/ 55740 w 56223"/>
                <a:gd name="connsiteY8" fmla="*/ 81641 h 90145"/>
                <a:gd name="connsiteX9" fmla="*/ 56223 w 56223"/>
                <a:gd name="connsiteY9" fmla="*/ 83480 h 90145"/>
                <a:gd name="connsiteX10" fmla="*/ 53706 w 56223"/>
                <a:gd name="connsiteY10" fmla="*/ 88047 h 90145"/>
                <a:gd name="connsiteX11" fmla="*/ 48365 w 56223"/>
                <a:gd name="connsiteY11" fmla="*/ 90145 h 90145"/>
                <a:gd name="connsiteX12" fmla="*/ 43201 w 56223"/>
                <a:gd name="connsiteY12" fmla="*/ 86320 h 90145"/>
                <a:gd name="connsiteX13" fmla="*/ 25272 w 56223"/>
                <a:gd name="connsiteY13" fmla="*/ 51092 h 90145"/>
                <a:gd name="connsiteX14" fmla="*/ 12862 w 56223"/>
                <a:gd name="connsiteY14" fmla="*/ 51092 h 90145"/>
                <a:gd name="connsiteX15" fmla="*/ 12862 w 56223"/>
                <a:gd name="connsiteY15" fmla="*/ 85465 h 90145"/>
                <a:gd name="connsiteX16" fmla="*/ 10958 w 56223"/>
                <a:gd name="connsiteY16" fmla="*/ 88612 h 90145"/>
                <a:gd name="connsiteX17" fmla="*/ 6358 w 56223"/>
                <a:gd name="connsiteY17" fmla="*/ 89790 h 90145"/>
                <a:gd name="connsiteX18" fmla="*/ 1872 w 56223"/>
                <a:gd name="connsiteY18" fmla="*/ 88628 h 90145"/>
                <a:gd name="connsiteX19" fmla="*/ 0 w 56223"/>
                <a:gd name="connsiteY19" fmla="*/ 85481 h 90145"/>
                <a:gd name="connsiteX20" fmla="*/ 12894 w 56223"/>
                <a:gd name="connsiteY20" fmla="*/ 40780 h 90145"/>
                <a:gd name="connsiteX21" fmla="*/ 27628 w 56223"/>
                <a:gd name="connsiteY21" fmla="*/ 40780 h 90145"/>
                <a:gd name="connsiteX22" fmla="*/ 42862 w 56223"/>
                <a:gd name="connsiteY22" fmla="*/ 26159 h 90145"/>
                <a:gd name="connsiteX23" fmla="*/ 27628 w 56223"/>
                <a:gd name="connsiteY23" fmla="*/ 11538 h 90145"/>
                <a:gd name="connsiteX24" fmla="*/ 12894 w 56223"/>
                <a:gd name="connsiteY24" fmla="*/ 11538 h 90145"/>
                <a:gd name="connsiteX25" fmla="*/ 12894 w 56223"/>
                <a:gd name="connsiteY25" fmla="*/ 40780 h 9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5">
                  <a:moveTo>
                    <a:pt x="0" y="85481"/>
                  </a:moveTo>
                  <a:lnTo>
                    <a:pt x="0" y="4180"/>
                  </a:lnTo>
                  <a:cubicBezTo>
                    <a:pt x="0" y="3034"/>
                    <a:pt x="403" y="2050"/>
                    <a:pt x="1226" y="1226"/>
                  </a:cubicBezTo>
                  <a:cubicBezTo>
                    <a:pt x="2050" y="403"/>
                    <a:pt x="3066" y="0"/>
                    <a:pt x="4293" y="0"/>
                  </a:cubicBezTo>
                  <a:lnTo>
                    <a:pt x="27628" y="0"/>
                  </a:lnTo>
                  <a:cubicBezTo>
                    <a:pt x="46460" y="0"/>
                    <a:pt x="55869" y="8343"/>
                    <a:pt x="55869" y="25046"/>
                  </a:cubicBezTo>
                  <a:cubicBezTo>
                    <a:pt x="55869" y="31969"/>
                    <a:pt x="54320" y="37423"/>
                    <a:pt x="51205" y="41377"/>
                  </a:cubicBezTo>
                  <a:cubicBezTo>
                    <a:pt x="48090" y="45331"/>
                    <a:pt x="43878" y="47961"/>
                    <a:pt x="38553" y="49268"/>
                  </a:cubicBezTo>
                  <a:lnTo>
                    <a:pt x="55740" y="81641"/>
                  </a:lnTo>
                  <a:cubicBezTo>
                    <a:pt x="56062" y="82221"/>
                    <a:pt x="56223" y="82835"/>
                    <a:pt x="56223" y="83480"/>
                  </a:cubicBezTo>
                  <a:cubicBezTo>
                    <a:pt x="56223" y="85126"/>
                    <a:pt x="55384" y="86643"/>
                    <a:pt x="53706" y="88047"/>
                  </a:cubicBezTo>
                  <a:cubicBezTo>
                    <a:pt x="52027" y="89451"/>
                    <a:pt x="50253" y="90145"/>
                    <a:pt x="48365" y="90145"/>
                  </a:cubicBezTo>
                  <a:cubicBezTo>
                    <a:pt x="46234" y="90145"/>
                    <a:pt x="44508" y="88870"/>
                    <a:pt x="43201" y="86320"/>
                  </a:cubicBezTo>
                  <a:lnTo>
                    <a:pt x="25272" y="51092"/>
                  </a:lnTo>
                  <a:lnTo>
                    <a:pt x="12862" y="51092"/>
                  </a:lnTo>
                  <a:lnTo>
                    <a:pt x="12862" y="85465"/>
                  </a:lnTo>
                  <a:cubicBezTo>
                    <a:pt x="12862" y="86772"/>
                    <a:pt x="12232" y="87821"/>
                    <a:pt x="10958" y="88612"/>
                  </a:cubicBezTo>
                  <a:cubicBezTo>
                    <a:pt x="9683" y="89387"/>
                    <a:pt x="8149" y="89790"/>
                    <a:pt x="6358" y="89790"/>
                  </a:cubicBezTo>
                  <a:cubicBezTo>
                    <a:pt x="4632" y="89790"/>
                    <a:pt x="3147" y="89403"/>
                    <a:pt x="1872" y="88628"/>
                  </a:cubicBezTo>
                  <a:cubicBezTo>
                    <a:pt x="630" y="87837"/>
                    <a:pt x="0" y="86788"/>
                    <a:pt x="0" y="85481"/>
                  </a:cubicBezTo>
                  <a:close/>
                  <a:moveTo>
                    <a:pt x="12894" y="40780"/>
                  </a:moveTo>
                  <a:lnTo>
                    <a:pt x="27628" y="40780"/>
                  </a:lnTo>
                  <a:cubicBezTo>
                    <a:pt x="37779" y="40780"/>
                    <a:pt x="42862" y="35906"/>
                    <a:pt x="42862" y="26159"/>
                  </a:cubicBezTo>
                  <a:cubicBezTo>
                    <a:pt x="42862" y="16412"/>
                    <a:pt x="37779"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32" name="Figura a mano libera: forma 531">
              <a:extLst>
                <a:ext uri="{FF2B5EF4-FFF2-40B4-BE49-F238E27FC236}">
                  <a16:creationId xmlns:a16="http://schemas.microsoft.com/office/drawing/2014/main" id="{5EC00CFB-FAC2-D71D-9C4F-2B107B7DEEAB}"/>
                </a:ext>
              </a:extLst>
            </p:cNvPr>
            <p:cNvSpPr/>
            <p:nvPr/>
          </p:nvSpPr>
          <p:spPr>
            <a:xfrm>
              <a:off x="9008944" y="2985940"/>
              <a:ext cx="48881" cy="89789"/>
            </a:xfrm>
            <a:custGeom>
              <a:avLst/>
              <a:gdLst>
                <a:gd name="connsiteX0" fmla="*/ 0 w 48881"/>
                <a:gd name="connsiteY0" fmla="*/ 85481 h 89789"/>
                <a:gd name="connsiteX1" fmla="*/ 0 w 48881"/>
                <a:gd name="connsiteY1" fmla="*/ 4180 h 89789"/>
                <a:gd name="connsiteX2" fmla="*/ 1905 w 48881"/>
                <a:gd name="connsiteY2" fmla="*/ 1049 h 89789"/>
                <a:gd name="connsiteX3" fmla="*/ 6503 w 48881"/>
                <a:gd name="connsiteY3" fmla="*/ 0 h 89789"/>
                <a:gd name="connsiteX4" fmla="*/ 11103 w 48881"/>
                <a:gd name="connsiteY4" fmla="*/ 1049 h 89789"/>
                <a:gd name="connsiteX5" fmla="*/ 13007 w 48881"/>
                <a:gd name="connsiteY5" fmla="*/ 4180 h 89789"/>
                <a:gd name="connsiteX6" fmla="*/ 13007 w 48881"/>
                <a:gd name="connsiteY6" fmla="*/ 78236 h 89789"/>
                <a:gd name="connsiteX7" fmla="*/ 44944 w 48881"/>
                <a:gd name="connsiteY7" fmla="*/ 78236 h 89789"/>
                <a:gd name="connsiteX8" fmla="*/ 47832 w 48881"/>
                <a:gd name="connsiteY8" fmla="*/ 79962 h 89789"/>
                <a:gd name="connsiteX9" fmla="*/ 48881 w 48881"/>
                <a:gd name="connsiteY9" fmla="*/ 84013 h 89789"/>
                <a:gd name="connsiteX10" fmla="*/ 47832 w 48881"/>
                <a:gd name="connsiteY10" fmla="*/ 88063 h 89789"/>
                <a:gd name="connsiteX11" fmla="*/ 44944 w 48881"/>
                <a:gd name="connsiteY11" fmla="*/ 89790 h 89789"/>
                <a:gd name="connsiteX12" fmla="*/ 5761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30" y="1743"/>
                    <a:pt x="1905" y="1049"/>
                  </a:cubicBezTo>
                  <a:cubicBezTo>
                    <a:pt x="3179" y="355"/>
                    <a:pt x="4712" y="0"/>
                    <a:pt x="6503" y="0"/>
                  </a:cubicBezTo>
                  <a:cubicBezTo>
                    <a:pt x="8311" y="0"/>
                    <a:pt x="9844" y="355"/>
                    <a:pt x="11103" y="1049"/>
                  </a:cubicBezTo>
                  <a:cubicBezTo>
                    <a:pt x="12377" y="1743"/>
                    <a:pt x="13007" y="2792"/>
                    <a:pt x="13007" y="4180"/>
                  </a:cubicBezTo>
                  <a:lnTo>
                    <a:pt x="13007" y="78236"/>
                  </a:lnTo>
                  <a:lnTo>
                    <a:pt x="44944" y="78236"/>
                  </a:lnTo>
                  <a:cubicBezTo>
                    <a:pt x="46170" y="78236"/>
                    <a:pt x="47138" y="78816"/>
                    <a:pt x="47832" y="79962"/>
                  </a:cubicBezTo>
                  <a:cubicBezTo>
                    <a:pt x="48526" y="81108"/>
                    <a:pt x="48881" y="82464"/>
                    <a:pt x="48881" y="84013"/>
                  </a:cubicBezTo>
                  <a:cubicBezTo>
                    <a:pt x="48881" y="85562"/>
                    <a:pt x="48526" y="86918"/>
                    <a:pt x="47832" y="88063"/>
                  </a:cubicBezTo>
                  <a:cubicBezTo>
                    <a:pt x="47138" y="89209"/>
                    <a:pt x="46170" y="89790"/>
                    <a:pt x="44944" y="89790"/>
                  </a:cubicBezTo>
                  <a:lnTo>
                    <a:pt x="5761" y="89790"/>
                  </a:lnTo>
                  <a:cubicBezTo>
                    <a:pt x="4212" y="89790"/>
                    <a:pt x="2856" y="89403"/>
                    <a:pt x="1711" y="88628"/>
                  </a:cubicBezTo>
                  <a:cubicBezTo>
                    <a:pt x="56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33" name="Figura a mano libera: forma 532">
              <a:extLst>
                <a:ext uri="{FF2B5EF4-FFF2-40B4-BE49-F238E27FC236}">
                  <a16:creationId xmlns:a16="http://schemas.microsoft.com/office/drawing/2014/main" id="{32FD8854-AB77-BE26-3B8F-A431A561B240}"/>
                </a:ext>
              </a:extLst>
            </p:cNvPr>
            <p:cNvSpPr/>
            <p:nvPr/>
          </p:nvSpPr>
          <p:spPr>
            <a:xfrm>
              <a:off x="9067507" y="2985940"/>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3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3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4" y="1049"/>
                  </a:cubicBezTo>
                  <a:cubicBezTo>
                    <a:pt x="3179" y="355"/>
                    <a:pt x="4712" y="0"/>
                    <a:pt x="6503"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7"/>
                    <a:pt x="8295" y="89774"/>
                    <a:pt x="6503" y="89774"/>
                  </a:cubicBezTo>
                  <a:cubicBezTo>
                    <a:pt x="4777" y="89774"/>
                    <a:pt x="3276" y="89387"/>
                    <a:pt x="1953" y="88612"/>
                  </a:cubicBezTo>
                  <a:cubicBezTo>
                    <a:pt x="661"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34" name="Figura a mano libera: forma 533">
              <a:extLst>
                <a:ext uri="{FF2B5EF4-FFF2-40B4-BE49-F238E27FC236}">
                  <a16:creationId xmlns:a16="http://schemas.microsoft.com/office/drawing/2014/main" id="{48071AB8-D2D2-BB2C-0718-214511F240EB}"/>
                </a:ext>
              </a:extLst>
            </p:cNvPr>
            <p:cNvSpPr/>
            <p:nvPr/>
          </p:nvSpPr>
          <p:spPr>
            <a:xfrm>
              <a:off x="9090390" y="2985214"/>
              <a:ext cx="66664" cy="90516"/>
            </a:xfrm>
            <a:custGeom>
              <a:avLst/>
              <a:gdLst>
                <a:gd name="connsiteX0" fmla="*/ 0 w 66664"/>
                <a:gd name="connsiteY0" fmla="*/ 85110 h 90516"/>
                <a:gd name="connsiteX1" fmla="*/ 129 w 66664"/>
                <a:gd name="connsiteY1" fmla="*/ 84013 h 90516"/>
                <a:gd name="connsiteX2" fmla="*/ 24514 w 66664"/>
                <a:gd name="connsiteY2" fmla="*/ 4422 h 90516"/>
                <a:gd name="connsiteX3" fmla="*/ 33244 w 66664"/>
                <a:gd name="connsiteY3" fmla="*/ 0 h 90516"/>
                <a:gd name="connsiteX4" fmla="*/ 42104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9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608 w 66664"/>
                <a:gd name="connsiteY16" fmla="*/ 59919 h 90516"/>
                <a:gd name="connsiteX17" fmla="*/ 44992 w 66664"/>
                <a:gd name="connsiteY17" fmla="*/ 59919 h 90516"/>
                <a:gd name="connsiteX18" fmla="*/ 32679 w 66664"/>
                <a:gd name="connsiteY18" fmla="*/ 17768 h 90516"/>
                <a:gd name="connsiteX19" fmla="*/ 20608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4" y="4422"/>
                  </a:lnTo>
                  <a:cubicBezTo>
                    <a:pt x="25563" y="1485"/>
                    <a:pt x="28467" y="0"/>
                    <a:pt x="33244" y="0"/>
                  </a:cubicBezTo>
                  <a:cubicBezTo>
                    <a:pt x="38102" y="0"/>
                    <a:pt x="41055" y="1372"/>
                    <a:pt x="42104" y="4115"/>
                  </a:cubicBezTo>
                  <a:lnTo>
                    <a:pt x="66423" y="83690"/>
                  </a:lnTo>
                  <a:cubicBezTo>
                    <a:pt x="66584" y="84206"/>
                    <a:pt x="66665" y="84594"/>
                    <a:pt x="66665" y="84852"/>
                  </a:cubicBezTo>
                  <a:cubicBezTo>
                    <a:pt x="66665" y="86401"/>
                    <a:pt x="65713" y="87724"/>
                    <a:pt x="63808" y="88838"/>
                  </a:cubicBezTo>
                  <a:cubicBezTo>
                    <a:pt x="61905" y="89951"/>
                    <a:pt x="59871" y="90516"/>
                    <a:pt x="57741" y="90516"/>
                  </a:cubicBezTo>
                  <a:cubicBezTo>
                    <a:pt x="55159" y="90516"/>
                    <a:pt x="53545" y="89629"/>
                    <a:pt x="52932" y="87837"/>
                  </a:cubicBezTo>
                  <a:lnTo>
                    <a:pt x="47849" y="70247"/>
                  </a:lnTo>
                  <a:lnTo>
                    <a:pt x="17655" y="70247"/>
                  </a:lnTo>
                  <a:lnTo>
                    <a:pt x="12636" y="87789"/>
                  </a:lnTo>
                  <a:cubicBezTo>
                    <a:pt x="12071" y="89596"/>
                    <a:pt x="10554" y="90500"/>
                    <a:pt x="8101" y="90500"/>
                  </a:cubicBezTo>
                  <a:cubicBezTo>
                    <a:pt x="6133" y="90500"/>
                    <a:pt x="4309" y="89967"/>
                    <a:pt x="2582" y="88902"/>
                  </a:cubicBezTo>
                  <a:cubicBezTo>
                    <a:pt x="856" y="87853"/>
                    <a:pt x="0" y="86579"/>
                    <a:pt x="0" y="85110"/>
                  </a:cubicBezTo>
                  <a:close/>
                  <a:moveTo>
                    <a:pt x="20608" y="59919"/>
                  </a:moveTo>
                  <a:lnTo>
                    <a:pt x="44992" y="59919"/>
                  </a:lnTo>
                  <a:lnTo>
                    <a:pt x="32679" y="17768"/>
                  </a:lnTo>
                  <a:lnTo>
                    <a:pt x="20608"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35" name="Figura a mano libera: forma 534">
              <a:extLst>
                <a:ext uri="{FF2B5EF4-FFF2-40B4-BE49-F238E27FC236}">
                  <a16:creationId xmlns:a16="http://schemas.microsoft.com/office/drawing/2014/main" id="{972D313F-FF76-5B8C-FA19-133744B1D46F}"/>
                </a:ext>
              </a:extLst>
            </p:cNvPr>
            <p:cNvSpPr/>
            <p:nvPr/>
          </p:nvSpPr>
          <p:spPr>
            <a:xfrm>
              <a:off x="9165753" y="2985956"/>
              <a:ext cx="68165" cy="89757"/>
            </a:xfrm>
            <a:custGeom>
              <a:avLst/>
              <a:gdLst>
                <a:gd name="connsiteX0" fmla="*/ 0 w 68165"/>
                <a:gd name="connsiteY0" fmla="*/ 85465 h 89757"/>
                <a:gd name="connsiteX1" fmla="*/ 0 w 68165"/>
                <a:gd name="connsiteY1" fmla="*/ 6504 h 89757"/>
                <a:gd name="connsiteX2" fmla="*/ 1840 w 68165"/>
                <a:gd name="connsiteY2" fmla="*/ 1598 h 89757"/>
                <a:gd name="connsiteX3" fmla="*/ 6503 w 68165"/>
                <a:gd name="connsiteY3" fmla="*/ 0 h 89757"/>
                <a:gd name="connsiteX4" fmla="*/ 12345 w 68165"/>
                <a:gd name="connsiteY4" fmla="*/ 1533 h 89757"/>
                <a:gd name="connsiteX5" fmla="*/ 16832 w 68165"/>
                <a:gd name="connsiteY5" fmla="*/ 7375 h 89757"/>
                <a:gd name="connsiteX6" fmla="*/ 34018 w 68165"/>
                <a:gd name="connsiteY6" fmla="*/ 39925 h 89757"/>
                <a:gd name="connsiteX7" fmla="*/ 51463 w 68165"/>
                <a:gd name="connsiteY7" fmla="*/ 7375 h 89757"/>
                <a:gd name="connsiteX8" fmla="*/ 55885 w 68165"/>
                <a:gd name="connsiteY8" fmla="*/ 1533 h 89757"/>
                <a:gd name="connsiteX9" fmla="*/ 61662 w 68165"/>
                <a:gd name="connsiteY9" fmla="*/ 0 h 89757"/>
                <a:gd name="connsiteX10" fmla="*/ 66326 w 68165"/>
                <a:gd name="connsiteY10" fmla="*/ 1598 h 89757"/>
                <a:gd name="connsiteX11" fmla="*/ 68166 w 68165"/>
                <a:gd name="connsiteY11" fmla="*/ 6504 h 89757"/>
                <a:gd name="connsiteX12" fmla="*/ 68166 w 68165"/>
                <a:gd name="connsiteY12" fmla="*/ 85465 h 89757"/>
                <a:gd name="connsiteX13" fmla="*/ 66261 w 68165"/>
                <a:gd name="connsiteY13" fmla="*/ 88596 h 89757"/>
                <a:gd name="connsiteX14" fmla="*/ 61662 w 68165"/>
                <a:gd name="connsiteY14" fmla="*/ 89758 h 89757"/>
                <a:gd name="connsiteX15" fmla="*/ 57111 w 68165"/>
                <a:gd name="connsiteY15" fmla="*/ 88596 h 89757"/>
                <a:gd name="connsiteX16" fmla="*/ 55142 w 68165"/>
                <a:gd name="connsiteY16" fmla="*/ 85465 h 89757"/>
                <a:gd name="connsiteX17" fmla="*/ 55142 w 68165"/>
                <a:gd name="connsiteY17" fmla="*/ 26514 h 89757"/>
                <a:gd name="connsiteX18" fmla="*/ 38682 w 68165"/>
                <a:gd name="connsiteY18" fmla="*/ 56966 h 89757"/>
                <a:gd name="connsiteX19" fmla="*/ 33889 w 68165"/>
                <a:gd name="connsiteY19" fmla="*/ 59919 h 89757"/>
                <a:gd name="connsiteX20" fmla="*/ 29468 w 68165"/>
                <a:gd name="connsiteY20" fmla="*/ 56966 h 89757"/>
                <a:gd name="connsiteX21" fmla="*/ 13007 w 68165"/>
                <a:gd name="connsiteY21" fmla="*/ 25772 h 89757"/>
                <a:gd name="connsiteX22" fmla="*/ 13007 w 68165"/>
                <a:gd name="connsiteY22" fmla="*/ 85449 h 89757"/>
                <a:gd name="connsiteX23" fmla="*/ 11103 w 68165"/>
                <a:gd name="connsiteY23" fmla="*/ 88580 h 89757"/>
                <a:gd name="connsiteX24" fmla="*/ 6503 w 68165"/>
                <a:gd name="connsiteY24" fmla="*/ 89741 h 89757"/>
                <a:gd name="connsiteX25" fmla="*/ 1953 w 68165"/>
                <a:gd name="connsiteY25" fmla="*/ 88580 h 89757"/>
                <a:gd name="connsiteX26" fmla="*/ 0 w 68165"/>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65" h="89757">
                  <a:moveTo>
                    <a:pt x="0" y="85465"/>
                  </a:moveTo>
                  <a:lnTo>
                    <a:pt x="0" y="6504"/>
                  </a:lnTo>
                  <a:cubicBezTo>
                    <a:pt x="0" y="4293"/>
                    <a:pt x="613" y="2663"/>
                    <a:pt x="1840" y="1598"/>
                  </a:cubicBezTo>
                  <a:cubicBezTo>
                    <a:pt x="3066" y="533"/>
                    <a:pt x="4615" y="0"/>
                    <a:pt x="6503" y="0"/>
                  </a:cubicBezTo>
                  <a:cubicBezTo>
                    <a:pt x="8876" y="0"/>
                    <a:pt x="10828" y="517"/>
                    <a:pt x="12345" y="1533"/>
                  </a:cubicBezTo>
                  <a:cubicBezTo>
                    <a:pt x="13862" y="2566"/>
                    <a:pt x="15347" y="4502"/>
                    <a:pt x="16832" y="7375"/>
                  </a:cubicBezTo>
                  <a:lnTo>
                    <a:pt x="34018" y="39925"/>
                  </a:lnTo>
                  <a:lnTo>
                    <a:pt x="51463" y="7375"/>
                  </a:lnTo>
                  <a:cubicBezTo>
                    <a:pt x="52931" y="4502"/>
                    <a:pt x="54417" y="2566"/>
                    <a:pt x="55885" y="1533"/>
                  </a:cubicBezTo>
                  <a:cubicBezTo>
                    <a:pt x="57353" y="517"/>
                    <a:pt x="59274" y="0"/>
                    <a:pt x="61662" y="0"/>
                  </a:cubicBezTo>
                  <a:cubicBezTo>
                    <a:pt x="63550" y="0"/>
                    <a:pt x="65099" y="533"/>
                    <a:pt x="66326" y="1598"/>
                  </a:cubicBezTo>
                  <a:cubicBezTo>
                    <a:pt x="67552" y="2663"/>
                    <a:pt x="68166" y="4293"/>
                    <a:pt x="68166" y="6504"/>
                  </a:cubicBezTo>
                  <a:lnTo>
                    <a:pt x="68166" y="85465"/>
                  </a:lnTo>
                  <a:cubicBezTo>
                    <a:pt x="68166" y="86772"/>
                    <a:pt x="67536" y="87821"/>
                    <a:pt x="66261" y="88596"/>
                  </a:cubicBezTo>
                  <a:cubicBezTo>
                    <a:pt x="64986" y="89370"/>
                    <a:pt x="63453" y="89758"/>
                    <a:pt x="61662" y="89758"/>
                  </a:cubicBezTo>
                  <a:cubicBezTo>
                    <a:pt x="59935" y="89758"/>
                    <a:pt x="58434" y="89370"/>
                    <a:pt x="57111" y="88596"/>
                  </a:cubicBezTo>
                  <a:cubicBezTo>
                    <a:pt x="55804" y="87821"/>
                    <a:pt x="55142" y="86772"/>
                    <a:pt x="55142" y="85465"/>
                  </a:cubicBezTo>
                  <a:lnTo>
                    <a:pt x="55142" y="26514"/>
                  </a:lnTo>
                  <a:lnTo>
                    <a:pt x="38682" y="56966"/>
                  </a:lnTo>
                  <a:cubicBezTo>
                    <a:pt x="37455" y="58935"/>
                    <a:pt x="35858" y="59919"/>
                    <a:pt x="33889" y="59919"/>
                  </a:cubicBezTo>
                  <a:cubicBezTo>
                    <a:pt x="31920" y="59919"/>
                    <a:pt x="30452" y="58935"/>
                    <a:pt x="29468" y="56966"/>
                  </a:cubicBezTo>
                  <a:lnTo>
                    <a:pt x="13007" y="25772"/>
                  </a:lnTo>
                  <a:lnTo>
                    <a:pt x="13007" y="85449"/>
                  </a:lnTo>
                  <a:cubicBezTo>
                    <a:pt x="13007" y="86756"/>
                    <a:pt x="12377" y="87805"/>
                    <a:pt x="11103" y="88580"/>
                  </a:cubicBezTo>
                  <a:cubicBezTo>
                    <a:pt x="9828" y="89354"/>
                    <a:pt x="8295" y="89741"/>
                    <a:pt x="6503" y="89741"/>
                  </a:cubicBezTo>
                  <a:cubicBezTo>
                    <a:pt x="4777" y="89741"/>
                    <a:pt x="3276" y="89354"/>
                    <a:pt x="1953" y="88580"/>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36" name="Figura a mano libera: forma 535">
              <a:extLst>
                <a:ext uri="{FF2B5EF4-FFF2-40B4-BE49-F238E27FC236}">
                  <a16:creationId xmlns:a16="http://schemas.microsoft.com/office/drawing/2014/main" id="{4401D2FA-2602-5F52-D898-A517CCB64779}"/>
                </a:ext>
              </a:extLst>
            </p:cNvPr>
            <p:cNvSpPr/>
            <p:nvPr/>
          </p:nvSpPr>
          <p:spPr>
            <a:xfrm>
              <a:off x="9250120" y="2985956"/>
              <a:ext cx="53803" cy="89822"/>
            </a:xfrm>
            <a:custGeom>
              <a:avLst/>
              <a:gdLst>
                <a:gd name="connsiteX0" fmla="*/ 0 w 53803"/>
                <a:gd name="connsiteY0" fmla="*/ 85465 h 89822"/>
                <a:gd name="connsiteX1" fmla="*/ 0 w 53803"/>
                <a:gd name="connsiteY1" fmla="*/ 4293 h 89822"/>
                <a:gd name="connsiteX2" fmla="*/ 1727 w 53803"/>
                <a:gd name="connsiteY2" fmla="*/ 1162 h 89822"/>
                <a:gd name="connsiteX3" fmla="*/ 5777 w 53803"/>
                <a:gd name="connsiteY3" fmla="*/ 0 h 89822"/>
                <a:gd name="connsiteX4" fmla="*/ 49495 w 53803"/>
                <a:gd name="connsiteY4" fmla="*/ 0 h 89822"/>
                <a:gd name="connsiteX5" fmla="*/ 52690 w 53803"/>
                <a:gd name="connsiteY5" fmla="*/ 1727 h 89822"/>
                <a:gd name="connsiteX6" fmla="*/ 53803 w 53803"/>
                <a:gd name="connsiteY6" fmla="*/ 5664 h 89822"/>
                <a:gd name="connsiteX7" fmla="*/ 52641 w 53803"/>
                <a:gd name="connsiteY7" fmla="*/ 9844 h 89822"/>
                <a:gd name="connsiteX8" fmla="*/ 49511 w 53803"/>
                <a:gd name="connsiteY8" fmla="*/ 11571 h 89822"/>
                <a:gd name="connsiteX9" fmla="*/ 13039 w 53803"/>
                <a:gd name="connsiteY9" fmla="*/ 11571 h 89822"/>
                <a:gd name="connsiteX10" fmla="*/ 13039 w 53803"/>
                <a:gd name="connsiteY10" fmla="*/ 39699 h 89822"/>
                <a:gd name="connsiteX11" fmla="*/ 31953 w 53803"/>
                <a:gd name="connsiteY11" fmla="*/ 39699 h 89822"/>
                <a:gd name="connsiteX12" fmla="*/ 35084 w 53803"/>
                <a:gd name="connsiteY12" fmla="*/ 41232 h 89822"/>
                <a:gd name="connsiteX13" fmla="*/ 36246 w 53803"/>
                <a:gd name="connsiteY13" fmla="*/ 44976 h 89822"/>
                <a:gd name="connsiteX14" fmla="*/ 35148 w 53803"/>
                <a:gd name="connsiteY14" fmla="*/ 48478 h 89822"/>
                <a:gd name="connsiteX15" fmla="*/ 31953 w 53803"/>
                <a:gd name="connsiteY15" fmla="*/ 50011 h 89822"/>
                <a:gd name="connsiteX16" fmla="*/ 13039 w 53803"/>
                <a:gd name="connsiteY16" fmla="*/ 50011 h 89822"/>
                <a:gd name="connsiteX17" fmla="*/ 13039 w 53803"/>
                <a:gd name="connsiteY17" fmla="*/ 78251 h 89822"/>
                <a:gd name="connsiteX18" fmla="*/ 49511 w 53803"/>
                <a:gd name="connsiteY18" fmla="*/ 78251 h 89822"/>
                <a:gd name="connsiteX19" fmla="*/ 52641 w 53803"/>
                <a:gd name="connsiteY19" fmla="*/ 79978 h 89822"/>
                <a:gd name="connsiteX20" fmla="*/ 53803 w 53803"/>
                <a:gd name="connsiteY20" fmla="*/ 84158 h 89822"/>
                <a:gd name="connsiteX21" fmla="*/ 52690 w 53803"/>
                <a:gd name="connsiteY21" fmla="*/ 88096 h 89822"/>
                <a:gd name="connsiteX22" fmla="*/ 49495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3"/>
                  </a:lnTo>
                  <a:cubicBezTo>
                    <a:pt x="0" y="2986"/>
                    <a:pt x="565" y="1937"/>
                    <a:pt x="1727" y="1162"/>
                  </a:cubicBezTo>
                  <a:cubicBezTo>
                    <a:pt x="2873" y="387"/>
                    <a:pt x="4228" y="0"/>
                    <a:pt x="5777" y="0"/>
                  </a:cubicBezTo>
                  <a:lnTo>
                    <a:pt x="49495" y="0"/>
                  </a:lnTo>
                  <a:cubicBezTo>
                    <a:pt x="50882" y="0"/>
                    <a:pt x="51948" y="581"/>
                    <a:pt x="52690" y="1727"/>
                  </a:cubicBezTo>
                  <a:cubicBezTo>
                    <a:pt x="53432" y="2873"/>
                    <a:pt x="53803" y="4180"/>
                    <a:pt x="53803" y="5664"/>
                  </a:cubicBezTo>
                  <a:cubicBezTo>
                    <a:pt x="53803" y="7310"/>
                    <a:pt x="53416" y="8698"/>
                    <a:pt x="52641" y="9844"/>
                  </a:cubicBezTo>
                  <a:cubicBezTo>
                    <a:pt x="51867" y="10990"/>
                    <a:pt x="50818" y="11571"/>
                    <a:pt x="49511" y="11571"/>
                  </a:cubicBezTo>
                  <a:lnTo>
                    <a:pt x="13039" y="11571"/>
                  </a:lnTo>
                  <a:lnTo>
                    <a:pt x="13039" y="39699"/>
                  </a:lnTo>
                  <a:lnTo>
                    <a:pt x="31953" y="39699"/>
                  </a:lnTo>
                  <a:cubicBezTo>
                    <a:pt x="33260" y="39699"/>
                    <a:pt x="34309" y="40215"/>
                    <a:pt x="35084" y="41232"/>
                  </a:cubicBezTo>
                  <a:cubicBezTo>
                    <a:pt x="35858" y="42248"/>
                    <a:pt x="36246" y="43507"/>
                    <a:pt x="36246" y="44976"/>
                  </a:cubicBezTo>
                  <a:cubicBezTo>
                    <a:pt x="36246" y="46283"/>
                    <a:pt x="35875" y="47461"/>
                    <a:pt x="35148" y="48478"/>
                  </a:cubicBezTo>
                  <a:cubicBezTo>
                    <a:pt x="34406" y="49510"/>
                    <a:pt x="33341" y="50011"/>
                    <a:pt x="31953" y="50011"/>
                  </a:cubicBezTo>
                  <a:lnTo>
                    <a:pt x="13039" y="50011"/>
                  </a:lnTo>
                  <a:lnTo>
                    <a:pt x="13039" y="78251"/>
                  </a:lnTo>
                  <a:lnTo>
                    <a:pt x="49511" y="78251"/>
                  </a:lnTo>
                  <a:cubicBezTo>
                    <a:pt x="50818" y="78251"/>
                    <a:pt x="51867" y="78833"/>
                    <a:pt x="52641" y="79978"/>
                  </a:cubicBezTo>
                  <a:cubicBezTo>
                    <a:pt x="53416" y="81124"/>
                    <a:pt x="53803" y="82512"/>
                    <a:pt x="53803" y="84158"/>
                  </a:cubicBezTo>
                  <a:cubicBezTo>
                    <a:pt x="53803" y="85627"/>
                    <a:pt x="53432" y="86950"/>
                    <a:pt x="52690" y="88096"/>
                  </a:cubicBezTo>
                  <a:cubicBezTo>
                    <a:pt x="51948" y="89241"/>
                    <a:pt x="50882" y="89822"/>
                    <a:pt x="49495" y="89822"/>
                  </a:cubicBezTo>
                  <a:lnTo>
                    <a:pt x="5777" y="89822"/>
                  </a:lnTo>
                  <a:cubicBezTo>
                    <a:pt x="4228" y="89822"/>
                    <a:pt x="2873" y="89435"/>
                    <a:pt x="1727"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37" name="Figura a mano libera: forma 536">
              <a:extLst>
                <a:ext uri="{FF2B5EF4-FFF2-40B4-BE49-F238E27FC236}">
                  <a16:creationId xmlns:a16="http://schemas.microsoft.com/office/drawing/2014/main" id="{BEE63F53-CB28-E8BF-7926-D25D263BD013}"/>
                </a:ext>
              </a:extLst>
            </p:cNvPr>
            <p:cNvSpPr/>
            <p:nvPr/>
          </p:nvSpPr>
          <p:spPr>
            <a:xfrm>
              <a:off x="9314349" y="2985956"/>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2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0 w 56578"/>
                <a:gd name="connsiteY15" fmla="*/ 29096 h 89773"/>
                <a:gd name="connsiteX16" fmla="*/ 12990 w 56578"/>
                <a:gd name="connsiteY16" fmla="*/ 85465 h 89773"/>
                <a:gd name="connsiteX17" fmla="*/ 11087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7"/>
                    <a:pt x="12022" y="1533"/>
                  </a:cubicBezTo>
                  <a:cubicBezTo>
                    <a:pt x="13410" y="2566"/>
                    <a:pt x="14846" y="4502"/>
                    <a:pt x="16315" y="7375"/>
                  </a:cubicBezTo>
                  <a:lnTo>
                    <a:pt x="43572" y="60549"/>
                  </a:lnTo>
                  <a:lnTo>
                    <a:pt x="43572" y="4180"/>
                  </a:lnTo>
                  <a:cubicBezTo>
                    <a:pt x="43572" y="2792"/>
                    <a:pt x="44201" y="1743"/>
                    <a:pt x="45476" y="1049"/>
                  </a:cubicBezTo>
                  <a:cubicBezTo>
                    <a:pt x="46750"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7"/>
                    <a:pt x="51867" y="89774"/>
                    <a:pt x="50075" y="89774"/>
                  </a:cubicBezTo>
                  <a:cubicBezTo>
                    <a:pt x="46638" y="89774"/>
                    <a:pt x="44055" y="88176"/>
                    <a:pt x="42345" y="84981"/>
                  </a:cubicBezTo>
                  <a:lnTo>
                    <a:pt x="12990" y="29096"/>
                  </a:lnTo>
                  <a:lnTo>
                    <a:pt x="12990" y="85465"/>
                  </a:lnTo>
                  <a:cubicBezTo>
                    <a:pt x="12990" y="86772"/>
                    <a:pt x="12362" y="87821"/>
                    <a:pt x="11087" y="88596"/>
                  </a:cubicBezTo>
                  <a:cubicBezTo>
                    <a:pt x="9812" y="89370"/>
                    <a:pt x="8278" y="89758"/>
                    <a:pt x="6487" y="89758"/>
                  </a:cubicBezTo>
                  <a:cubicBezTo>
                    <a:pt x="4760" y="89758"/>
                    <a:pt x="3260" y="89370"/>
                    <a:pt x="1936"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38" name="Figura a mano libera: forma 537">
              <a:extLst>
                <a:ext uri="{FF2B5EF4-FFF2-40B4-BE49-F238E27FC236}">
                  <a16:creationId xmlns:a16="http://schemas.microsoft.com/office/drawing/2014/main" id="{32EFC20B-1BED-CD5E-D576-FA4E63805B6F}"/>
                </a:ext>
              </a:extLst>
            </p:cNvPr>
            <p:cNvSpPr/>
            <p:nvPr/>
          </p:nvSpPr>
          <p:spPr>
            <a:xfrm>
              <a:off x="9380787" y="2985940"/>
              <a:ext cx="59564" cy="89773"/>
            </a:xfrm>
            <a:custGeom>
              <a:avLst/>
              <a:gdLst>
                <a:gd name="connsiteX0" fmla="*/ 0 w 59564"/>
                <a:gd name="connsiteY0" fmla="*/ 5971 h 89773"/>
                <a:gd name="connsiteX1" fmla="*/ 1113 w 59564"/>
                <a:gd name="connsiteY1" fmla="*/ 1807 h 89773"/>
                <a:gd name="connsiteX2" fmla="*/ 4309 w 59564"/>
                <a:gd name="connsiteY2" fmla="*/ 0 h 89773"/>
                <a:gd name="connsiteX3" fmla="*/ 55271 w 59564"/>
                <a:gd name="connsiteY3" fmla="*/ 0 h 89773"/>
                <a:gd name="connsiteX4" fmla="*/ 58467 w 59564"/>
                <a:gd name="connsiteY4" fmla="*/ 1743 h 89773"/>
                <a:gd name="connsiteX5" fmla="*/ 59564 w 59564"/>
                <a:gd name="connsiteY5" fmla="*/ 5842 h 89773"/>
                <a:gd name="connsiteX6" fmla="*/ 58402 w 59564"/>
                <a:gd name="connsiteY6" fmla="*/ 10248 h 89773"/>
                <a:gd name="connsiteX7" fmla="*/ 55271 w 59564"/>
                <a:gd name="connsiteY7" fmla="*/ 12039 h 89773"/>
                <a:gd name="connsiteX8" fmla="*/ 36358 w 59564"/>
                <a:gd name="connsiteY8" fmla="*/ 12039 h 89773"/>
                <a:gd name="connsiteX9" fmla="*/ 36358 w 59564"/>
                <a:gd name="connsiteY9" fmla="*/ 85481 h 89773"/>
                <a:gd name="connsiteX10" fmla="*/ 34389 w 59564"/>
                <a:gd name="connsiteY10" fmla="*/ 88612 h 89773"/>
                <a:gd name="connsiteX11" fmla="*/ 29839 w 59564"/>
                <a:gd name="connsiteY11" fmla="*/ 89774 h 89773"/>
                <a:gd name="connsiteX12" fmla="*/ 25240 w 59564"/>
                <a:gd name="connsiteY12" fmla="*/ 88612 h 89773"/>
                <a:gd name="connsiteX13" fmla="*/ 23335 w 59564"/>
                <a:gd name="connsiteY13" fmla="*/ 85481 h 89773"/>
                <a:gd name="connsiteX14" fmla="*/ 23335 w 59564"/>
                <a:gd name="connsiteY14" fmla="*/ 12039 h 89773"/>
                <a:gd name="connsiteX15" fmla="*/ 4309 w 59564"/>
                <a:gd name="connsiteY15" fmla="*/ 12039 h 89773"/>
                <a:gd name="connsiteX16" fmla="*/ 1178 w 59564"/>
                <a:gd name="connsiteY16" fmla="*/ 10248 h 89773"/>
                <a:gd name="connsiteX17" fmla="*/ 0 w 59564"/>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4"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8"/>
                  </a:cubicBezTo>
                  <a:cubicBezTo>
                    <a:pt x="57628" y="11442"/>
                    <a:pt x="56579" y="12039"/>
                    <a:pt x="55271" y="12039"/>
                  </a:cubicBezTo>
                  <a:lnTo>
                    <a:pt x="36358" y="12039"/>
                  </a:lnTo>
                  <a:lnTo>
                    <a:pt x="36358" y="85481"/>
                  </a:lnTo>
                  <a:cubicBezTo>
                    <a:pt x="36358" y="86788"/>
                    <a:pt x="35697" y="87837"/>
                    <a:pt x="34389" y="88612"/>
                  </a:cubicBezTo>
                  <a:cubicBezTo>
                    <a:pt x="33082" y="89387"/>
                    <a:pt x="31565" y="89774"/>
                    <a:pt x="29839" y="89774"/>
                  </a:cubicBezTo>
                  <a:cubicBezTo>
                    <a:pt x="28031" y="89774"/>
                    <a:pt x="26498" y="89387"/>
                    <a:pt x="25240" y="88612"/>
                  </a:cubicBezTo>
                  <a:cubicBezTo>
                    <a:pt x="23965" y="87837"/>
                    <a:pt x="23335" y="86788"/>
                    <a:pt x="23335" y="85481"/>
                  </a:cubicBezTo>
                  <a:lnTo>
                    <a:pt x="23335" y="12039"/>
                  </a:lnTo>
                  <a:lnTo>
                    <a:pt x="4309" y="12039"/>
                  </a:lnTo>
                  <a:cubicBezTo>
                    <a:pt x="3001" y="12039"/>
                    <a:pt x="1953" y="11442"/>
                    <a:pt x="1178" y="10248"/>
                  </a:cubicBezTo>
                  <a:cubicBezTo>
                    <a:pt x="403" y="9053"/>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39" name="Figura a mano libera: forma 538">
              <a:extLst>
                <a:ext uri="{FF2B5EF4-FFF2-40B4-BE49-F238E27FC236}">
                  <a16:creationId xmlns:a16="http://schemas.microsoft.com/office/drawing/2014/main" id="{4BADFC03-13B8-AF88-F07F-C5D11EB91645}"/>
                </a:ext>
              </a:extLst>
            </p:cNvPr>
            <p:cNvSpPr/>
            <p:nvPr/>
          </p:nvSpPr>
          <p:spPr>
            <a:xfrm>
              <a:off x="8662614" y="3107860"/>
              <a:ext cx="66663" cy="90516"/>
            </a:xfrm>
            <a:custGeom>
              <a:avLst/>
              <a:gdLst>
                <a:gd name="connsiteX0" fmla="*/ 0 w 66663"/>
                <a:gd name="connsiteY0" fmla="*/ 85110 h 90516"/>
                <a:gd name="connsiteX1" fmla="*/ 128 w 66663"/>
                <a:gd name="connsiteY1" fmla="*/ 84013 h 90516"/>
                <a:gd name="connsiteX2" fmla="*/ 24513 w 66663"/>
                <a:gd name="connsiteY2" fmla="*/ 4422 h 90516"/>
                <a:gd name="connsiteX3" fmla="*/ 33243 w 66663"/>
                <a:gd name="connsiteY3" fmla="*/ 0 h 90516"/>
                <a:gd name="connsiteX4" fmla="*/ 42103 w 66663"/>
                <a:gd name="connsiteY4" fmla="*/ 4115 h 90516"/>
                <a:gd name="connsiteX5" fmla="*/ 66422 w 66663"/>
                <a:gd name="connsiteY5" fmla="*/ 83690 h 90516"/>
                <a:gd name="connsiteX6" fmla="*/ 66664 w 66663"/>
                <a:gd name="connsiteY6" fmla="*/ 84852 h 90516"/>
                <a:gd name="connsiteX7" fmla="*/ 63808 w 66663"/>
                <a:gd name="connsiteY7" fmla="*/ 88838 h 90516"/>
                <a:gd name="connsiteX8" fmla="*/ 57740 w 66663"/>
                <a:gd name="connsiteY8" fmla="*/ 90516 h 90516"/>
                <a:gd name="connsiteX9" fmla="*/ 52931 w 66663"/>
                <a:gd name="connsiteY9" fmla="*/ 87837 h 90516"/>
                <a:gd name="connsiteX10" fmla="*/ 47848 w 66663"/>
                <a:gd name="connsiteY10" fmla="*/ 70247 h 90516"/>
                <a:gd name="connsiteX11" fmla="*/ 17655 w 66663"/>
                <a:gd name="connsiteY11" fmla="*/ 70247 h 90516"/>
                <a:gd name="connsiteX12" fmla="*/ 12635 w 66663"/>
                <a:gd name="connsiteY12" fmla="*/ 87789 h 90516"/>
                <a:gd name="connsiteX13" fmla="*/ 8101 w 66663"/>
                <a:gd name="connsiteY13" fmla="*/ 90500 h 90516"/>
                <a:gd name="connsiteX14" fmla="*/ 2581 w 66663"/>
                <a:gd name="connsiteY14" fmla="*/ 88902 h 90516"/>
                <a:gd name="connsiteX15" fmla="*/ 0 w 66663"/>
                <a:gd name="connsiteY15" fmla="*/ 85110 h 90516"/>
                <a:gd name="connsiteX16" fmla="*/ 20591 w 66663"/>
                <a:gd name="connsiteY16" fmla="*/ 59919 h 90516"/>
                <a:gd name="connsiteX17" fmla="*/ 44975 w 66663"/>
                <a:gd name="connsiteY17" fmla="*/ 59919 h 90516"/>
                <a:gd name="connsiteX18" fmla="*/ 32662 w 66663"/>
                <a:gd name="connsiteY18" fmla="*/ 17768 h 90516"/>
                <a:gd name="connsiteX19" fmla="*/ 20591 w 66663"/>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3" h="90516">
                  <a:moveTo>
                    <a:pt x="0" y="85110"/>
                  </a:moveTo>
                  <a:cubicBezTo>
                    <a:pt x="0" y="84626"/>
                    <a:pt x="32" y="84255"/>
                    <a:pt x="128" y="84013"/>
                  </a:cubicBezTo>
                  <a:lnTo>
                    <a:pt x="24513" y="4422"/>
                  </a:lnTo>
                  <a:cubicBezTo>
                    <a:pt x="25562" y="1485"/>
                    <a:pt x="28466" y="0"/>
                    <a:pt x="33243" y="0"/>
                  </a:cubicBezTo>
                  <a:cubicBezTo>
                    <a:pt x="38101" y="0"/>
                    <a:pt x="41054" y="1372"/>
                    <a:pt x="42103" y="4115"/>
                  </a:cubicBezTo>
                  <a:lnTo>
                    <a:pt x="66422" y="83690"/>
                  </a:lnTo>
                  <a:cubicBezTo>
                    <a:pt x="66584" y="84206"/>
                    <a:pt x="66664" y="84594"/>
                    <a:pt x="66664" y="84852"/>
                  </a:cubicBezTo>
                  <a:cubicBezTo>
                    <a:pt x="66664" y="86401"/>
                    <a:pt x="65712" y="87724"/>
                    <a:pt x="63808" y="88838"/>
                  </a:cubicBezTo>
                  <a:cubicBezTo>
                    <a:pt x="61904" y="89951"/>
                    <a:pt x="59870" y="90516"/>
                    <a:pt x="57740" y="90516"/>
                  </a:cubicBezTo>
                  <a:cubicBezTo>
                    <a:pt x="55158" y="90516"/>
                    <a:pt x="53544" y="89629"/>
                    <a:pt x="52931" y="87837"/>
                  </a:cubicBezTo>
                  <a:lnTo>
                    <a:pt x="47848" y="70247"/>
                  </a:lnTo>
                  <a:lnTo>
                    <a:pt x="17655" y="70247"/>
                  </a:lnTo>
                  <a:lnTo>
                    <a:pt x="12635" y="87789"/>
                  </a:lnTo>
                  <a:cubicBezTo>
                    <a:pt x="12071" y="89596"/>
                    <a:pt x="10554" y="90500"/>
                    <a:pt x="8101" y="90500"/>
                  </a:cubicBezTo>
                  <a:cubicBezTo>
                    <a:pt x="6132" y="90500"/>
                    <a:pt x="4309" y="89967"/>
                    <a:pt x="2581" y="88902"/>
                  </a:cubicBezTo>
                  <a:cubicBezTo>
                    <a:pt x="855" y="87853"/>
                    <a:pt x="0" y="86579"/>
                    <a:pt x="0" y="85110"/>
                  </a:cubicBezTo>
                  <a:close/>
                  <a:moveTo>
                    <a:pt x="20591" y="59919"/>
                  </a:moveTo>
                  <a:lnTo>
                    <a:pt x="44975" y="59919"/>
                  </a:lnTo>
                  <a:lnTo>
                    <a:pt x="32662" y="17768"/>
                  </a:lnTo>
                  <a:lnTo>
                    <a:pt x="20591"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40" name="Figura a mano libera: forma 539">
              <a:extLst>
                <a:ext uri="{FF2B5EF4-FFF2-40B4-BE49-F238E27FC236}">
                  <a16:creationId xmlns:a16="http://schemas.microsoft.com/office/drawing/2014/main" id="{6D0FF3FC-4B01-7BEB-662A-E378494D76F0}"/>
                </a:ext>
              </a:extLst>
            </p:cNvPr>
            <p:cNvSpPr/>
            <p:nvPr/>
          </p:nvSpPr>
          <p:spPr>
            <a:xfrm>
              <a:off x="8737976" y="3108586"/>
              <a:ext cx="55901" cy="89773"/>
            </a:xfrm>
            <a:custGeom>
              <a:avLst/>
              <a:gdLst>
                <a:gd name="connsiteX0" fmla="*/ 0 w 55901"/>
                <a:gd name="connsiteY0" fmla="*/ 85481 h 89773"/>
                <a:gd name="connsiteX1" fmla="*/ 0 w 55901"/>
                <a:gd name="connsiteY1" fmla="*/ 4180 h 89773"/>
                <a:gd name="connsiteX2" fmla="*/ 1420 w 55901"/>
                <a:gd name="connsiteY2" fmla="*/ 1226 h 89773"/>
                <a:gd name="connsiteX3" fmla="*/ 5051 w 55901"/>
                <a:gd name="connsiteY3" fmla="*/ 0 h 89773"/>
                <a:gd name="connsiteX4" fmla="*/ 29000 w 55901"/>
                <a:gd name="connsiteY4" fmla="*/ 0 h 89773"/>
                <a:gd name="connsiteX5" fmla="*/ 48590 w 55901"/>
                <a:gd name="connsiteY5" fmla="*/ 6504 h 89773"/>
                <a:gd name="connsiteX6" fmla="*/ 55901 w 55901"/>
                <a:gd name="connsiteY6" fmla="*/ 27014 h 89773"/>
                <a:gd name="connsiteX7" fmla="*/ 55901 w 55901"/>
                <a:gd name="connsiteY7" fmla="*/ 27999 h 89773"/>
                <a:gd name="connsiteX8" fmla="*/ 48348 w 55901"/>
                <a:gd name="connsiteY8" fmla="*/ 48575 h 89773"/>
                <a:gd name="connsiteX9" fmla="*/ 28273 w 55901"/>
                <a:gd name="connsiteY9" fmla="*/ 55142 h 89773"/>
                <a:gd name="connsiteX10" fmla="*/ 13039 w 55901"/>
                <a:gd name="connsiteY10" fmla="*/ 55142 h 89773"/>
                <a:gd name="connsiteX11" fmla="*/ 13039 w 55901"/>
                <a:gd name="connsiteY11" fmla="*/ 85481 h 89773"/>
                <a:gd name="connsiteX12" fmla="*/ 11135 w 55901"/>
                <a:gd name="connsiteY12" fmla="*/ 88612 h 89773"/>
                <a:gd name="connsiteX13" fmla="*/ 6536 w 55901"/>
                <a:gd name="connsiteY13" fmla="*/ 89774 h 89773"/>
                <a:gd name="connsiteX14" fmla="*/ 1985 w 55901"/>
                <a:gd name="connsiteY14" fmla="*/ 88612 h 89773"/>
                <a:gd name="connsiteX15" fmla="*/ 0 w 55901"/>
                <a:gd name="connsiteY15" fmla="*/ 85481 h 89773"/>
                <a:gd name="connsiteX16" fmla="*/ 13007 w 55901"/>
                <a:gd name="connsiteY16" fmla="*/ 44830 h 89773"/>
                <a:gd name="connsiteX17" fmla="*/ 28241 w 55901"/>
                <a:gd name="connsiteY17" fmla="*/ 44830 h 89773"/>
                <a:gd name="connsiteX18" fmla="*/ 39053 w 55901"/>
                <a:gd name="connsiteY18" fmla="*/ 40845 h 89773"/>
                <a:gd name="connsiteX19" fmla="*/ 42862 w 55901"/>
                <a:gd name="connsiteY19" fmla="*/ 28870 h 89773"/>
                <a:gd name="connsiteX20" fmla="*/ 42862 w 55901"/>
                <a:gd name="connsiteY20" fmla="*/ 27402 h 89773"/>
                <a:gd name="connsiteX21" fmla="*/ 39053 w 55901"/>
                <a:gd name="connsiteY21" fmla="*/ 15492 h 89773"/>
                <a:gd name="connsiteX22" fmla="*/ 28241 w 55901"/>
                <a:gd name="connsiteY22" fmla="*/ 11555 h 89773"/>
                <a:gd name="connsiteX23" fmla="*/ 13007 w 55901"/>
                <a:gd name="connsiteY23" fmla="*/ 11555 h 89773"/>
                <a:gd name="connsiteX24" fmla="*/ 13007 w 55901"/>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1" h="89773">
                  <a:moveTo>
                    <a:pt x="0" y="85481"/>
                  </a:moveTo>
                  <a:lnTo>
                    <a:pt x="0" y="4180"/>
                  </a:lnTo>
                  <a:cubicBezTo>
                    <a:pt x="0" y="3034"/>
                    <a:pt x="468" y="2050"/>
                    <a:pt x="1420" y="1226"/>
                  </a:cubicBezTo>
                  <a:cubicBezTo>
                    <a:pt x="2373" y="403"/>
                    <a:pt x="3566" y="0"/>
                    <a:pt x="5051" y="0"/>
                  </a:cubicBezTo>
                  <a:lnTo>
                    <a:pt x="29000" y="0"/>
                  </a:lnTo>
                  <a:cubicBezTo>
                    <a:pt x="37181" y="0"/>
                    <a:pt x="43717" y="2163"/>
                    <a:pt x="48590" y="6504"/>
                  </a:cubicBezTo>
                  <a:cubicBezTo>
                    <a:pt x="53464" y="10845"/>
                    <a:pt x="55901" y="17671"/>
                    <a:pt x="55901" y="27014"/>
                  </a:cubicBezTo>
                  <a:lnTo>
                    <a:pt x="55901" y="27999"/>
                  </a:lnTo>
                  <a:cubicBezTo>
                    <a:pt x="55901" y="37326"/>
                    <a:pt x="53383" y="44185"/>
                    <a:pt x="48348" y="48575"/>
                  </a:cubicBezTo>
                  <a:cubicBezTo>
                    <a:pt x="43314" y="52948"/>
                    <a:pt x="36616" y="55142"/>
                    <a:pt x="28273" y="55142"/>
                  </a:cubicBezTo>
                  <a:lnTo>
                    <a:pt x="13039" y="55142"/>
                  </a:lnTo>
                  <a:lnTo>
                    <a:pt x="13039" y="85481"/>
                  </a:lnTo>
                  <a:cubicBezTo>
                    <a:pt x="13039" y="86788"/>
                    <a:pt x="12410" y="87837"/>
                    <a:pt x="11135" y="88612"/>
                  </a:cubicBezTo>
                  <a:cubicBezTo>
                    <a:pt x="9860" y="89387"/>
                    <a:pt x="8327" y="89774"/>
                    <a:pt x="6536" y="89774"/>
                  </a:cubicBezTo>
                  <a:cubicBezTo>
                    <a:pt x="4809" y="89774"/>
                    <a:pt x="3309" y="89387"/>
                    <a:pt x="1985" y="88612"/>
                  </a:cubicBezTo>
                  <a:cubicBezTo>
                    <a:pt x="645" y="87837"/>
                    <a:pt x="0" y="86788"/>
                    <a:pt x="0" y="85481"/>
                  </a:cubicBezTo>
                  <a:close/>
                  <a:moveTo>
                    <a:pt x="13007" y="44830"/>
                  </a:moveTo>
                  <a:lnTo>
                    <a:pt x="28241" y="44830"/>
                  </a:lnTo>
                  <a:cubicBezTo>
                    <a:pt x="32905" y="44830"/>
                    <a:pt x="36504" y="43507"/>
                    <a:pt x="39053" y="40845"/>
                  </a:cubicBezTo>
                  <a:cubicBezTo>
                    <a:pt x="41587" y="38182"/>
                    <a:pt x="42862" y="34196"/>
                    <a:pt x="42862" y="28870"/>
                  </a:cubicBezTo>
                  <a:lnTo>
                    <a:pt x="42862" y="27402"/>
                  </a:lnTo>
                  <a:cubicBezTo>
                    <a:pt x="42862" y="22076"/>
                    <a:pt x="41587" y="18107"/>
                    <a:pt x="39053" y="15492"/>
                  </a:cubicBezTo>
                  <a:cubicBezTo>
                    <a:pt x="36519" y="12878"/>
                    <a:pt x="32921" y="11555"/>
                    <a:pt x="28241" y="11555"/>
                  </a:cubicBezTo>
                  <a:lnTo>
                    <a:pt x="13007" y="11555"/>
                  </a:lnTo>
                  <a:lnTo>
                    <a:pt x="13007"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41" name="Figura a mano libera: forma 540">
              <a:extLst>
                <a:ext uri="{FF2B5EF4-FFF2-40B4-BE49-F238E27FC236}">
                  <a16:creationId xmlns:a16="http://schemas.microsoft.com/office/drawing/2014/main" id="{2D248C47-8D07-7DE8-95B9-69F6E754BB30}"/>
                </a:ext>
              </a:extLst>
            </p:cNvPr>
            <p:cNvSpPr/>
            <p:nvPr/>
          </p:nvSpPr>
          <p:spPr>
            <a:xfrm>
              <a:off x="8804899" y="3108586"/>
              <a:ext cx="55900" cy="89773"/>
            </a:xfrm>
            <a:custGeom>
              <a:avLst/>
              <a:gdLst>
                <a:gd name="connsiteX0" fmla="*/ 0 w 55900"/>
                <a:gd name="connsiteY0" fmla="*/ 85481 h 89773"/>
                <a:gd name="connsiteX1" fmla="*/ 0 w 55900"/>
                <a:gd name="connsiteY1" fmla="*/ 4180 h 89773"/>
                <a:gd name="connsiteX2" fmla="*/ 1420 w 55900"/>
                <a:gd name="connsiteY2" fmla="*/ 1226 h 89773"/>
                <a:gd name="connsiteX3" fmla="*/ 5051 w 55900"/>
                <a:gd name="connsiteY3" fmla="*/ 0 h 89773"/>
                <a:gd name="connsiteX4" fmla="*/ 28999 w 55900"/>
                <a:gd name="connsiteY4" fmla="*/ 0 h 89773"/>
                <a:gd name="connsiteX5" fmla="*/ 48590 w 55900"/>
                <a:gd name="connsiteY5" fmla="*/ 6504 h 89773"/>
                <a:gd name="connsiteX6" fmla="*/ 55900 w 55900"/>
                <a:gd name="connsiteY6" fmla="*/ 27014 h 89773"/>
                <a:gd name="connsiteX7" fmla="*/ 55900 w 55900"/>
                <a:gd name="connsiteY7" fmla="*/ 27999 h 89773"/>
                <a:gd name="connsiteX8" fmla="*/ 48348 w 55900"/>
                <a:gd name="connsiteY8" fmla="*/ 48575 h 89773"/>
                <a:gd name="connsiteX9" fmla="*/ 28273 w 55900"/>
                <a:gd name="connsiteY9" fmla="*/ 55142 h 89773"/>
                <a:gd name="connsiteX10" fmla="*/ 13039 w 55900"/>
                <a:gd name="connsiteY10" fmla="*/ 55142 h 89773"/>
                <a:gd name="connsiteX11" fmla="*/ 13039 w 55900"/>
                <a:gd name="connsiteY11" fmla="*/ 85481 h 89773"/>
                <a:gd name="connsiteX12" fmla="*/ 11135 w 55900"/>
                <a:gd name="connsiteY12" fmla="*/ 88612 h 89773"/>
                <a:gd name="connsiteX13" fmla="*/ 6535 w 55900"/>
                <a:gd name="connsiteY13" fmla="*/ 89774 h 89773"/>
                <a:gd name="connsiteX14" fmla="*/ 1985 w 55900"/>
                <a:gd name="connsiteY14" fmla="*/ 88612 h 89773"/>
                <a:gd name="connsiteX15" fmla="*/ 0 w 55900"/>
                <a:gd name="connsiteY15" fmla="*/ 85481 h 89773"/>
                <a:gd name="connsiteX16" fmla="*/ 13023 w 55900"/>
                <a:gd name="connsiteY16" fmla="*/ 44830 h 89773"/>
                <a:gd name="connsiteX17" fmla="*/ 28257 w 55900"/>
                <a:gd name="connsiteY17" fmla="*/ 44830 h 89773"/>
                <a:gd name="connsiteX18" fmla="*/ 39069 w 55900"/>
                <a:gd name="connsiteY18" fmla="*/ 40845 h 89773"/>
                <a:gd name="connsiteX19" fmla="*/ 42877 w 55900"/>
                <a:gd name="connsiteY19" fmla="*/ 28870 h 89773"/>
                <a:gd name="connsiteX20" fmla="*/ 42877 w 55900"/>
                <a:gd name="connsiteY20" fmla="*/ 27402 h 89773"/>
                <a:gd name="connsiteX21" fmla="*/ 39069 w 55900"/>
                <a:gd name="connsiteY21" fmla="*/ 15492 h 89773"/>
                <a:gd name="connsiteX22" fmla="*/ 28257 w 55900"/>
                <a:gd name="connsiteY22" fmla="*/ 11555 h 89773"/>
                <a:gd name="connsiteX23" fmla="*/ 13023 w 55900"/>
                <a:gd name="connsiteY23" fmla="*/ 11555 h 89773"/>
                <a:gd name="connsiteX24" fmla="*/ 13023 w 55900"/>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0" h="89773">
                  <a:moveTo>
                    <a:pt x="0" y="85481"/>
                  </a:moveTo>
                  <a:lnTo>
                    <a:pt x="0" y="4180"/>
                  </a:lnTo>
                  <a:cubicBezTo>
                    <a:pt x="0" y="3034"/>
                    <a:pt x="468" y="2050"/>
                    <a:pt x="1420" y="1226"/>
                  </a:cubicBezTo>
                  <a:cubicBezTo>
                    <a:pt x="2372" y="403"/>
                    <a:pt x="3566" y="0"/>
                    <a:pt x="5051" y="0"/>
                  </a:cubicBezTo>
                  <a:lnTo>
                    <a:pt x="28999" y="0"/>
                  </a:lnTo>
                  <a:cubicBezTo>
                    <a:pt x="37181" y="0"/>
                    <a:pt x="43717" y="2163"/>
                    <a:pt x="48590" y="6504"/>
                  </a:cubicBezTo>
                  <a:cubicBezTo>
                    <a:pt x="53464" y="10845"/>
                    <a:pt x="55900" y="17671"/>
                    <a:pt x="55900" y="27014"/>
                  </a:cubicBezTo>
                  <a:lnTo>
                    <a:pt x="55900" y="27999"/>
                  </a:lnTo>
                  <a:cubicBezTo>
                    <a:pt x="55900" y="37326"/>
                    <a:pt x="53383" y="44185"/>
                    <a:pt x="48348" y="48575"/>
                  </a:cubicBezTo>
                  <a:cubicBezTo>
                    <a:pt x="43313" y="52948"/>
                    <a:pt x="36616" y="55142"/>
                    <a:pt x="28273" y="55142"/>
                  </a:cubicBezTo>
                  <a:lnTo>
                    <a:pt x="13039" y="55142"/>
                  </a:lnTo>
                  <a:lnTo>
                    <a:pt x="13039" y="85481"/>
                  </a:lnTo>
                  <a:cubicBezTo>
                    <a:pt x="13039" y="86788"/>
                    <a:pt x="12410" y="87837"/>
                    <a:pt x="11135" y="88612"/>
                  </a:cubicBezTo>
                  <a:cubicBezTo>
                    <a:pt x="9860" y="89387"/>
                    <a:pt x="8326" y="89774"/>
                    <a:pt x="6535" y="89774"/>
                  </a:cubicBezTo>
                  <a:cubicBezTo>
                    <a:pt x="4809" y="89774"/>
                    <a:pt x="3308" y="89387"/>
                    <a:pt x="1985" y="88612"/>
                  </a:cubicBezTo>
                  <a:cubicBezTo>
                    <a:pt x="661" y="87837"/>
                    <a:pt x="0" y="86788"/>
                    <a:pt x="0" y="85481"/>
                  </a:cubicBezTo>
                  <a:close/>
                  <a:moveTo>
                    <a:pt x="13023" y="44830"/>
                  </a:moveTo>
                  <a:lnTo>
                    <a:pt x="28257" y="44830"/>
                  </a:lnTo>
                  <a:cubicBezTo>
                    <a:pt x="32921" y="44830"/>
                    <a:pt x="36519" y="43507"/>
                    <a:pt x="39069" y="40845"/>
                  </a:cubicBezTo>
                  <a:cubicBezTo>
                    <a:pt x="41603" y="38182"/>
                    <a:pt x="42877" y="34196"/>
                    <a:pt x="42877" y="28870"/>
                  </a:cubicBezTo>
                  <a:lnTo>
                    <a:pt x="42877" y="27402"/>
                  </a:lnTo>
                  <a:cubicBezTo>
                    <a:pt x="42877" y="22076"/>
                    <a:pt x="41603" y="18107"/>
                    <a:pt x="39069" y="15492"/>
                  </a:cubicBezTo>
                  <a:cubicBezTo>
                    <a:pt x="36535" y="12878"/>
                    <a:pt x="32936" y="11555"/>
                    <a:pt x="28257" y="11555"/>
                  </a:cubicBezTo>
                  <a:lnTo>
                    <a:pt x="13023" y="11555"/>
                  </a:lnTo>
                  <a:lnTo>
                    <a:pt x="13023"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42" name="Figura a mano libera: forma 541">
              <a:extLst>
                <a:ext uri="{FF2B5EF4-FFF2-40B4-BE49-F238E27FC236}">
                  <a16:creationId xmlns:a16="http://schemas.microsoft.com/office/drawing/2014/main" id="{41002385-C2C6-3356-575A-08A6202F8A37}"/>
                </a:ext>
              </a:extLst>
            </p:cNvPr>
            <p:cNvSpPr/>
            <p:nvPr/>
          </p:nvSpPr>
          <p:spPr>
            <a:xfrm>
              <a:off x="8871822" y="3108586"/>
              <a:ext cx="56224" cy="90145"/>
            </a:xfrm>
            <a:custGeom>
              <a:avLst/>
              <a:gdLst>
                <a:gd name="connsiteX0" fmla="*/ 0 w 56224"/>
                <a:gd name="connsiteY0" fmla="*/ 85481 h 90145"/>
                <a:gd name="connsiteX1" fmla="*/ 0 w 56224"/>
                <a:gd name="connsiteY1" fmla="*/ 4180 h 90145"/>
                <a:gd name="connsiteX2" fmla="*/ 1227 w 56224"/>
                <a:gd name="connsiteY2" fmla="*/ 1226 h 90145"/>
                <a:gd name="connsiteX3" fmla="*/ 4293 w 56224"/>
                <a:gd name="connsiteY3" fmla="*/ 0 h 90145"/>
                <a:gd name="connsiteX4" fmla="*/ 27628 w 56224"/>
                <a:gd name="connsiteY4" fmla="*/ 0 h 90145"/>
                <a:gd name="connsiteX5" fmla="*/ 55869 w 56224"/>
                <a:gd name="connsiteY5" fmla="*/ 25046 h 90145"/>
                <a:gd name="connsiteX6" fmla="*/ 51205 w 56224"/>
                <a:gd name="connsiteY6" fmla="*/ 41377 h 90145"/>
                <a:gd name="connsiteX7" fmla="*/ 38553 w 56224"/>
                <a:gd name="connsiteY7" fmla="*/ 49268 h 90145"/>
                <a:gd name="connsiteX8" fmla="*/ 55740 w 56224"/>
                <a:gd name="connsiteY8" fmla="*/ 81641 h 90145"/>
                <a:gd name="connsiteX9" fmla="*/ 56224 w 56224"/>
                <a:gd name="connsiteY9" fmla="*/ 83480 h 90145"/>
                <a:gd name="connsiteX10" fmla="*/ 53707 w 56224"/>
                <a:gd name="connsiteY10" fmla="*/ 88047 h 90145"/>
                <a:gd name="connsiteX11" fmla="*/ 48365 w 56224"/>
                <a:gd name="connsiteY11" fmla="*/ 90145 h 90145"/>
                <a:gd name="connsiteX12" fmla="*/ 43201 w 56224"/>
                <a:gd name="connsiteY12" fmla="*/ 86320 h 90145"/>
                <a:gd name="connsiteX13" fmla="*/ 25272 w 56224"/>
                <a:gd name="connsiteY13" fmla="*/ 51092 h 90145"/>
                <a:gd name="connsiteX14" fmla="*/ 12862 w 56224"/>
                <a:gd name="connsiteY14" fmla="*/ 51092 h 90145"/>
                <a:gd name="connsiteX15" fmla="*/ 12862 w 56224"/>
                <a:gd name="connsiteY15" fmla="*/ 85465 h 90145"/>
                <a:gd name="connsiteX16" fmla="*/ 10958 w 56224"/>
                <a:gd name="connsiteY16" fmla="*/ 88612 h 90145"/>
                <a:gd name="connsiteX17" fmla="*/ 6358 w 56224"/>
                <a:gd name="connsiteY17" fmla="*/ 89790 h 90145"/>
                <a:gd name="connsiteX18" fmla="*/ 1872 w 56224"/>
                <a:gd name="connsiteY18" fmla="*/ 88628 h 90145"/>
                <a:gd name="connsiteX19" fmla="*/ 0 w 56224"/>
                <a:gd name="connsiteY19" fmla="*/ 85481 h 90145"/>
                <a:gd name="connsiteX20" fmla="*/ 12894 w 56224"/>
                <a:gd name="connsiteY20" fmla="*/ 40780 h 90145"/>
                <a:gd name="connsiteX21" fmla="*/ 27628 w 56224"/>
                <a:gd name="connsiteY21" fmla="*/ 40780 h 90145"/>
                <a:gd name="connsiteX22" fmla="*/ 42862 w 56224"/>
                <a:gd name="connsiteY22" fmla="*/ 26159 h 90145"/>
                <a:gd name="connsiteX23" fmla="*/ 27628 w 56224"/>
                <a:gd name="connsiteY23" fmla="*/ 11538 h 90145"/>
                <a:gd name="connsiteX24" fmla="*/ 12894 w 56224"/>
                <a:gd name="connsiteY24" fmla="*/ 11538 h 90145"/>
                <a:gd name="connsiteX25" fmla="*/ 12894 w 56224"/>
                <a:gd name="connsiteY25" fmla="*/ 40780 h 9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4" h="90145">
                  <a:moveTo>
                    <a:pt x="0" y="85481"/>
                  </a:moveTo>
                  <a:lnTo>
                    <a:pt x="0" y="4180"/>
                  </a:lnTo>
                  <a:cubicBezTo>
                    <a:pt x="0" y="3034"/>
                    <a:pt x="403" y="2050"/>
                    <a:pt x="1227" y="1226"/>
                  </a:cubicBezTo>
                  <a:cubicBezTo>
                    <a:pt x="2050" y="403"/>
                    <a:pt x="3067" y="0"/>
                    <a:pt x="4293" y="0"/>
                  </a:cubicBezTo>
                  <a:lnTo>
                    <a:pt x="27628" y="0"/>
                  </a:lnTo>
                  <a:cubicBezTo>
                    <a:pt x="46460" y="0"/>
                    <a:pt x="55869" y="8343"/>
                    <a:pt x="55869" y="25046"/>
                  </a:cubicBezTo>
                  <a:cubicBezTo>
                    <a:pt x="55869" y="31969"/>
                    <a:pt x="54320" y="37423"/>
                    <a:pt x="51205" y="41377"/>
                  </a:cubicBezTo>
                  <a:cubicBezTo>
                    <a:pt x="48091" y="45331"/>
                    <a:pt x="43878" y="47961"/>
                    <a:pt x="38553" y="49268"/>
                  </a:cubicBezTo>
                  <a:lnTo>
                    <a:pt x="55740" y="81641"/>
                  </a:lnTo>
                  <a:cubicBezTo>
                    <a:pt x="56063" y="82221"/>
                    <a:pt x="56224" y="82835"/>
                    <a:pt x="56224" y="83480"/>
                  </a:cubicBezTo>
                  <a:cubicBezTo>
                    <a:pt x="56224" y="85126"/>
                    <a:pt x="55385" y="86643"/>
                    <a:pt x="53707" y="88047"/>
                  </a:cubicBezTo>
                  <a:cubicBezTo>
                    <a:pt x="52028" y="89451"/>
                    <a:pt x="50253" y="90145"/>
                    <a:pt x="48365" y="90145"/>
                  </a:cubicBezTo>
                  <a:cubicBezTo>
                    <a:pt x="46235" y="90145"/>
                    <a:pt x="44508" y="88870"/>
                    <a:pt x="43201" y="86320"/>
                  </a:cubicBezTo>
                  <a:lnTo>
                    <a:pt x="25272" y="51092"/>
                  </a:lnTo>
                  <a:lnTo>
                    <a:pt x="12862" y="51092"/>
                  </a:lnTo>
                  <a:lnTo>
                    <a:pt x="12862" y="85465"/>
                  </a:lnTo>
                  <a:cubicBezTo>
                    <a:pt x="12862" y="86772"/>
                    <a:pt x="12232" y="87821"/>
                    <a:pt x="10958" y="88612"/>
                  </a:cubicBezTo>
                  <a:cubicBezTo>
                    <a:pt x="9683" y="89387"/>
                    <a:pt x="8150" y="89790"/>
                    <a:pt x="6358" y="89790"/>
                  </a:cubicBezTo>
                  <a:cubicBezTo>
                    <a:pt x="4632" y="89790"/>
                    <a:pt x="3147" y="89403"/>
                    <a:pt x="1872" y="88628"/>
                  </a:cubicBezTo>
                  <a:cubicBezTo>
                    <a:pt x="646" y="87837"/>
                    <a:pt x="0" y="86788"/>
                    <a:pt x="0" y="85481"/>
                  </a:cubicBezTo>
                  <a:close/>
                  <a:moveTo>
                    <a:pt x="12894" y="40780"/>
                  </a:moveTo>
                  <a:lnTo>
                    <a:pt x="27628" y="40780"/>
                  </a:lnTo>
                  <a:cubicBezTo>
                    <a:pt x="37779" y="40780"/>
                    <a:pt x="42862" y="35906"/>
                    <a:pt x="42862" y="26159"/>
                  </a:cubicBezTo>
                  <a:cubicBezTo>
                    <a:pt x="42862" y="16412"/>
                    <a:pt x="37779"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43" name="Figura a mano libera: forma 542">
              <a:extLst>
                <a:ext uri="{FF2B5EF4-FFF2-40B4-BE49-F238E27FC236}">
                  <a16:creationId xmlns:a16="http://schemas.microsoft.com/office/drawing/2014/main" id="{EEBD6CB4-C99E-36DB-3A35-E5B1AE8A40F8}"/>
                </a:ext>
              </a:extLst>
            </p:cNvPr>
            <p:cNvSpPr/>
            <p:nvPr/>
          </p:nvSpPr>
          <p:spPr>
            <a:xfrm>
              <a:off x="8939616" y="3108602"/>
              <a:ext cx="55125" cy="90500"/>
            </a:xfrm>
            <a:custGeom>
              <a:avLst/>
              <a:gdLst>
                <a:gd name="connsiteX0" fmla="*/ 0 w 55125"/>
                <a:gd name="connsiteY0" fmla="*/ 63114 h 90500"/>
                <a:gd name="connsiteX1" fmla="*/ 0 w 55125"/>
                <a:gd name="connsiteY1" fmla="*/ 27386 h 90500"/>
                <a:gd name="connsiteX2" fmla="*/ 7488 w 55125"/>
                <a:gd name="connsiteY2" fmla="*/ 6633 h 90500"/>
                <a:gd name="connsiteX3" fmla="*/ 27499 w 55125"/>
                <a:gd name="connsiteY3" fmla="*/ 0 h 90500"/>
                <a:gd name="connsiteX4" fmla="*/ 47574 w 55125"/>
                <a:gd name="connsiteY4" fmla="*/ 6633 h 90500"/>
                <a:gd name="connsiteX5" fmla="*/ 55126 w 55125"/>
                <a:gd name="connsiteY5" fmla="*/ 27386 h 90500"/>
                <a:gd name="connsiteX6" fmla="*/ 55126 w 55125"/>
                <a:gd name="connsiteY6" fmla="*/ 63114 h 90500"/>
                <a:gd name="connsiteX7" fmla="*/ 47574 w 55125"/>
                <a:gd name="connsiteY7" fmla="*/ 83868 h 90500"/>
                <a:gd name="connsiteX8" fmla="*/ 27499 w 55125"/>
                <a:gd name="connsiteY8" fmla="*/ 90500 h 90500"/>
                <a:gd name="connsiteX9" fmla="*/ 7488 w 55125"/>
                <a:gd name="connsiteY9" fmla="*/ 83868 h 90500"/>
                <a:gd name="connsiteX10" fmla="*/ 0 w 55125"/>
                <a:gd name="connsiteY10" fmla="*/ 63114 h 90500"/>
                <a:gd name="connsiteX11" fmla="*/ 13023 w 55125"/>
                <a:gd name="connsiteY11" fmla="*/ 63114 h 90500"/>
                <a:gd name="connsiteX12" fmla="*/ 27514 w 55125"/>
                <a:gd name="connsiteY12" fmla="*/ 78962 h 90500"/>
                <a:gd name="connsiteX13" fmla="*/ 38327 w 55125"/>
                <a:gd name="connsiteY13" fmla="*/ 75024 h 90500"/>
                <a:gd name="connsiteX14" fmla="*/ 42135 w 55125"/>
                <a:gd name="connsiteY14" fmla="*/ 63114 h 90500"/>
                <a:gd name="connsiteX15" fmla="*/ 42135 w 55125"/>
                <a:gd name="connsiteY15" fmla="*/ 27386 h 90500"/>
                <a:gd name="connsiteX16" fmla="*/ 38327 w 55125"/>
                <a:gd name="connsiteY16" fmla="*/ 15476 h 90500"/>
                <a:gd name="connsiteX17" fmla="*/ 27514 w 55125"/>
                <a:gd name="connsiteY17" fmla="*/ 11538 h 90500"/>
                <a:gd name="connsiteX18" fmla="*/ 13023 w 55125"/>
                <a:gd name="connsiteY18" fmla="*/ 27386 h 90500"/>
                <a:gd name="connsiteX19" fmla="*/ 13023 w 55125"/>
                <a:gd name="connsiteY19" fmla="*/ 63114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5" h="90500">
                  <a:moveTo>
                    <a:pt x="0" y="63114"/>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8"/>
                  </a:cubicBezTo>
                  <a:cubicBezTo>
                    <a:pt x="42539" y="88289"/>
                    <a:pt x="35842" y="90500"/>
                    <a:pt x="27499" y="90500"/>
                  </a:cubicBezTo>
                  <a:cubicBezTo>
                    <a:pt x="19156" y="90500"/>
                    <a:pt x="12474" y="88289"/>
                    <a:pt x="7488" y="83868"/>
                  </a:cubicBezTo>
                  <a:cubicBezTo>
                    <a:pt x="2501" y="79446"/>
                    <a:pt x="0" y="72523"/>
                    <a:pt x="0" y="63114"/>
                  </a:cubicBezTo>
                  <a:close/>
                  <a:moveTo>
                    <a:pt x="13023" y="63114"/>
                  </a:moveTo>
                  <a:cubicBezTo>
                    <a:pt x="13023" y="73668"/>
                    <a:pt x="17848" y="78962"/>
                    <a:pt x="27514" y="78962"/>
                  </a:cubicBezTo>
                  <a:cubicBezTo>
                    <a:pt x="32178" y="78962"/>
                    <a:pt x="35777" y="77654"/>
                    <a:pt x="38327" y="75024"/>
                  </a:cubicBezTo>
                  <a:cubicBezTo>
                    <a:pt x="40860" y="72410"/>
                    <a:pt x="42135" y="68440"/>
                    <a:pt x="42135" y="63114"/>
                  </a:cubicBezTo>
                  <a:lnTo>
                    <a:pt x="42135" y="27386"/>
                  </a:lnTo>
                  <a:cubicBezTo>
                    <a:pt x="42135" y="22060"/>
                    <a:pt x="40860" y="18090"/>
                    <a:pt x="38327" y="15476"/>
                  </a:cubicBezTo>
                  <a:cubicBezTo>
                    <a:pt x="35793" y="12862"/>
                    <a:pt x="32178" y="11538"/>
                    <a:pt x="27514" y="11538"/>
                  </a:cubicBezTo>
                  <a:cubicBezTo>
                    <a:pt x="17848" y="11538"/>
                    <a:pt x="13023" y="16816"/>
                    <a:pt x="13023" y="27386"/>
                  </a:cubicBezTo>
                  <a:lnTo>
                    <a:pt x="13023"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44" name="Figura a mano libera: forma 543">
              <a:extLst>
                <a:ext uri="{FF2B5EF4-FFF2-40B4-BE49-F238E27FC236}">
                  <a16:creationId xmlns:a16="http://schemas.microsoft.com/office/drawing/2014/main" id="{C733F1BA-1229-E43D-682D-6AC477872AEB}"/>
                </a:ext>
              </a:extLst>
            </p:cNvPr>
            <p:cNvSpPr/>
            <p:nvPr/>
          </p:nvSpPr>
          <p:spPr>
            <a:xfrm>
              <a:off x="9003473" y="3108586"/>
              <a:ext cx="65631" cy="90516"/>
            </a:xfrm>
            <a:custGeom>
              <a:avLst/>
              <a:gdLst>
                <a:gd name="connsiteX0" fmla="*/ 0 w 65631"/>
                <a:gd name="connsiteY0" fmla="*/ 5406 h 90516"/>
                <a:gd name="connsiteX1" fmla="*/ 2582 w 65631"/>
                <a:gd name="connsiteY1" fmla="*/ 1598 h 90516"/>
                <a:gd name="connsiteX2" fmla="*/ 8101 w 65631"/>
                <a:gd name="connsiteY2" fmla="*/ 0 h 90516"/>
                <a:gd name="connsiteX3" fmla="*/ 12652 w 65631"/>
                <a:gd name="connsiteY3" fmla="*/ 2695 h 90516"/>
                <a:gd name="connsiteX4" fmla="*/ 32921 w 65631"/>
                <a:gd name="connsiteY4" fmla="*/ 72700 h 90516"/>
                <a:gd name="connsiteX5" fmla="*/ 53060 w 65631"/>
                <a:gd name="connsiteY5" fmla="*/ 2695 h 90516"/>
                <a:gd name="connsiteX6" fmla="*/ 57450 w 65631"/>
                <a:gd name="connsiteY6" fmla="*/ 0 h 90516"/>
                <a:gd name="connsiteX7" fmla="*/ 63001 w 65631"/>
                <a:gd name="connsiteY7" fmla="*/ 1598 h 90516"/>
                <a:gd name="connsiteX8" fmla="*/ 65632 w 65631"/>
                <a:gd name="connsiteY8" fmla="*/ 5390 h 90516"/>
                <a:gd name="connsiteX9" fmla="*/ 65390 w 65631"/>
                <a:gd name="connsiteY9" fmla="*/ 6487 h 90516"/>
                <a:gd name="connsiteX10" fmla="*/ 41086 w 65631"/>
                <a:gd name="connsiteY10" fmla="*/ 86062 h 90516"/>
                <a:gd name="connsiteX11" fmla="*/ 38165 w 65631"/>
                <a:gd name="connsiteY11" fmla="*/ 89338 h 90516"/>
                <a:gd name="connsiteX12" fmla="*/ 32921 w 65631"/>
                <a:gd name="connsiteY12" fmla="*/ 90516 h 90516"/>
                <a:gd name="connsiteX13" fmla="*/ 24691 w 65631"/>
                <a:gd name="connsiteY13" fmla="*/ 86095 h 90516"/>
                <a:gd name="connsiteX14" fmla="*/ 129 w 65631"/>
                <a:gd name="connsiteY14" fmla="*/ 6520 h 90516"/>
                <a:gd name="connsiteX15" fmla="*/ 0 w 65631"/>
                <a:gd name="connsiteY15" fmla="*/ 5406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631" h="90516">
                  <a:moveTo>
                    <a:pt x="0" y="5406"/>
                  </a:moveTo>
                  <a:cubicBezTo>
                    <a:pt x="0" y="3938"/>
                    <a:pt x="856" y="2663"/>
                    <a:pt x="2582" y="1598"/>
                  </a:cubicBezTo>
                  <a:cubicBezTo>
                    <a:pt x="4309" y="533"/>
                    <a:pt x="6149" y="0"/>
                    <a:pt x="8101" y="0"/>
                  </a:cubicBezTo>
                  <a:cubicBezTo>
                    <a:pt x="10554" y="0"/>
                    <a:pt x="12071" y="904"/>
                    <a:pt x="12652" y="2695"/>
                  </a:cubicBezTo>
                  <a:lnTo>
                    <a:pt x="32921" y="72700"/>
                  </a:lnTo>
                  <a:lnTo>
                    <a:pt x="53060" y="2695"/>
                  </a:lnTo>
                  <a:cubicBezTo>
                    <a:pt x="53625" y="888"/>
                    <a:pt x="55094" y="0"/>
                    <a:pt x="57450" y="0"/>
                  </a:cubicBezTo>
                  <a:cubicBezTo>
                    <a:pt x="59403" y="0"/>
                    <a:pt x="61258" y="533"/>
                    <a:pt x="63001" y="1598"/>
                  </a:cubicBezTo>
                  <a:cubicBezTo>
                    <a:pt x="64744" y="2663"/>
                    <a:pt x="65632" y="3922"/>
                    <a:pt x="65632" y="5390"/>
                  </a:cubicBezTo>
                  <a:cubicBezTo>
                    <a:pt x="65632" y="5632"/>
                    <a:pt x="65551" y="6003"/>
                    <a:pt x="65390" y="6487"/>
                  </a:cubicBezTo>
                  <a:lnTo>
                    <a:pt x="41086" y="86062"/>
                  </a:lnTo>
                  <a:cubicBezTo>
                    <a:pt x="40683" y="87466"/>
                    <a:pt x="39699" y="88547"/>
                    <a:pt x="38165" y="89338"/>
                  </a:cubicBezTo>
                  <a:cubicBezTo>
                    <a:pt x="36616" y="90113"/>
                    <a:pt x="34873" y="90516"/>
                    <a:pt x="32921" y="90516"/>
                  </a:cubicBezTo>
                  <a:cubicBezTo>
                    <a:pt x="28418" y="90516"/>
                    <a:pt x="25675" y="89048"/>
                    <a:pt x="24691" y="86095"/>
                  </a:cubicBezTo>
                  <a:lnTo>
                    <a:pt x="129" y="6520"/>
                  </a:lnTo>
                  <a:cubicBezTo>
                    <a:pt x="32" y="6278"/>
                    <a:pt x="0" y="5906"/>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45" name="Figura a mano libera: forma 544">
              <a:extLst>
                <a:ext uri="{FF2B5EF4-FFF2-40B4-BE49-F238E27FC236}">
                  <a16:creationId xmlns:a16="http://schemas.microsoft.com/office/drawing/2014/main" id="{1C53C6A7-924D-3AAC-82BD-F109823D72E3}"/>
                </a:ext>
              </a:extLst>
            </p:cNvPr>
            <p:cNvSpPr/>
            <p:nvPr/>
          </p:nvSpPr>
          <p:spPr>
            <a:xfrm>
              <a:off x="9067862" y="3107860"/>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4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9 w 66664"/>
                <a:gd name="connsiteY10" fmla="*/ 70247 h 90516"/>
                <a:gd name="connsiteX11" fmla="*/ 17639 w 66664"/>
                <a:gd name="connsiteY11" fmla="*/ 70247 h 90516"/>
                <a:gd name="connsiteX12" fmla="*/ 12620 w 66664"/>
                <a:gd name="connsiteY12" fmla="*/ 87789 h 90516"/>
                <a:gd name="connsiteX13" fmla="*/ 8085 w 66664"/>
                <a:gd name="connsiteY13" fmla="*/ 90500 h 90516"/>
                <a:gd name="connsiteX14" fmla="*/ 2566 w 66664"/>
                <a:gd name="connsiteY14" fmla="*/ 88902 h 90516"/>
                <a:gd name="connsiteX15" fmla="*/ 0 w 66664"/>
                <a:gd name="connsiteY15" fmla="*/ 85110 h 90516"/>
                <a:gd name="connsiteX16" fmla="*/ 20592 w 66664"/>
                <a:gd name="connsiteY16" fmla="*/ 59919 h 90516"/>
                <a:gd name="connsiteX17" fmla="*/ 44976 w 66664"/>
                <a:gd name="connsiteY17" fmla="*/ 59919 h 90516"/>
                <a:gd name="connsiteX18" fmla="*/ 32663 w 66664"/>
                <a:gd name="connsiteY18" fmla="*/ 17768 h 90516"/>
                <a:gd name="connsiteX19" fmla="*/ 20592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3" y="4422"/>
                  </a:lnTo>
                  <a:cubicBezTo>
                    <a:pt x="25563" y="1485"/>
                    <a:pt x="28467" y="0"/>
                    <a:pt x="33244" y="0"/>
                  </a:cubicBezTo>
                  <a:cubicBezTo>
                    <a:pt x="38102" y="0"/>
                    <a:pt x="41054" y="1372"/>
                    <a:pt x="42104" y="4115"/>
                  </a:cubicBezTo>
                  <a:lnTo>
                    <a:pt x="66423" y="83690"/>
                  </a:lnTo>
                  <a:cubicBezTo>
                    <a:pt x="66584" y="84206"/>
                    <a:pt x="66665" y="84594"/>
                    <a:pt x="66665" y="84852"/>
                  </a:cubicBezTo>
                  <a:cubicBezTo>
                    <a:pt x="66665" y="86401"/>
                    <a:pt x="65713" y="87724"/>
                    <a:pt x="63808" y="88838"/>
                  </a:cubicBezTo>
                  <a:cubicBezTo>
                    <a:pt x="61905" y="89951"/>
                    <a:pt x="59871" y="90516"/>
                    <a:pt x="57741" y="90516"/>
                  </a:cubicBezTo>
                  <a:cubicBezTo>
                    <a:pt x="55159" y="90516"/>
                    <a:pt x="53545" y="89629"/>
                    <a:pt x="52932" y="87837"/>
                  </a:cubicBezTo>
                  <a:lnTo>
                    <a:pt x="47849" y="70247"/>
                  </a:lnTo>
                  <a:lnTo>
                    <a:pt x="17639" y="70247"/>
                  </a:lnTo>
                  <a:lnTo>
                    <a:pt x="12620" y="87789"/>
                  </a:lnTo>
                  <a:cubicBezTo>
                    <a:pt x="12055" y="89596"/>
                    <a:pt x="10538" y="90500"/>
                    <a:pt x="8085" y="90500"/>
                  </a:cubicBezTo>
                  <a:cubicBezTo>
                    <a:pt x="6116" y="90500"/>
                    <a:pt x="4293" y="89967"/>
                    <a:pt x="2566" y="88902"/>
                  </a:cubicBezTo>
                  <a:cubicBezTo>
                    <a:pt x="856" y="87853"/>
                    <a:pt x="0" y="86579"/>
                    <a:pt x="0" y="85110"/>
                  </a:cubicBezTo>
                  <a:close/>
                  <a:moveTo>
                    <a:pt x="20592" y="59919"/>
                  </a:moveTo>
                  <a:lnTo>
                    <a:pt x="44976" y="59919"/>
                  </a:lnTo>
                  <a:lnTo>
                    <a:pt x="32663" y="17768"/>
                  </a:lnTo>
                  <a:lnTo>
                    <a:pt x="20592"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46" name="Figura a mano libera: forma 545">
              <a:extLst>
                <a:ext uri="{FF2B5EF4-FFF2-40B4-BE49-F238E27FC236}">
                  <a16:creationId xmlns:a16="http://schemas.microsoft.com/office/drawing/2014/main" id="{55B7C6CA-B8A6-FF78-9407-7D76F630420B}"/>
                </a:ext>
              </a:extLst>
            </p:cNvPr>
            <p:cNvSpPr/>
            <p:nvPr/>
          </p:nvSpPr>
          <p:spPr>
            <a:xfrm>
              <a:off x="9143225" y="3108586"/>
              <a:ext cx="48881" cy="89789"/>
            </a:xfrm>
            <a:custGeom>
              <a:avLst/>
              <a:gdLst>
                <a:gd name="connsiteX0" fmla="*/ 0 w 48881"/>
                <a:gd name="connsiteY0" fmla="*/ 85481 h 89789"/>
                <a:gd name="connsiteX1" fmla="*/ 0 w 48881"/>
                <a:gd name="connsiteY1" fmla="*/ 4180 h 89789"/>
                <a:gd name="connsiteX2" fmla="*/ 1905 w 48881"/>
                <a:gd name="connsiteY2" fmla="*/ 1049 h 89789"/>
                <a:gd name="connsiteX3" fmla="*/ 6503 w 48881"/>
                <a:gd name="connsiteY3" fmla="*/ 0 h 89789"/>
                <a:gd name="connsiteX4" fmla="*/ 11103 w 48881"/>
                <a:gd name="connsiteY4" fmla="*/ 1049 h 89789"/>
                <a:gd name="connsiteX5" fmla="*/ 13007 w 48881"/>
                <a:gd name="connsiteY5" fmla="*/ 4180 h 89789"/>
                <a:gd name="connsiteX6" fmla="*/ 13007 w 48881"/>
                <a:gd name="connsiteY6" fmla="*/ 78236 h 89789"/>
                <a:gd name="connsiteX7" fmla="*/ 44944 w 48881"/>
                <a:gd name="connsiteY7" fmla="*/ 78236 h 89789"/>
                <a:gd name="connsiteX8" fmla="*/ 47832 w 48881"/>
                <a:gd name="connsiteY8" fmla="*/ 79962 h 89789"/>
                <a:gd name="connsiteX9" fmla="*/ 48881 w 48881"/>
                <a:gd name="connsiteY9" fmla="*/ 84013 h 89789"/>
                <a:gd name="connsiteX10" fmla="*/ 47832 w 48881"/>
                <a:gd name="connsiteY10" fmla="*/ 88063 h 89789"/>
                <a:gd name="connsiteX11" fmla="*/ 44944 w 48881"/>
                <a:gd name="connsiteY11" fmla="*/ 89790 h 89789"/>
                <a:gd name="connsiteX12" fmla="*/ 5761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30" y="1743"/>
                    <a:pt x="1905" y="1049"/>
                  </a:cubicBezTo>
                  <a:cubicBezTo>
                    <a:pt x="3179" y="355"/>
                    <a:pt x="4712" y="0"/>
                    <a:pt x="6503" y="0"/>
                  </a:cubicBezTo>
                  <a:cubicBezTo>
                    <a:pt x="8311" y="0"/>
                    <a:pt x="9844" y="355"/>
                    <a:pt x="11103" y="1049"/>
                  </a:cubicBezTo>
                  <a:cubicBezTo>
                    <a:pt x="12377" y="1743"/>
                    <a:pt x="13007" y="2792"/>
                    <a:pt x="13007" y="4180"/>
                  </a:cubicBezTo>
                  <a:lnTo>
                    <a:pt x="13007" y="78236"/>
                  </a:lnTo>
                  <a:lnTo>
                    <a:pt x="44944" y="78236"/>
                  </a:lnTo>
                  <a:cubicBezTo>
                    <a:pt x="46170" y="78236"/>
                    <a:pt x="47138" y="78816"/>
                    <a:pt x="47832" y="79962"/>
                  </a:cubicBezTo>
                  <a:cubicBezTo>
                    <a:pt x="48526" y="81108"/>
                    <a:pt x="48881" y="82464"/>
                    <a:pt x="48881" y="84013"/>
                  </a:cubicBezTo>
                  <a:cubicBezTo>
                    <a:pt x="48881" y="85562"/>
                    <a:pt x="48526" y="86918"/>
                    <a:pt x="47832" y="88063"/>
                  </a:cubicBezTo>
                  <a:cubicBezTo>
                    <a:pt x="47138" y="89209"/>
                    <a:pt x="46170" y="89790"/>
                    <a:pt x="44944" y="89790"/>
                  </a:cubicBezTo>
                  <a:lnTo>
                    <a:pt x="5761" y="89790"/>
                  </a:lnTo>
                  <a:cubicBezTo>
                    <a:pt x="4212" y="89790"/>
                    <a:pt x="2856" y="89403"/>
                    <a:pt x="1711" y="88628"/>
                  </a:cubicBezTo>
                  <a:cubicBezTo>
                    <a:pt x="56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47" name="Figura a mano libera: forma 546">
              <a:extLst>
                <a:ext uri="{FF2B5EF4-FFF2-40B4-BE49-F238E27FC236}">
                  <a16:creationId xmlns:a16="http://schemas.microsoft.com/office/drawing/2014/main" id="{64C604E5-DB2F-AE67-51A3-A86DE15FFB61}"/>
                </a:ext>
              </a:extLst>
            </p:cNvPr>
            <p:cNvSpPr/>
            <p:nvPr/>
          </p:nvSpPr>
          <p:spPr>
            <a:xfrm>
              <a:off x="9226366" y="3108602"/>
              <a:ext cx="68165" cy="89757"/>
            </a:xfrm>
            <a:custGeom>
              <a:avLst/>
              <a:gdLst>
                <a:gd name="connsiteX0" fmla="*/ 0 w 68165"/>
                <a:gd name="connsiteY0" fmla="*/ 85465 h 89757"/>
                <a:gd name="connsiteX1" fmla="*/ 0 w 68165"/>
                <a:gd name="connsiteY1" fmla="*/ 6504 h 89757"/>
                <a:gd name="connsiteX2" fmla="*/ 1840 w 68165"/>
                <a:gd name="connsiteY2" fmla="*/ 1598 h 89757"/>
                <a:gd name="connsiteX3" fmla="*/ 6503 w 68165"/>
                <a:gd name="connsiteY3" fmla="*/ 0 h 89757"/>
                <a:gd name="connsiteX4" fmla="*/ 12345 w 68165"/>
                <a:gd name="connsiteY4" fmla="*/ 1533 h 89757"/>
                <a:gd name="connsiteX5" fmla="*/ 16832 w 68165"/>
                <a:gd name="connsiteY5" fmla="*/ 7375 h 89757"/>
                <a:gd name="connsiteX6" fmla="*/ 34018 w 68165"/>
                <a:gd name="connsiteY6" fmla="*/ 39925 h 89757"/>
                <a:gd name="connsiteX7" fmla="*/ 51463 w 68165"/>
                <a:gd name="connsiteY7" fmla="*/ 7375 h 89757"/>
                <a:gd name="connsiteX8" fmla="*/ 55885 w 68165"/>
                <a:gd name="connsiteY8" fmla="*/ 1533 h 89757"/>
                <a:gd name="connsiteX9" fmla="*/ 61662 w 68165"/>
                <a:gd name="connsiteY9" fmla="*/ 0 h 89757"/>
                <a:gd name="connsiteX10" fmla="*/ 66326 w 68165"/>
                <a:gd name="connsiteY10" fmla="*/ 1598 h 89757"/>
                <a:gd name="connsiteX11" fmla="*/ 68165 w 68165"/>
                <a:gd name="connsiteY11" fmla="*/ 6504 h 89757"/>
                <a:gd name="connsiteX12" fmla="*/ 68165 w 68165"/>
                <a:gd name="connsiteY12" fmla="*/ 85465 h 89757"/>
                <a:gd name="connsiteX13" fmla="*/ 66261 w 68165"/>
                <a:gd name="connsiteY13" fmla="*/ 88596 h 89757"/>
                <a:gd name="connsiteX14" fmla="*/ 61662 w 68165"/>
                <a:gd name="connsiteY14" fmla="*/ 89758 h 89757"/>
                <a:gd name="connsiteX15" fmla="*/ 57111 w 68165"/>
                <a:gd name="connsiteY15" fmla="*/ 88596 h 89757"/>
                <a:gd name="connsiteX16" fmla="*/ 55142 w 68165"/>
                <a:gd name="connsiteY16" fmla="*/ 85465 h 89757"/>
                <a:gd name="connsiteX17" fmla="*/ 55142 w 68165"/>
                <a:gd name="connsiteY17" fmla="*/ 26514 h 89757"/>
                <a:gd name="connsiteX18" fmla="*/ 38682 w 68165"/>
                <a:gd name="connsiteY18" fmla="*/ 56966 h 89757"/>
                <a:gd name="connsiteX19" fmla="*/ 33889 w 68165"/>
                <a:gd name="connsiteY19" fmla="*/ 59919 h 89757"/>
                <a:gd name="connsiteX20" fmla="*/ 29467 w 68165"/>
                <a:gd name="connsiteY20" fmla="*/ 56966 h 89757"/>
                <a:gd name="connsiteX21" fmla="*/ 13007 w 68165"/>
                <a:gd name="connsiteY21" fmla="*/ 25772 h 89757"/>
                <a:gd name="connsiteX22" fmla="*/ 13007 w 68165"/>
                <a:gd name="connsiteY22" fmla="*/ 85449 h 89757"/>
                <a:gd name="connsiteX23" fmla="*/ 11103 w 68165"/>
                <a:gd name="connsiteY23" fmla="*/ 88580 h 89757"/>
                <a:gd name="connsiteX24" fmla="*/ 6503 w 68165"/>
                <a:gd name="connsiteY24" fmla="*/ 89741 h 89757"/>
                <a:gd name="connsiteX25" fmla="*/ 1953 w 68165"/>
                <a:gd name="connsiteY25" fmla="*/ 88580 h 89757"/>
                <a:gd name="connsiteX26" fmla="*/ 0 w 68165"/>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65" h="89757">
                  <a:moveTo>
                    <a:pt x="0" y="85465"/>
                  </a:moveTo>
                  <a:lnTo>
                    <a:pt x="0" y="6504"/>
                  </a:lnTo>
                  <a:cubicBezTo>
                    <a:pt x="0" y="4293"/>
                    <a:pt x="613" y="2663"/>
                    <a:pt x="1840" y="1598"/>
                  </a:cubicBezTo>
                  <a:cubicBezTo>
                    <a:pt x="3066" y="533"/>
                    <a:pt x="4615" y="0"/>
                    <a:pt x="6503" y="0"/>
                  </a:cubicBezTo>
                  <a:cubicBezTo>
                    <a:pt x="8876" y="0"/>
                    <a:pt x="10828" y="517"/>
                    <a:pt x="12345" y="1533"/>
                  </a:cubicBezTo>
                  <a:cubicBezTo>
                    <a:pt x="13862" y="2566"/>
                    <a:pt x="15347" y="4502"/>
                    <a:pt x="16832" y="7375"/>
                  </a:cubicBezTo>
                  <a:lnTo>
                    <a:pt x="34018" y="39925"/>
                  </a:lnTo>
                  <a:lnTo>
                    <a:pt x="51463" y="7375"/>
                  </a:lnTo>
                  <a:cubicBezTo>
                    <a:pt x="52931" y="4502"/>
                    <a:pt x="54416" y="2566"/>
                    <a:pt x="55885" y="1533"/>
                  </a:cubicBezTo>
                  <a:cubicBezTo>
                    <a:pt x="57353" y="517"/>
                    <a:pt x="59274" y="0"/>
                    <a:pt x="61662" y="0"/>
                  </a:cubicBezTo>
                  <a:cubicBezTo>
                    <a:pt x="63550" y="0"/>
                    <a:pt x="65099" y="533"/>
                    <a:pt x="66326" y="1598"/>
                  </a:cubicBezTo>
                  <a:cubicBezTo>
                    <a:pt x="67552" y="2663"/>
                    <a:pt x="68165" y="4293"/>
                    <a:pt x="68165" y="6504"/>
                  </a:cubicBezTo>
                  <a:lnTo>
                    <a:pt x="68165" y="85465"/>
                  </a:lnTo>
                  <a:cubicBezTo>
                    <a:pt x="68165" y="86772"/>
                    <a:pt x="67536" y="87821"/>
                    <a:pt x="66261" y="88596"/>
                  </a:cubicBezTo>
                  <a:cubicBezTo>
                    <a:pt x="64986" y="89370"/>
                    <a:pt x="63453" y="89758"/>
                    <a:pt x="61662" y="89758"/>
                  </a:cubicBezTo>
                  <a:cubicBezTo>
                    <a:pt x="59935" y="89758"/>
                    <a:pt x="58434" y="89370"/>
                    <a:pt x="57111" y="88596"/>
                  </a:cubicBezTo>
                  <a:cubicBezTo>
                    <a:pt x="55804" y="87821"/>
                    <a:pt x="55142" y="86772"/>
                    <a:pt x="55142" y="85465"/>
                  </a:cubicBezTo>
                  <a:lnTo>
                    <a:pt x="55142" y="26514"/>
                  </a:lnTo>
                  <a:lnTo>
                    <a:pt x="38682" y="56966"/>
                  </a:lnTo>
                  <a:cubicBezTo>
                    <a:pt x="37455" y="58935"/>
                    <a:pt x="35857" y="59919"/>
                    <a:pt x="33889" y="59919"/>
                  </a:cubicBezTo>
                  <a:cubicBezTo>
                    <a:pt x="31920" y="59919"/>
                    <a:pt x="30452" y="58935"/>
                    <a:pt x="29467" y="56966"/>
                  </a:cubicBezTo>
                  <a:lnTo>
                    <a:pt x="13007" y="25772"/>
                  </a:lnTo>
                  <a:lnTo>
                    <a:pt x="13007" y="85449"/>
                  </a:lnTo>
                  <a:cubicBezTo>
                    <a:pt x="13007" y="86756"/>
                    <a:pt x="12377" y="87805"/>
                    <a:pt x="11103" y="88580"/>
                  </a:cubicBezTo>
                  <a:cubicBezTo>
                    <a:pt x="9828" y="89354"/>
                    <a:pt x="8295" y="89741"/>
                    <a:pt x="6503" y="89741"/>
                  </a:cubicBezTo>
                  <a:cubicBezTo>
                    <a:pt x="4777" y="89741"/>
                    <a:pt x="3276" y="89354"/>
                    <a:pt x="1953" y="88580"/>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48" name="Figura a mano libera: forma 547">
              <a:extLst>
                <a:ext uri="{FF2B5EF4-FFF2-40B4-BE49-F238E27FC236}">
                  <a16:creationId xmlns:a16="http://schemas.microsoft.com/office/drawing/2014/main" id="{E44D575C-1E5E-DCE4-3DBB-83CCF326AD0E}"/>
                </a:ext>
              </a:extLst>
            </p:cNvPr>
            <p:cNvSpPr/>
            <p:nvPr/>
          </p:nvSpPr>
          <p:spPr>
            <a:xfrm>
              <a:off x="9309862" y="3108602"/>
              <a:ext cx="55126" cy="90500"/>
            </a:xfrm>
            <a:custGeom>
              <a:avLst/>
              <a:gdLst>
                <a:gd name="connsiteX0" fmla="*/ 0 w 55126"/>
                <a:gd name="connsiteY0" fmla="*/ 63114 h 90500"/>
                <a:gd name="connsiteX1" fmla="*/ 0 w 55126"/>
                <a:gd name="connsiteY1" fmla="*/ 27386 h 90500"/>
                <a:gd name="connsiteX2" fmla="*/ 7488 w 55126"/>
                <a:gd name="connsiteY2" fmla="*/ 6633 h 90500"/>
                <a:gd name="connsiteX3" fmla="*/ 27499 w 55126"/>
                <a:gd name="connsiteY3" fmla="*/ 0 h 90500"/>
                <a:gd name="connsiteX4" fmla="*/ 47574 w 55126"/>
                <a:gd name="connsiteY4" fmla="*/ 6633 h 90500"/>
                <a:gd name="connsiteX5" fmla="*/ 55126 w 55126"/>
                <a:gd name="connsiteY5" fmla="*/ 27386 h 90500"/>
                <a:gd name="connsiteX6" fmla="*/ 55126 w 55126"/>
                <a:gd name="connsiteY6" fmla="*/ 63114 h 90500"/>
                <a:gd name="connsiteX7" fmla="*/ 47574 w 55126"/>
                <a:gd name="connsiteY7" fmla="*/ 83868 h 90500"/>
                <a:gd name="connsiteX8" fmla="*/ 27499 w 55126"/>
                <a:gd name="connsiteY8" fmla="*/ 90500 h 90500"/>
                <a:gd name="connsiteX9" fmla="*/ 7488 w 55126"/>
                <a:gd name="connsiteY9" fmla="*/ 83868 h 90500"/>
                <a:gd name="connsiteX10" fmla="*/ 0 w 55126"/>
                <a:gd name="connsiteY10" fmla="*/ 63114 h 90500"/>
                <a:gd name="connsiteX11" fmla="*/ 13024 w 55126"/>
                <a:gd name="connsiteY11" fmla="*/ 63114 h 90500"/>
                <a:gd name="connsiteX12" fmla="*/ 27515 w 55126"/>
                <a:gd name="connsiteY12" fmla="*/ 78962 h 90500"/>
                <a:gd name="connsiteX13" fmla="*/ 38327 w 55126"/>
                <a:gd name="connsiteY13" fmla="*/ 75024 h 90500"/>
                <a:gd name="connsiteX14" fmla="*/ 42136 w 55126"/>
                <a:gd name="connsiteY14" fmla="*/ 63114 h 90500"/>
                <a:gd name="connsiteX15" fmla="*/ 42136 w 55126"/>
                <a:gd name="connsiteY15" fmla="*/ 27386 h 90500"/>
                <a:gd name="connsiteX16" fmla="*/ 38327 w 55126"/>
                <a:gd name="connsiteY16" fmla="*/ 15476 h 90500"/>
                <a:gd name="connsiteX17" fmla="*/ 27515 w 55126"/>
                <a:gd name="connsiteY17" fmla="*/ 11538 h 90500"/>
                <a:gd name="connsiteX18" fmla="*/ 13024 w 55126"/>
                <a:gd name="connsiteY18" fmla="*/ 27386 h 90500"/>
                <a:gd name="connsiteX19" fmla="*/ 13024 w 55126"/>
                <a:gd name="connsiteY19" fmla="*/ 63114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4"/>
                  </a:moveTo>
                  <a:lnTo>
                    <a:pt x="0" y="27386"/>
                  </a:lnTo>
                  <a:cubicBezTo>
                    <a:pt x="0" y="17977"/>
                    <a:pt x="2502"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8"/>
                  </a:cubicBezTo>
                  <a:cubicBezTo>
                    <a:pt x="42539" y="88289"/>
                    <a:pt x="35842" y="90500"/>
                    <a:pt x="27499" y="90500"/>
                  </a:cubicBezTo>
                  <a:cubicBezTo>
                    <a:pt x="19156" y="90500"/>
                    <a:pt x="12474" y="88289"/>
                    <a:pt x="7488" y="83868"/>
                  </a:cubicBezTo>
                  <a:cubicBezTo>
                    <a:pt x="2502" y="79446"/>
                    <a:pt x="0" y="72523"/>
                    <a:pt x="0" y="63114"/>
                  </a:cubicBezTo>
                  <a:close/>
                  <a:moveTo>
                    <a:pt x="13024" y="63114"/>
                  </a:moveTo>
                  <a:cubicBezTo>
                    <a:pt x="13024" y="73668"/>
                    <a:pt x="17848" y="78962"/>
                    <a:pt x="27515" y="78962"/>
                  </a:cubicBezTo>
                  <a:cubicBezTo>
                    <a:pt x="32179" y="78962"/>
                    <a:pt x="35778" y="77654"/>
                    <a:pt x="38327" y="75024"/>
                  </a:cubicBezTo>
                  <a:cubicBezTo>
                    <a:pt x="40861" y="72410"/>
                    <a:pt x="42136" y="68440"/>
                    <a:pt x="42136" y="63114"/>
                  </a:cubicBezTo>
                  <a:lnTo>
                    <a:pt x="42136" y="27386"/>
                  </a:lnTo>
                  <a:cubicBezTo>
                    <a:pt x="42136" y="22060"/>
                    <a:pt x="40861" y="18090"/>
                    <a:pt x="38327" y="15476"/>
                  </a:cubicBezTo>
                  <a:cubicBezTo>
                    <a:pt x="35794" y="12862"/>
                    <a:pt x="32179" y="11538"/>
                    <a:pt x="27515" y="11538"/>
                  </a:cubicBezTo>
                  <a:cubicBezTo>
                    <a:pt x="17848" y="11538"/>
                    <a:pt x="13024" y="16816"/>
                    <a:pt x="13024" y="27386"/>
                  </a:cubicBezTo>
                  <a:lnTo>
                    <a:pt x="13024"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49" name="Figura a mano libera: forma 548">
              <a:extLst>
                <a:ext uri="{FF2B5EF4-FFF2-40B4-BE49-F238E27FC236}">
                  <a16:creationId xmlns:a16="http://schemas.microsoft.com/office/drawing/2014/main" id="{8E9AA04E-920E-2674-B2DE-2F10CFC5DFA2}"/>
                </a:ext>
              </a:extLst>
            </p:cNvPr>
            <p:cNvSpPr/>
            <p:nvPr/>
          </p:nvSpPr>
          <p:spPr>
            <a:xfrm>
              <a:off x="9373848" y="3108586"/>
              <a:ext cx="59547" cy="89773"/>
            </a:xfrm>
            <a:custGeom>
              <a:avLst/>
              <a:gdLst>
                <a:gd name="connsiteX0" fmla="*/ 0 w 59547"/>
                <a:gd name="connsiteY0" fmla="*/ 5971 h 89773"/>
                <a:gd name="connsiteX1" fmla="*/ 1097 w 59547"/>
                <a:gd name="connsiteY1" fmla="*/ 1807 h 89773"/>
                <a:gd name="connsiteX2" fmla="*/ 4292 w 59547"/>
                <a:gd name="connsiteY2" fmla="*/ 0 h 89773"/>
                <a:gd name="connsiteX3" fmla="*/ 55255 w 59547"/>
                <a:gd name="connsiteY3" fmla="*/ 0 h 89773"/>
                <a:gd name="connsiteX4" fmla="*/ 58450 w 59547"/>
                <a:gd name="connsiteY4" fmla="*/ 1743 h 89773"/>
                <a:gd name="connsiteX5" fmla="*/ 59548 w 59547"/>
                <a:gd name="connsiteY5" fmla="*/ 5842 h 89773"/>
                <a:gd name="connsiteX6" fmla="*/ 58386 w 59547"/>
                <a:gd name="connsiteY6" fmla="*/ 10248 h 89773"/>
                <a:gd name="connsiteX7" fmla="*/ 55255 w 59547"/>
                <a:gd name="connsiteY7" fmla="*/ 12039 h 89773"/>
                <a:gd name="connsiteX8" fmla="*/ 36342 w 59547"/>
                <a:gd name="connsiteY8" fmla="*/ 12039 h 89773"/>
                <a:gd name="connsiteX9" fmla="*/ 36342 w 59547"/>
                <a:gd name="connsiteY9" fmla="*/ 85481 h 89773"/>
                <a:gd name="connsiteX10" fmla="*/ 34373 w 59547"/>
                <a:gd name="connsiteY10" fmla="*/ 88612 h 89773"/>
                <a:gd name="connsiteX11" fmla="*/ 29822 w 59547"/>
                <a:gd name="connsiteY11" fmla="*/ 89774 h 89773"/>
                <a:gd name="connsiteX12" fmla="*/ 25223 w 59547"/>
                <a:gd name="connsiteY12" fmla="*/ 88612 h 89773"/>
                <a:gd name="connsiteX13" fmla="*/ 23318 w 59547"/>
                <a:gd name="connsiteY13" fmla="*/ 85481 h 89773"/>
                <a:gd name="connsiteX14" fmla="*/ 23318 w 59547"/>
                <a:gd name="connsiteY14" fmla="*/ 12039 h 89773"/>
                <a:gd name="connsiteX15" fmla="*/ 4292 w 59547"/>
                <a:gd name="connsiteY15" fmla="*/ 12039 h 89773"/>
                <a:gd name="connsiteX16" fmla="*/ 1161 w 59547"/>
                <a:gd name="connsiteY16" fmla="*/ 10248 h 89773"/>
                <a:gd name="connsiteX17" fmla="*/ 0 w 59547"/>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47" h="89773">
                  <a:moveTo>
                    <a:pt x="0" y="5971"/>
                  </a:moveTo>
                  <a:cubicBezTo>
                    <a:pt x="0" y="4406"/>
                    <a:pt x="371" y="3018"/>
                    <a:pt x="1097" y="1807"/>
                  </a:cubicBezTo>
                  <a:cubicBezTo>
                    <a:pt x="1823" y="597"/>
                    <a:pt x="2904" y="0"/>
                    <a:pt x="4292" y="0"/>
                  </a:cubicBezTo>
                  <a:lnTo>
                    <a:pt x="55255" y="0"/>
                  </a:lnTo>
                  <a:cubicBezTo>
                    <a:pt x="56643" y="0"/>
                    <a:pt x="57708" y="581"/>
                    <a:pt x="58450" y="1743"/>
                  </a:cubicBezTo>
                  <a:cubicBezTo>
                    <a:pt x="59192" y="2905"/>
                    <a:pt x="59548" y="4260"/>
                    <a:pt x="59548" y="5842"/>
                  </a:cubicBezTo>
                  <a:cubicBezTo>
                    <a:pt x="59548" y="7585"/>
                    <a:pt x="59160" y="9053"/>
                    <a:pt x="58386" y="10248"/>
                  </a:cubicBezTo>
                  <a:cubicBezTo>
                    <a:pt x="57611" y="11442"/>
                    <a:pt x="56562" y="12039"/>
                    <a:pt x="55255" y="12039"/>
                  </a:cubicBezTo>
                  <a:lnTo>
                    <a:pt x="36342" y="12039"/>
                  </a:lnTo>
                  <a:lnTo>
                    <a:pt x="36342" y="85481"/>
                  </a:lnTo>
                  <a:cubicBezTo>
                    <a:pt x="36342" y="86788"/>
                    <a:pt x="35680" y="87837"/>
                    <a:pt x="34373" y="88612"/>
                  </a:cubicBezTo>
                  <a:cubicBezTo>
                    <a:pt x="33066" y="89387"/>
                    <a:pt x="31549" y="89774"/>
                    <a:pt x="29822" y="89774"/>
                  </a:cubicBezTo>
                  <a:cubicBezTo>
                    <a:pt x="28015" y="89774"/>
                    <a:pt x="26481" y="89387"/>
                    <a:pt x="25223" y="88612"/>
                  </a:cubicBezTo>
                  <a:cubicBezTo>
                    <a:pt x="23948" y="87837"/>
                    <a:pt x="23318" y="86788"/>
                    <a:pt x="23318" y="85481"/>
                  </a:cubicBezTo>
                  <a:lnTo>
                    <a:pt x="23318" y="12039"/>
                  </a:lnTo>
                  <a:lnTo>
                    <a:pt x="4292" y="12039"/>
                  </a:lnTo>
                  <a:cubicBezTo>
                    <a:pt x="2985" y="12039"/>
                    <a:pt x="1936" y="11442"/>
                    <a:pt x="1161" y="10248"/>
                  </a:cubicBezTo>
                  <a:cubicBezTo>
                    <a:pt x="387"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50" name="Figura a mano libera: forma 549">
              <a:extLst>
                <a:ext uri="{FF2B5EF4-FFF2-40B4-BE49-F238E27FC236}">
                  <a16:creationId xmlns:a16="http://schemas.microsoft.com/office/drawing/2014/main" id="{CB514527-518A-3C58-875C-533DB8C9893B}"/>
                </a:ext>
              </a:extLst>
            </p:cNvPr>
            <p:cNvSpPr/>
            <p:nvPr/>
          </p:nvSpPr>
          <p:spPr>
            <a:xfrm>
              <a:off x="9443224" y="3108586"/>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2" y="0"/>
                    <a:pt x="6504"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7"/>
                    <a:pt x="8295" y="89774"/>
                    <a:pt x="6504" y="89774"/>
                  </a:cubicBezTo>
                  <a:cubicBezTo>
                    <a:pt x="4777" y="89774"/>
                    <a:pt x="3276" y="89387"/>
                    <a:pt x="1953"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51" name="Figura a mano libera: forma 550">
              <a:extLst>
                <a:ext uri="{FF2B5EF4-FFF2-40B4-BE49-F238E27FC236}">
                  <a16:creationId xmlns:a16="http://schemas.microsoft.com/office/drawing/2014/main" id="{19C4460D-AED1-100E-A558-AFB1C65C127E}"/>
                </a:ext>
              </a:extLst>
            </p:cNvPr>
            <p:cNvSpPr/>
            <p:nvPr/>
          </p:nvSpPr>
          <p:spPr>
            <a:xfrm>
              <a:off x="9471594" y="3108602"/>
              <a:ext cx="55126" cy="90500"/>
            </a:xfrm>
            <a:custGeom>
              <a:avLst/>
              <a:gdLst>
                <a:gd name="connsiteX0" fmla="*/ 0 w 55126"/>
                <a:gd name="connsiteY0" fmla="*/ 63114 h 90500"/>
                <a:gd name="connsiteX1" fmla="*/ 0 w 55126"/>
                <a:gd name="connsiteY1" fmla="*/ 27386 h 90500"/>
                <a:gd name="connsiteX2" fmla="*/ 7488 w 55126"/>
                <a:gd name="connsiteY2" fmla="*/ 6633 h 90500"/>
                <a:gd name="connsiteX3" fmla="*/ 27499 w 55126"/>
                <a:gd name="connsiteY3" fmla="*/ 0 h 90500"/>
                <a:gd name="connsiteX4" fmla="*/ 47574 w 55126"/>
                <a:gd name="connsiteY4" fmla="*/ 6633 h 90500"/>
                <a:gd name="connsiteX5" fmla="*/ 55126 w 55126"/>
                <a:gd name="connsiteY5" fmla="*/ 27386 h 90500"/>
                <a:gd name="connsiteX6" fmla="*/ 55126 w 55126"/>
                <a:gd name="connsiteY6" fmla="*/ 63114 h 90500"/>
                <a:gd name="connsiteX7" fmla="*/ 47574 w 55126"/>
                <a:gd name="connsiteY7" fmla="*/ 83868 h 90500"/>
                <a:gd name="connsiteX8" fmla="*/ 27499 w 55126"/>
                <a:gd name="connsiteY8" fmla="*/ 90500 h 90500"/>
                <a:gd name="connsiteX9" fmla="*/ 7488 w 55126"/>
                <a:gd name="connsiteY9" fmla="*/ 83868 h 90500"/>
                <a:gd name="connsiteX10" fmla="*/ 0 w 55126"/>
                <a:gd name="connsiteY10" fmla="*/ 63114 h 90500"/>
                <a:gd name="connsiteX11" fmla="*/ 13023 w 55126"/>
                <a:gd name="connsiteY11" fmla="*/ 63114 h 90500"/>
                <a:gd name="connsiteX12" fmla="*/ 27514 w 55126"/>
                <a:gd name="connsiteY12" fmla="*/ 78962 h 90500"/>
                <a:gd name="connsiteX13" fmla="*/ 38327 w 55126"/>
                <a:gd name="connsiteY13" fmla="*/ 75024 h 90500"/>
                <a:gd name="connsiteX14" fmla="*/ 42135 w 55126"/>
                <a:gd name="connsiteY14" fmla="*/ 63114 h 90500"/>
                <a:gd name="connsiteX15" fmla="*/ 42135 w 55126"/>
                <a:gd name="connsiteY15" fmla="*/ 27386 h 90500"/>
                <a:gd name="connsiteX16" fmla="*/ 38327 w 55126"/>
                <a:gd name="connsiteY16" fmla="*/ 15476 h 90500"/>
                <a:gd name="connsiteX17" fmla="*/ 27514 w 55126"/>
                <a:gd name="connsiteY17" fmla="*/ 11538 h 90500"/>
                <a:gd name="connsiteX18" fmla="*/ 13023 w 55126"/>
                <a:gd name="connsiteY18" fmla="*/ 27386 h 90500"/>
                <a:gd name="connsiteX19" fmla="*/ 13023 w 55126"/>
                <a:gd name="connsiteY19" fmla="*/ 63114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4"/>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609" y="79446"/>
                    <a:pt x="47574" y="83868"/>
                  </a:cubicBezTo>
                  <a:cubicBezTo>
                    <a:pt x="42539" y="88289"/>
                    <a:pt x="35842" y="90500"/>
                    <a:pt x="27499" y="90500"/>
                  </a:cubicBezTo>
                  <a:cubicBezTo>
                    <a:pt x="19156" y="90500"/>
                    <a:pt x="12474" y="88289"/>
                    <a:pt x="7488" y="83868"/>
                  </a:cubicBezTo>
                  <a:cubicBezTo>
                    <a:pt x="2501" y="79446"/>
                    <a:pt x="0" y="72523"/>
                    <a:pt x="0" y="63114"/>
                  </a:cubicBezTo>
                  <a:close/>
                  <a:moveTo>
                    <a:pt x="13023" y="63114"/>
                  </a:moveTo>
                  <a:cubicBezTo>
                    <a:pt x="13023" y="73668"/>
                    <a:pt x="17848" y="78962"/>
                    <a:pt x="27514" y="78962"/>
                  </a:cubicBezTo>
                  <a:cubicBezTo>
                    <a:pt x="32178" y="78962"/>
                    <a:pt x="35777" y="77654"/>
                    <a:pt x="38327" y="75024"/>
                  </a:cubicBezTo>
                  <a:cubicBezTo>
                    <a:pt x="40860" y="72410"/>
                    <a:pt x="42135" y="68440"/>
                    <a:pt x="42135" y="63114"/>
                  </a:cubicBezTo>
                  <a:lnTo>
                    <a:pt x="42135" y="27386"/>
                  </a:lnTo>
                  <a:cubicBezTo>
                    <a:pt x="42135" y="22060"/>
                    <a:pt x="40860" y="18090"/>
                    <a:pt x="38327" y="15476"/>
                  </a:cubicBezTo>
                  <a:cubicBezTo>
                    <a:pt x="35794" y="12862"/>
                    <a:pt x="32178" y="11538"/>
                    <a:pt x="27514" y="11538"/>
                  </a:cubicBezTo>
                  <a:cubicBezTo>
                    <a:pt x="17848" y="11538"/>
                    <a:pt x="13023" y="16816"/>
                    <a:pt x="13023" y="27386"/>
                  </a:cubicBezTo>
                  <a:lnTo>
                    <a:pt x="13023"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552" name="Figura a mano libera: forma 551">
              <a:extLst>
                <a:ext uri="{FF2B5EF4-FFF2-40B4-BE49-F238E27FC236}">
                  <a16:creationId xmlns:a16="http://schemas.microsoft.com/office/drawing/2014/main" id="{A92984A8-5B01-AEE6-10CB-B4A56C86AC69}"/>
                </a:ext>
              </a:extLst>
            </p:cNvPr>
            <p:cNvSpPr/>
            <p:nvPr/>
          </p:nvSpPr>
          <p:spPr>
            <a:xfrm>
              <a:off x="9541954" y="3108602"/>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2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5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0 w 56578"/>
                <a:gd name="connsiteY15" fmla="*/ 29096 h 89773"/>
                <a:gd name="connsiteX16" fmla="*/ 12990 w 56578"/>
                <a:gd name="connsiteY16" fmla="*/ 85465 h 89773"/>
                <a:gd name="connsiteX17" fmla="*/ 11087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7"/>
                    <a:pt x="12022" y="1533"/>
                  </a:cubicBezTo>
                  <a:cubicBezTo>
                    <a:pt x="13410" y="2566"/>
                    <a:pt x="14846" y="4502"/>
                    <a:pt x="16315" y="7375"/>
                  </a:cubicBezTo>
                  <a:lnTo>
                    <a:pt x="43572" y="60549"/>
                  </a:lnTo>
                  <a:lnTo>
                    <a:pt x="43572" y="4180"/>
                  </a:lnTo>
                  <a:cubicBezTo>
                    <a:pt x="43572" y="2792"/>
                    <a:pt x="44201" y="1743"/>
                    <a:pt x="45475" y="1049"/>
                  </a:cubicBezTo>
                  <a:cubicBezTo>
                    <a:pt x="46750"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7"/>
                    <a:pt x="51867" y="89774"/>
                    <a:pt x="50075" y="89774"/>
                  </a:cubicBezTo>
                  <a:cubicBezTo>
                    <a:pt x="46638" y="89774"/>
                    <a:pt x="44055" y="88176"/>
                    <a:pt x="42345" y="84981"/>
                  </a:cubicBezTo>
                  <a:lnTo>
                    <a:pt x="12990" y="29096"/>
                  </a:lnTo>
                  <a:lnTo>
                    <a:pt x="12990" y="85465"/>
                  </a:lnTo>
                  <a:cubicBezTo>
                    <a:pt x="12990" y="86772"/>
                    <a:pt x="12361" y="87821"/>
                    <a:pt x="11087" y="88596"/>
                  </a:cubicBezTo>
                  <a:cubicBezTo>
                    <a:pt x="9812" y="89370"/>
                    <a:pt x="8278" y="89758"/>
                    <a:pt x="6487" y="89758"/>
                  </a:cubicBezTo>
                  <a:cubicBezTo>
                    <a:pt x="4760" y="89758"/>
                    <a:pt x="3260" y="89370"/>
                    <a:pt x="1936" y="88596"/>
                  </a:cubicBezTo>
                  <a:cubicBezTo>
                    <a:pt x="66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760" name="Figura a mano libera: forma 759">
            <a:extLst>
              <a:ext uri="{FF2B5EF4-FFF2-40B4-BE49-F238E27FC236}">
                <a16:creationId xmlns:a16="http://schemas.microsoft.com/office/drawing/2014/main" id="{D92E95F0-4F57-9BF3-6DFF-185EB4B51B62}"/>
              </a:ext>
            </a:extLst>
          </p:cNvPr>
          <p:cNvSpPr/>
          <p:nvPr/>
        </p:nvSpPr>
        <p:spPr>
          <a:xfrm>
            <a:off x="10199917" y="1386681"/>
            <a:ext cx="1669384" cy="965595"/>
          </a:xfrm>
          <a:custGeom>
            <a:avLst/>
            <a:gdLst>
              <a:gd name="connsiteX0" fmla="*/ 0 w 1179743"/>
              <a:gd name="connsiteY0" fmla="*/ 604065 h 682380"/>
              <a:gd name="connsiteX1" fmla="*/ 78332 w 1179743"/>
              <a:gd name="connsiteY1" fmla="*/ 682381 h 682380"/>
              <a:gd name="connsiteX2" fmla="*/ 1101411 w 1179743"/>
              <a:gd name="connsiteY2" fmla="*/ 682381 h 682380"/>
              <a:gd name="connsiteX3" fmla="*/ 1179743 w 1179743"/>
              <a:gd name="connsiteY3" fmla="*/ 604065 h 682380"/>
              <a:gd name="connsiteX4" fmla="*/ 1179743 w 1179743"/>
              <a:gd name="connsiteY4" fmla="*/ 78332 h 682380"/>
              <a:gd name="connsiteX5" fmla="*/ 1101411 w 1179743"/>
              <a:gd name="connsiteY5" fmla="*/ 0 h 682380"/>
              <a:gd name="connsiteX6" fmla="*/ 78332 w 1179743"/>
              <a:gd name="connsiteY6" fmla="*/ 0 h 682380"/>
              <a:gd name="connsiteX7" fmla="*/ 0 w 1179743"/>
              <a:gd name="connsiteY7" fmla="*/ 78332 h 682380"/>
              <a:gd name="connsiteX8" fmla="*/ 0 w 1179743"/>
              <a:gd name="connsiteY8" fmla="*/ 604065 h 6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80">
                <a:moveTo>
                  <a:pt x="0" y="604065"/>
                </a:moveTo>
                <a:cubicBezTo>
                  <a:pt x="0" y="647249"/>
                  <a:pt x="35164" y="682381"/>
                  <a:pt x="78332" y="682381"/>
                </a:cubicBezTo>
                <a:lnTo>
                  <a:pt x="1101411" y="682381"/>
                </a:lnTo>
                <a:cubicBezTo>
                  <a:pt x="1144611" y="682381"/>
                  <a:pt x="1179743" y="647249"/>
                  <a:pt x="1179743" y="604065"/>
                </a:cubicBezTo>
                <a:lnTo>
                  <a:pt x="1179743" y="78332"/>
                </a:lnTo>
                <a:cubicBezTo>
                  <a:pt x="1179743" y="35132"/>
                  <a:pt x="1144596" y="0"/>
                  <a:pt x="1101411" y="0"/>
                </a:cubicBezTo>
                <a:lnTo>
                  <a:pt x="78332" y="0"/>
                </a:lnTo>
                <a:cubicBezTo>
                  <a:pt x="35147" y="0"/>
                  <a:pt x="0" y="35132"/>
                  <a:pt x="0" y="78332"/>
                </a:cubicBezTo>
                <a:lnTo>
                  <a:pt x="0" y="604065"/>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sp>
        <p:nvSpPr>
          <p:cNvPr id="761" name="Figura a mano libera: forma 760">
            <a:extLst>
              <a:ext uri="{FF2B5EF4-FFF2-40B4-BE49-F238E27FC236}">
                <a16:creationId xmlns:a16="http://schemas.microsoft.com/office/drawing/2014/main" id="{C7C8552A-6DAA-4ECC-9BD6-A28A9FFFB639}"/>
              </a:ext>
            </a:extLst>
          </p:cNvPr>
          <p:cNvSpPr/>
          <p:nvPr/>
        </p:nvSpPr>
        <p:spPr>
          <a:xfrm>
            <a:off x="10245885" y="1432648"/>
            <a:ext cx="1577426" cy="873637"/>
          </a:xfrm>
          <a:custGeom>
            <a:avLst/>
            <a:gdLst>
              <a:gd name="connsiteX0" fmla="*/ 1068926 w 1114757"/>
              <a:gd name="connsiteY0" fmla="*/ 0 h 617394"/>
              <a:gd name="connsiteX1" fmla="*/ 1114758 w 1114757"/>
              <a:gd name="connsiteY1" fmla="*/ 45847 h 617394"/>
              <a:gd name="connsiteX2" fmla="*/ 1114758 w 1114757"/>
              <a:gd name="connsiteY2" fmla="*/ 571564 h 617394"/>
              <a:gd name="connsiteX3" fmla="*/ 1068926 w 1114757"/>
              <a:gd name="connsiteY3" fmla="*/ 617394 h 617394"/>
              <a:gd name="connsiteX4" fmla="*/ 45847 w 1114757"/>
              <a:gd name="connsiteY4" fmla="*/ 617394 h 617394"/>
              <a:gd name="connsiteX5" fmla="*/ 0 w 1114757"/>
              <a:gd name="connsiteY5" fmla="*/ 571564 h 617394"/>
              <a:gd name="connsiteX6" fmla="*/ 0 w 1114757"/>
              <a:gd name="connsiteY6" fmla="*/ 45847 h 617394"/>
              <a:gd name="connsiteX7" fmla="*/ 45847 w 1114757"/>
              <a:gd name="connsiteY7" fmla="*/ 0 h 617394"/>
              <a:gd name="connsiteX8" fmla="*/ 1068926 w 1114757"/>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7" h="617394">
                <a:moveTo>
                  <a:pt x="1068926" y="0"/>
                </a:moveTo>
                <a:cubicBezTo>
                  <a:pt x="1094247" y="0"/>
                  <a:pt x="1114758" y="20527"/>
                  <a:pt x="1114758" y="45847"/>
                </a:cubicBezTo>
                <a:lnTo>
                  <a:pt x="1114758" y="571564"/>
                </a:lnTo>
                <a:cubicBezTo>
                  <a:pt x="1114758" y="596884"/>
                  <a:pt x="1094247" y="617394"/>
                  <a:pt x="1068926" y="617394"/>
                </a:cubicBezTo>
                <a:lnTo>
                  <a:pt x="45847" y="617394"/>
                </a:lnTo>
                <a:cubicBezTo>
                  <a:pt x="20527" y="617394"/>
                  <a:pt x="0" y="596867"/>
                  <a:pt x="0" y="571564"/>
                </a:cubicBezTo>
                <a:lnTo>
                  <a:pt x="0" y="45847"/>
                </a:lnTo>
                <a:cubicBezTo>
                  <a:pt x="0" y="20511"/>
                  <a:pt x="20527" y="0"/>
                  <a:pt x="45847" y="0"/>
                </a:cubicBezTo>
                <a:lnTo>
                  <a:pt x="1068926" y="0"/>
                </a:lnTo>
                <a:close/>
              </a:path>
            </a:pathLst>
          </a:custGeom>
          <a:solidFill>
            <a:srgbClr val="2D6D0B"/>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grpSp>
        <p:nvGrpSpPr>
          <p:cNvPr id="762" name="Elemento grafico 56">
            <a:extLst>
              <a:ext uri="{FF2B5EF4-FFF2-40B4-BE49-F238E27FC236}">
                <a16:creationId xmlns:a16="http://schemas.microsoft.com/office/drawing/2014/main" id="{36AE3B99-1A44-78F2-34A1-E7C6A14D4C05}"/>
              </a:ext>
            </a:extLst>
          </p:cNvPr>
          <p:cNvGrpSpPr/>
          <p:nvPr/>
        </p:nvGrpSpPr>
        <p:grpSpPr>
          <a:xfrm>
            <a:off x="10557039" y="1538810"/>
            <a:ext cx="943583" cy="475501"/>
            <a:chOff x="11250997" y="2093011"/>
            <a:chExt cx="666824" cy="336034"/>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763" name="Figura a mano libera: forma 762">
              <a:extLst>
                <a:ext uri="{FF2B5EF4-FFF2-40B4-BE49-F238E27FC236}">
                  <a16:creationId xmlns:a16="http://schemas.microsoft.com/office/drawing/2014/main" id="{365E11CE-2268-583B-0CA4-F08D01885C74}"/>
                </a:ext>
              </a:extLst>
            </p:cNvPr>
            <p:cNvSpPr/>
            <p:nvPr/>
          </p:nvSpPr>
          <p:spPr>
            <a:xfrm>
              <a:off x="11250997" y="2093011"/>
              <a:ext cx="55900" cy="89773"/>
            </a:xfrm>
            <a:custGeom>
              <a:avLst/>
              <a:gdLst>
                <a:gd name="connsiteX0" fmla="*/ 0 w 55900"/>
                <a:gd name="connsiteY0" fmla="*/ 85481 h 89773"/>
                <a:gd name="connsiteX1" fmla="*/ 0 w 55900"/>
                <a:gd name="connsiteY1" fmla="*/ 4180 h 89773"/>
                <a:gd name="connsiteX2" fmla="*/ 1420 w 55900"/>
                <a:gd name="connsiteY2" fmla="*/ 1226 h 89773"/>
                <a:gd name="connsiteX3" fmla="*/ 5051 w 55900"/>
                <a:gd name="connsiteY3" fmla="*/ 0 h 89773"/>
                <a:gd name="connsiteX4" fmla="*/ 28999 w 55900"/>
                <a:gd name="connsiteY4" fmla="*/ 0 h 89773"/>
                <a:gd name="connsiteX5" fmla="*/ 48590 w 55900"/>
                <a:gd name="connsiteY5" fmla="*/ 6503 h 89773"/>
                <a:gd name="connsiteX6" fmla="*/ 55900 w 55900"/>
                <a:gd name="connsiteY6" fmla="*/ 27014 h 89773"/>
                <a:gd name="connsiteX7" fmla="*/ 55900 w 55900"/>
                <a:gd name="connsiteY7" fmla="*/ 27999 h 89773"/>
                <a:gd name="connsiteX8" fmla="*/ 48348 w 55900"/>
                <a:gd name="connsiteY8" fmla="*/ 48574 h 89773"/>
                <a:gd name="connsiteX9" fmla="*/ 28273 w 55900"/>
                <a:gd name="connsiteY9" fmla="*/ 55142 h 89773"/>
                <a:gd name="connsiteX10" fmla="*/ 13039 w 55900"/>
                <a:gd name="connsiteY10" fmla="*/ 55142 h 89773"/>
                <a:gd name="connsiteX11" fmla="*/ 13039 w 55900"/>
                <a:gd name="connsiteY11" fmla="*/ 85481 h 89773"/>
                <a:gd name="connsiteX12" fmla="*/ 11135 w 55900"/>
                <a:gd name="connsiteY12" fmla="*/ 88612 h 89773"/>
                <a:gd name="connsiteX13" fmla="*/ 6535 w 55900"/>
                <a:gd name="connsiteY13" fmla="*/ 89774 h 89773"/>
                <a:gd name="connsiteX14" fmla="*/ 2001 w 55900"/>
                <a:gd name="connsiteY14" fmla="*/ 88612 h 89773"/>
                <a:gd name="connsiteX15" fmla="*/ 0 w 55900"/>
                <a:gd name="connsiteY15" fmla="*/ 85481 h 89773"/>
                <a:gd name="connsiteX16" fmla="*/ 13023 w 55900"/>
                <a:gd name="connsiteY16" fmla="*/ 44830 h 89773"/>
                <a:gd name="connsiteX17" fmla="*/ 28257 w 55900"/>
                <a:gd name="connsiteY17" fmla="*/ 44830 h 89773"/>
                <a:gd name="connsiteX18" fmla="*/ 39069 w 55900"/>
                <a:gd name="connsiteY18" fmla="*/ 40844 h 89773"/>
                <a:gd name="connsiteX19" fmla="*/ 42877 w 55900"/>
                <a:gd name="connsiteY19" fmla="*/ 28870 h 89773"/>
                <a:gd name="connsiteX20" fmla="*/ 42877 w 55900"/>
                <a:gd name="connsiteY20" fmla="*/ 27402 h 89773"/>
                <a:gd name="connsiteX21" fmla="*/ 39069 w 55900"/>
                <a:gd name="connsiteY21" fmla="*/ 15492 h 89773"/>
                <a:gd name="connsiteX22" fmla="*/ 28257 w 55900"/>
                <a:gd name="connsiteY22" fmla="*/ 11555 h 89773"/>
                <a:gd name="connsiteX23" fmla="*/ 13023 w 55900"/>
                <a:gd name="connsiteY23" fmla="*/ 11555 h 89773"/>
                <a:gd name="connsiteX24" fmla="*/ 13023 w 55900"/>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0" h="89773">
                  <a:moveTo>
                    <a:pt x="0" y="85481"/>
                  </a:moveTo>
                  <a:lnTo>
                    <a:pt x="0" y="4180"/>
                  </a:lnTo>
                  <a:cubicBezTo>
                    <a:pt x="0" y="3034"/>
                    <a:pt x="468" y="2050"/>
                    <a:pt x="1420" y="1226"/>
                  </a:cubicBezTo>
                  <a:cubicBezTo>
                    <a:pt x="2372" y="403"/>
                    <a:pt x="3566" y="0"/>
                    <a:pt x="5051" y="0"/>
                  </a:cubicBezTo>
                  <a:lnTo>
                    <a:pt x="28999" y="0"/>
                  </a:lnTo>
                  <a:cubicBezTo>
                    <a:pt x="37181" y="0"/>
                    <a:pt x="43717" y="2162"/>
                    <a:pt x="48590" y="6503"/>
                  </a:cubicBezTo>
                  <a:cubicBezTo>
                    <a:pt x="53464" y="10844"/>
                    <a:pt x="55900" y="17671"/>
                    <a:pt x="55900" y="27014"/>
                  </a:cubicBezTo>
                  <a:lnTo>
                    <a:pt x="55900" y="27999"/>
                  </a:lnTo>
                  <a:cubicBezTo>
                    <a:pt x="55900" y="37326"/>
                    <a:pt x="53383" y="44185"/>
                    <a:pt x="48348" y="48574"/>
                  </a:cubicBezTo>
                  <a:cubicBezTo>
                    <a:pt x="43313" y="52948"/>
                    <a:pt x="36616" y="55142"/>
                    <a:pt x="28273" y="55142"/>
                  </a:cubicBezTo>
                  <a:lnTo>
                    <a:pt x="13039" y="55142"/>
                  </a:lnTo>
                  <a:lnTo>
                    <a:pt x="13039" y="85481"/>
                  </a:lnTo>
                  <a:cubicBezTo>
                    <a:pt x="13039" y="86788"/>
                    <a:pt x="12410" y="87837"/>
                    <a:pt x="11135" y="88612"/>
                  </a:cubicBezTo>
                  <a:cubicBezTo>
                    <a:pt x="9860" y="89387"/>
                    <a:pt x="8326" y="89774"/>
                    <a:pt x="6535" y="89774"/>
                  </a:cubicBezTo>
                  <a:cubicBezTo>
                    <a:pt x="4825" y="89774"/>
                    <a:pt x="3308" y="89387"/>
                    <a:pt x="2001" y="88612"/>
                  </a:cubicBezTo>
                  <a:cubicBezTo>
                    <a:pt x="645" y="87837"/>
                    <a:pt x="0" y="86788"/>
                    <a:pt x="0" y="85481"/>
                  </a:cubicBezTo>
                  <a:close/>
                  <a:moveTo>
                    <a:pt x="13023" y="44830"/>
                  </a:moveTo>
                  <a:lnTo>
                    <a:pt x="28257" y="44830"/>
                  </a:lnTo>
                  <a:cubicBezTo>
                    <a:pt x="32921" y="44830"/>
                    <a:pt x="36519" y="43507"/>
                    <a:pt x="39069" y="40844"/>
                  </a:cubicBezTo>
                  <a:cubicBezTo>
                    <a:pt x="41603" y="38182"/>
                    <a:pt x="42877" y="34196"/>
                    <a:pt x="42877" y="28870"/>
                  </a:cubicBezTo>
                  <a:lnTo>
                    <a:pt x="42877" y="27402"/>
                  </a:lnTo>
                  <a:cubicBezTo>
                    <a:pt x="42877" y="22076"/>
                    <a:pt x="41603" y="18106"/>
                    <a:pt x="39069" y="15492"/>
                  </a:cubicBezTo>
                  <a:cubicBezTo>
                    <a:pt x="36535" y="12878"/>
                    <a:pt x="32936" y="11555"/>
                    <a:pt x="28257" y="11555"/>
                  </a:cubicBezTo>
                  <a:lnTo>
                    <a:pt x="13023" y="11555"/>
                  </a:lnTo>
                  <a:lnTo>
                    <a:pt x="13023"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64" name="Figura a mano libera: forma 763">
              <a:extLst>
                <a:ext uri="{FF2B5EF4-FFF2-40B4-BE49-F238E27FC236}">
                  <a16:creationId xmlns:a16="http://schemas.microsoft.com/office/drawing/2014/main" id="{698EC8BE-083C-3A74-7DD7-9BFA637E4F4B}"/>
                </a:ext>
              </a:extLst>
            </p:cNvPr>
            <p:cNvSpPr/>
            <p:nvPr/>
          </p:nvSpPr>
          <p:spPr>
            <a:xfrm>
              <a:off x="11317064" y="2093011"/>
              <a:ext cx="55126" cy="90500"/>
            </a:xfrm>
            <a:custGeom>
              <a:avLst/>
              <a:gdLst>
                <a:gd name="connsiteX0" fmla="*/ 0 w 55126"/>
                <a:gd name="connsiteY0" fmla="*/ 63131 h 90500"/>
                <a:gd name="connsiteX1" fmla="*/ 0 w 55126"/>
                <a:gd name="connsiteY1" fmla="*/ 27386 h 90500"/>
                <a:gd name="connsiteX2" fmla="*/ 7488 w 55126"/>
                <a:gd name="connsiteY2" fmla="*/ 6633 h 90500"/>
                <a:gd name="connsiteX3" fmla="*/ 27499 w 55126"/>
                <a:gd name="connsiteY3" fmla="*/ 0 h 90500"/>
                <a:gd name="connsiteX4" fmla="*/ 47574 w 55126"/>
                <a:gd name="connsiteY4" fmla="*/ 6633 h 90500"/>
                <a:gd name="connsiteX5" fmla="*/ 55126 w 55126"/>
                <a:gd name="connsiteY5" fmla="*/ 27386 h 90500"/>
                <a:gd name="connsiteX6" fmla="*/ 55126 w 55126"/>
                <a:gd name="connsiteY6" fmla="*/ 63114 h 90500"/>
                <a:gd name="connsiteX7" fmla="*/ 47574 w 55126"/>
                <a:gd name="connsiteY7" fmla="*/ 83867 h 90500"/>
                <a:gd name="connsiteX8" fmla="*/ 27499 w 55126"/>
                <a:gd name="connsiteY8" fmla="*/ 90500 h 90500"/>
                <a:gd name="connsiteX9" fmla="*/ 7488 w 55126"/>
                <a:gd name="connsiteY9" fmla="*/ 83867 h 90500"/>
                <a:gd name="connsiteX10" fmla="*/ 0 w 55126"/>
                <a:gd name="connsiteY10" fmla="*/ 63131 h 90500"/>
                <a:gd name="connsiteX11" fmla="*/ 13023 w 55126"/>
                <a:gd name="connsiteY11" fmla="*/ 63131 h 90500"/>
                <a:gd name="connsiteX12" fmla="*/ 27514 w 55126"/>
                <a:gd name="connsiteY12" fmla="*/ 78978 h 90500"/>
                <a:gd name="connsiteX13" fmla="*/ 38327 w 55126"/>
                <a:gd name="connsiteY13" fmla="*/ 75040 h 90500"/>
                <a:gd name="connsiteX14" fmla="*/ 42135 w 55126"/>
                <a:gd name="connsiteY14" fmla="*/ 63131 h 90500"/>
                <a:gd name="connsiteX15" fmla="*/ 42135 w 55126"/>
                <a:gd name="connsiteY15" fmla="*/ 27386 h 90500"/>
                <a:gd name="connsiteX16" fmla="*/ 38327 w 55126"/>
                <a:gd name="connsiteY16" fmla="*/ 15476 h 90500"/>
                <a:gd name="connsiteX17" fmla="*/ 27514 w 55126"/>
                <a:gd name="connsiteY17" fmla="*/ 11538 h 90500"/>
                <a:gd name="connsiteX18" fmla="*/ 13023 w 55126"/>
                <a:gd name="connsiteY18" fmla="*/ 27386 h 90500"/>
                <a:gd name="connsiteX19" fmla="*/ 13023 w 55126"/>
                <a:gd name="connsiteY19" fmla="*/ 63131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31"/>
                  </a:moveTo>
                  <a:lnTo>
                    <a:pt x="0" y="27386"/>
                  </a:lnTo>
                  <a:cubicBezTo>
                    <a:pt x="0" y="17977"/>
                    <a:pt x="2501" y="11054"/>
                    <a:pt x="7488" y="6633"/>
                  </a:cubicBezTo>
                  <a:cubicBezTo>
                    <a:pt x="12474" y="2211"/>
                    <a:pt x="19156" y="0"/>
                    <a:pt x="27499" y="0"/>
                  </a:cubicBezTo>
                  <a:cubicBezTo>
                    <a:pt x="35857" y="0"/>
                    <a:pt x="42539" y="2211"/>
                    <a:pt x="47574" y="6633"/>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1" y="79462"/>
                    <a:pt x="0" y="72539"/>
                    <a:pt x="0" y="63131"/>
                  </a:cubicBezTo>
                  <a:close/>
                  <a:moveTo>
                    <a:pt x="13023" y="63131"/>
                  </a:moveTo>
                  <a:cubicBezTo>
                    <a:pt x="13023" y="73685"/>
                    <a:pt x="17848" y="78978"/>
                    <a:pt x="27514" y="78978"/>
                  </a:cubicBezTo>
                  <a:cubicBezTo>
                    <a:pt x="32178" y="78978"/>
                    <a:pt x="35777" y="77671"/>
                    <a:pt x="38327" y="75040"/>
                  </a:cubicBezTo>
                  <a:cubicBezTo>
                    <a:pt x="40860" y="72426"/>
                    <a:pt x="42135" y="68456"/>
                    <a:pt x="42135" y="63131"/>
                  </a:cubicBezTo>
                  <a:lnTo>
                    <a:pt x="42135" y="27386"/>
                  </a:lnTo>
                  <a:cubicBezTo>
                    <a:pt x="42135" y="22060"/>
                    <a:pt x="40860" y="18090"/>
                    <a:pt x="38327" y="15476"/>
                  </a:cubicBezTo>
                  <a:cubicBezTo>
                    <a:pt x="35793" y="12862"/>
                    <a:pt x="32194" y="11538"/>
                    <a:pt x="27514" y="11538"/>
                  </a:cubicBezTo>
                  <a:cubicBezTo>
                    <a:pt x="17848" y="11538"/>
                    <a:pt x="13023" y="16815"/>
                    <a:pt x="13023" y="27386"/>
                  </a:cubicBezTo>
                  <a:lnTo>
                    <a:pt x="13023" y="63131"/>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65" name="Figura a mano libera: forma 764">
              <a:extLst>
                <a:ext uri="{FF2B5EF4-FFF2-40B4-BE49-F238E27FC236}">
                  <a16:creationId xmlns:a16="http://schemas.microsoft.com/office/drawing/2014/main" id="{FBE80D39-E425-B910-6DC9-86BD46E3B2E4}"/>
                </a:ext>
              </a:extLst>
            </p:cNvPr>
            <p:cNvSpPr/>
            <p:nvPr/>
          </p:nvSpPr>
          <p:spPr>
            <a:xfrm>
              <a:off x="11387425" y="2093011"/>
              <a:ext cx="48881" cy="89789"/>
            </a:xfrm>
            <a:custGeom>
              <a:avLst/>
              <a:gdLst>
                <a:gd name="connsiteX0" fmla="*/ 0 w 48881"/>
                <a:gd name="connsiteY0" fmla="*/ 85481 h 89789"/>
                <a:gd name="connsiteX1" fmla="*/ 0 w 48881"/>
                <a:gd name="connsiteY1" fmla="*/ 4180 h 89789"/>
                <a:gd name="connsiteX2" fmla="*/ 1904 w 48881"/>
                <a:gd name="connsiteY2" fmla="*/ 1049 h 89789"/>
                <a:gd name="connsiteX3" fmla="*/ 6503 w 48881"/>
                <a:gd name="connsiteY3" fmla="*/ 0 h 89789"/>
                <a:gd name="connsiteX4" fmla="*/ 11103 w 48881"/>
                <a:gd name="connsiteY4" fmla="*/ 1049 h 89789"/>
                <a:gd name="connsiteX5" fmla="*/ 13007 w 48881"/>
                <a:gd name="connsiteY5" fmla="*/ 4180 h 89789"/>
                <a:gd name="connsiteX6" fmla="*/ 13007 w 48881"/>
                <a:gd name="connsiteY6" fmla="*/ 78235 h 89789"/>
                <a:gd name="connsiteX7" fmla="*/ 44943 w 48881"/>
                <a:gd name="connsiteY7" fmla="*/ 78235 h 89789"/>
                <a:gd name="connsiteX8" fmla="*/ 47831 w 48881"/>
                <a:gd name="connsiteY8" fmla="*/ 79962 h 89789"/>
                <a:gd name="connsiteX9" fmla="*/ 48881 w 48881"/>
                <a:gd name="connsiteY9" fmla="*/ 84013 h 89789"/>
                <a:gd name="connsiteX10" fmla="*/ 47831 w 48881"/>
                <a:gd name="connsiteY10" fmla="*/ 88063 h 89789"/>
                <a:gd name="connsiteX11" fmla="*/ 44943 w 48881"/>
                <a:gd name="connsiteY11" fmla="*/ 89790 h 89789"/>
                <a:gd name="connsiteX12" fmla="*/ 5761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29" y="1743"/>
                    <a:pt x="1904" y="1049"/>
                  </a:cubicBezTo>
                  <a:cubicBezTo>
                    <a:pt x="3179" y="355"/>
                    <a:pt x="4712" y="0"/>
                    <a:pt x="6503" y="0"/>
                  </a:cubicBezTo>
                  <a:cubicBezTo>
                    <a:pt x="8311" y="0"/>
                    <a:pt x="9843" y="355"/>
                    <a:pt x="11103" y="1049"/>
                  </a:cubicBezTo>
                  <a:cubicBezTo>
                    <a:pt x="12377" y="1743"/>
                    <a:pt x="13007" y="2792"/>
                    <a:pt x="13007" y="4180"/>
                  </a:cubicBezTo>
                  <a:lnTo>
                    <a:pt x="13007" y="78235"/>
                  </a:lnTo>
                  <a:lnTo>
                    <a:pt x="44943" y="78235"/>
                  </a:lnTo>
                  <a:cubicBezTo>
                    <a:pt x="46170" y="78235"/>
                    <a:pt x="47138" y="78816"/>
                    <a:pt x="47831" y="79962"/>
                  </a:cubicBezTo>
                  <a:cubicBezTo>
                    <a:pt x="48526" y="81108"/>
                    <a:pt x="48881" y="82463"/>
                    <a:pt x="48881" y="84013"/>
                  </a:cubicBezTo>
                  <a:cubicBezTo>
                    <a:pt x="48881" y="85562"/>
                    <a:pt x="48526" y="86917"/>
                    <a:pt x="47831" y="88063"/>
                  </a:cubicBezTo>
                  <a:cubicBezTo>
                    <a:pt x="47138" y="89209"/>
                    <a:pt x="46170" y="89790"/>
                    <a:pt x="44943" y="89790"/>
                  </a:cubicBezTo>
                  <a:lnTo>
                    <a:pt x="5761" y="89790"/>
                  </a:lnTo>
                  <a:cubicBezTo>
                    <a:pt x="4212" y="89790"/>
                    <a:pt x="2856" y="89403"/>
                    <a:pt x="1711" y="88628"/>
                  </a:cubicBezTo>
                  <a:cubicBezTo>
                    <a:pt x="581"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66" name="Figura a mano libera: forma 765">
              <a:extLst>
                <a:ext uri="{FF2B5EF4-FFF2-40B4-BE49-F238E27FC236}">
                  <a16:creationId xmlns:a16="http://schemas.microsoft.com/office/drawing/2014/main" id="{8E952688-742A-3F45-F92E-D75A42FA3F33}"/>
                </a:ext>
              </a:extLst>
            </p:cNvPr>
            <p:cNvSpPr/>
            <p:nvPr/>
          </p:nvSpPr>
          <p:spPr>
            <a:xfrm>
              <a:off x="11446004" y="2093011"/>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3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3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2" y="0"/>
                    <a:pt x="6503"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7"/>
                    <a:pt x="8295" y="89774"/>
                    <a:pt x="6503" y="89774"/>
                  </a:cubicBezTo>
                  <a:cubicBezTo>
                    <a:pt x="4777" y="89774"/>
                    <a:pt x="3276" y="89387"/>
                    <a:pt x="1953"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67" name="Figura a mano libera: forma 766">
              <a:extLst>
                <a:ext uri="{FF2B5EF4-FFF2-40B4-BE49-F238E27FC236}">
                  <a16:creationId xmlns:a16="http://schemas.microsoft.com/office/drawing/2014/main" id="{D1FDA044-D5CC-C7E7-F399-FF5FA07AEF79}"/>
                </a:ext>
              </a:extLst>
            </p:cNvPr>
            <p:cNvSpPr/>
            <p:nvPr/>
          </p:nvSpPr>
          <p:spPr>
            <a:xfrm>
              <a:off x="11474374" y="2093011"/>
              <a:ext cx="55174" cy="90532"/>
            </a:xfrm>
            <a:custGeom>
              <a:avLst/>
              <a:gdLst>
                <a:gd name="connsiteX0" fmla="*/ 0 w 55174"/>
                <a:gd name="connsiteY0" fmla="*/ 63131 h 90532"/>
                <a:gd name="connsiteX1" fmla="*/ 0 w 55174"/>
                <a:gd name="connsiteY1" fmla="*/ 27386 h 90532"/>
                <a:gd name="connsiteX2" fmla="*/ 7553 w 55174"/>
                <a:gd name="connsiteY2" fmla="*/ 6633 h 90532"/>
                <a:gd name="connsiteX3" fmla="*/ 27257 w 55174"/>
                <a:gd name="connsiteY3" fmla="*/ 0 h 90532"/>
                <a:gd name="connsiteX4" fmla="*/ 47461 w 55174"/>
                <a:gd name="connsiteY4" fmla="*/ 6197 h 90532"/>
                <a:gd name="connsiteX5" fmla="*/ 55142 w 55174"/>
                <a:gd name="connsiteY5" fmla="*/ 22222 h 90532"/>
                <a:gd name="connsiteX6" fmla="*/ 53673 w 55174"/>
                <a:gd name="connsiteY6" fmla="*/ 27563 h 90532"/>
                <a:gd name="connsiteX7" fmla="*/ 48639 w 55174"/>
                <a:gd name="connsiteY7" fmla="*/ 28983 h 90532"/>
                <a:gd name="connsiteX8" fmla="*/ 42135 w 55174"/>
                <a:gd name="connsiteY8" fmla="*/ 24691 h 90532"/>
                <a:gd name="connsiteX9" fmla="*/ 27773 w 55174"/>
                <a:gd name="connsiteY9" fmla="*/ 11555 h 90532"/>
                <a:gd name="connsiteX10" fmla="*/ 13039 w 55174"/>
                <a:gd name="connsiteY10" fmla="*/ 27402 h 90532"/>
                <a:gd name="connsiteX11" fmla="*/ 13039 w 55174"/>
                <a:gd name="connsiteY11" fmla="*/ 63131 h 90532"/>
                <a:gd name="connsiteX12" fmla="*/ 28031 w 55174"/>
                <a:gd name="connsiteY12" fmla="*/ 78978 h 90532"/>
                <a:gd name="connsiteX13" fmla="*/ 35390 w 55174"/>
                <a:gd name="connsiteY13" fmla="*/ 77687 h 90532"/>
                <a:gd name="connsiteX14" fmla="*/ 39634 w 55174"/>
                <a:gd name="connsiteY14" fmla="*/ 73943 h 90532"/>
                <a:gd name="connsiteX15" fmla="*/ 41409 w 55174"/>
                <a:gd name="connsiteY15" fmla="*/ 69650 h 90532"/>
                <a:gd name="connsiteX16" fmla="*/ 42152 w 55174"/>
                <a:gd name="connsiteY16" fmla="*/ 65099 h 90532"/>
                <a:gd name="connsiteX17" fmla="*/ 48542 w 55174"/>
                <a:gd name="connsiteY17" fmla="*/ 60807 h 90532"/>
                <a:gd name="connsiteX18" fmla="*/ 53641 w 55174"/>
                <a:gd name="connsiteY18" fmla="*/ 62227 h 90532"/>
                <a:gd name="connsiteX19" fmla="*/ 55175 w 55174"/>
                <a:gd name="connsiteY19" fmla="*/ 67568 h 90532"/>
                <a:gd name="connsiteX20" fmla="*/ 47445 w 55174"/>
                <a:gd name="connsiteY20" fmla="*/ 84142 h 90532"/>
                <a:gd name="connsiteX21" fmla="*/ 27176 w 55174"/>
                <a:gd name="connsiteY21" fmla="*/ 90532 h 90532"/>
                <a:gd name="connsiteX22" fmla="*/ 7520 w 55174"/>
                <a:gd name="connsiteY22" fmla="*/ 83900 h 90532"/>
                <a:gd name="connsiteX23" fmla="*/ 0 w 55174"/>
                <a:gd name="connsiteY23" fmla="*/ 63131 h 9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174" h="90532">
                  <a:moveTo>
                    <a:pt x="0" y="63131"/>
                  </a:moveTo>
                  <a:lnTo>
                    <a:pt x="0" y="27386"/>
                  </a:lnTo>
                  <a:cubicBezTo>
                    <a:pt x="0" y="17977"/>
                    <a:pt x="2518" y="11054"/>
                    <a:pt x="7553" y="6633"/>
                  </a:cubicBezTo>
                  <a:cubicBezTo>
                    <a:pt x="12587" y="2211"/>
                    <a:pt x="19156" y="0"/>
                    <a:pt x="27257" y="0"/>
                  </a:cubicBezTo>
                  <a:cubicBezTo>
                    <a:pt x="35600" y="0"/>
                    <a:pt x="42345" y="2066"/>
                    <a:pt x="47461" y="6197"/>
                  </a:cubicBezTo>
                  <a:cubicBezTo>
                    <a:pt x="52577" y="10328"/>
                    <a:pt x="55142" y="15670"/>
                    <a:pt x="55142" y="22222"/>
                  </a:cubicBezTo>
                  <a:cubicBezTo>
                    <a:pt x="55142" y="24836"/>
                    <a:pt x="54658" y="26627"/>
                    <a:pt x="53673" y="27563"/>
                  </a:cubicBezTo>
                  <a:cubicBezTo>
                    <a:pt x="52689" y="28499"/>
                    <a:pt x="51011" y="28983"/>
                    <a:pt x="48639" y="28983"/>
                  </a:cubicBezTo>
                  <a:cubicBezTo>
                    <a:pt x="44379" y="28983"/>
                    <a:pt x="42216" y="27547"/>
                    <a:pt x="42135" y="24691"/>
                  </a:cubicBezTo>
                  <a:cubicBezTo>
                    <a:pt x="41651" y="15928"/>
                    <a:pt x="36858" y="11555"/>
                    <a:pt x="27773" y="11555"/>
                  </a:cubicBezTo>
                  <a:cubicBezTo>
                    <a:pt x="17945" y="11555"/>
                    <a:pt x="13039" y="16832"/>
                    <a:pt x="13039" y="27402"/>
                  </a:cubicBezTo>
                  <a:lnTo>
                    <a:pt x="13039" y="63131"/>
                  </a:lnTo>
                  <a:cubicBezTo>
                    <a:pt x="13039" y="73685"/>
                    <a:pt x="18026" y="78978"/>
                    <a:pt x="28031" y="78978"/>
                  </a:cubicBezTo>
                  <a:cubicBezTo>
                    <a:pt x="30984" y="78978"/>
                    <a:pt x="33437" y="78542"/>
                    <a:pt x="35390" y="77687"/>
                  </a:cubicBezTo>
                  <a:cubicBezTo>
                    <a:pt x="37359" y="76831"/>
                    <a:pt x="38763" y="75589"/>
                    <a:pt x="39634" y="73943"/>
                  </a:cubicBezTo>
                  <a:cubicBezTo>
                    <a:pt x="40489" y="72313"/>
                    <a:pt x="41086" y="70877"/>
                    <a:pt x="41409" y="69650"/>
                  </a:cubicBezTo>
                  <a:cubicBezTo>
                    <a:pt x="41732" y="68424"/>
                    <a:pt x="41974" y="66907"/>
                    <a:pt x="42152" y="65099"/>
                  </a:cubicBezTo>
                  <a:cubicBezTo>
                    <a:pt x="42394" y="62227"/>
                    <a:pt x="44524" y="60807"/>
                    <a:pt x="48542" y="60807"/>
                  </a:cubicBezTo>
                  <a:cubicBezTo>
                    <a:pt x="50914" y="60807"/>
                    <a:pt x="52609" y="61275"/>
                    <a:pt x="53641" y="62227"/>
                  </a:cubicBezTo>
                  <a:cubicBezTo>
                    <a:pt x="54658" y="63163"/>
                    <a:pt x="55175" y="64954"/>
                    <a:pt x="55175" y="67568"/>
                  </a:cubicBezTo>
                  <a:cubicBezTo>
                    <a:pt x="55175" y="74362"/>
                    <a:pt x="52592" y="79898"/>
                    <a:pt x="47445" y="84142"/>
                  </a:cubicBezTo>
                  <a:cubicBezTo>
                    <a:pt x="42280" y="88402"/>
                    <a:pt x="35535" y="90532"/>
                    <a:pt x="27176" y="90532"/>
                  </a:cubicBezTo>
                  <a:cubicBezTo>
                    <a:pt x="19074" y="90532"/>
                    <a:pt x="12522" y="88321"/>
                    <a:pt x="7520" y="83900"/>
                  </a:cubicBezTo>
                  <a:cubicBezTo>
                    <a:pt x="2501" y="79462"/>
                    <a:pt x="0" y="72539"/>
                    <a:pt x="0" y="6313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68" name="Figura a mano libera: forma 767">
              <a:extLst>
                <a:ext uri="{FF2B5EF4-FFF2-40B4-BE49-F238E27FC236}">
                  <a16:creationId xmlns:a16="http://schemas.microsoft.com/office/drawing/2014/main" id="{76D9B8AD-A522-13E3-441F-EF1DCB603A74}"/>
                </a:ext>
              </a:extLst>
            </p:cNvPr>
            <p:cNvSpPr/>
            <p:nvPr/>
          </p:nvSpPr>
          <p:spPr>
            <a:xfrm>
              <a:off x="11535165" y="2093011"/>
              <a:ext cx="65325" cy="89757"/>
            </a:xfrm>
            <a:custGeom>
              <a:avLst/>
              <a:gdLst>
                <a:gd name="connsiteX0" fmla="*/ 0 w 65325"/>
                <a:gd name="connsiteY0" fmla="*/ 5406 h 89757"/>
                <a:gd name="connsiteX1" fmla="*/ 2695 w 65325"/>
                <a:gd name="connsiteY1" fmla="*/ 1598 h 89757"/>
                <a:gd name="connsiteX2" fmla="*/ 8214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8 w 65325"/>
                <a:gd name="connsiteY7" fmla="*/ 1598 h 89757"/>
                <a:gd name="connsiteX8" fmla="*/ 65325 w 65325"/>
                <a:gd name="connsiteY8" fmla="*/ 5406 h 89757"/>
                <a:gd name="connsiteX9" fmla="*/ 64954 w 65325"/>
                <a:gd name="connsiteY9" fmla="*/ 7246 h 89757"/>
                <a:gd name="connsiteX10" fmla="*/ 39537 w 65325"/>
                <a:gd name="connsiteY10" fmla="*/ 53044 h 89757"/>
                <a:gd name="connsiteX11" fmla="*/ 39295 w 65325"/>
                <a:gd name="connsiteY11" fmla="*/ 54400 h 89757"/>
                <a:gd name="connsiteX12" fmla="*/ 39295 w 65325"/>
                <a:gd name="connsiteY12" fmla="*/ 85465 h 89757"/>
                <a:gd name="connsiteX13" fmla="*/ 37326 w 65325"/>
                <a:gd name="connsiteY13" fmla="*/ 88596 h 89757"/>
                <a:gd name="connsiteX14" fmla="*/ 32776 w 65325"/>
                <a:gd name="connsiteY14" fmla="*/ 89758 h 89757"/>
                <a:gd name="connsiteX15" fmla="*/ 28176 w 65325"/>
                <a:gd name="connsiteY15" fmla="*/ 88596 h 89757"/>
                <a:gd name="connsiteX16" fmla="*/ 26272 w 65325"/>
                <a:gd name="connsiteY16" fmla="*/ 85465 h 89757"/>
                <a:gd name="connsiteX17" fmla="*/ 26272 w 65325"/>
                <a:gd name="connsiteY17" fmla="*/ 54400 h 89757"/>
                <a:gd name="connsiteX18" fmla="*/ 25901 w 65325"/>
                <a:gd name="connsiteY18" fmla="*/ 53044 h 89757"/>
                <a:gd name="connsiteX19" fmla="*/ 484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8"/>
                    <a:pt x="904" y="2663"/>
                    <a:pt x="2695" y="1598"/>
                  </a:cubicBezTo>
                  <a:cubicBezTo>
                    <a:pt x="4502" y="533"/>
                    <a:pt x="6342" y="0"/>
                    <a:pt x="8214" y="0"/>
                  </a:cubicBezTo>
                  <a:cubicBezTo>
                    <a:pt x="10021" y="0"/>
                    <a:pt x="11441" y="984"/>
                    <a:pt x="12507" y="2953"/>
                  </a:cubicBezTo>
                  <a:lnTo>
                    <a:pt x="32776" y="41877"/>
                  </a:lnTo>
                  <a:lnTo>
                    <a:pt x="52915" y="2953"/>
                  </a:lnTo>
                  <a:cubicBezTo>
                    <a:pt x="53900" y="984"/>
                    <a:pt x="55336" y="0"/>
                    <a:pt x="57208" y="0"/>
                  </a:cubicBezTo>
                  <a:cubicBezTo>
                    <a:pt x="59080" y="0"/>
                    <a:pt x="60904" y="533"/>
                    <a:pt x="62678" y="1598"/>
                  </a:cubicBezTo>
                  <a:cubicBezTo>
                    <a:pt x="64438" y="2663"/>
                    <a:pt x="65325" y="3938"/>
                    <a:pt x="65325" y="5406"/>
                  </a:cubicBezTo>
                  <a:cubicBezTo>
                    <a:pt x="65325" y="6148"/>
                    <a:pt x="65196" y="6762"/>
                    <a:pt x="64954" y="7246"/>
                  </a:cubicBezTo>
                  <a:lnTo>
                    <a:pt x="39537" y="53044"/>
                  </a:lnTo>
                  <a:cubicBezTo>
                    <a:pt x="39376" y="53529"/>
                    <a:pt x="39295" y="53980"/>
                    <a:pt x="39295" y="54400"/>
                  </a:cubicBezTo>
                  <a:lnTo>
                    <a:pt x="39295" y="85465"/>
                  </a:lnTo>
                  <a:cubicBezTo>
                    <a:pt x="39295" y="86772"/>
                    <a:pt x="38633" y="87821"/>
                    <a:pt x="37326" y="88596"/>
                  </a:cubicBezTo>
                  <a:cubicBezTo>
                    <a:pt x="36019" y="89370"/>
                    <a:pt x="34502" y="89758"/>
                    <a:pt x="32776" y="89758"/>
                  </a:cubicBezTo>
                  <a:cubicBezTo>
                    <a:pt x="30968" y="89758"/>
                    <a:pt x="29435" y="89370"/>
                    <a:pt x="28176" y="88596"/>
                  </a:cubicBezTo>
                  <a:cubicBezTo>
                    <a:pt x="26901" y="87821"/>
                    <a:pt x="26272" y="86772"/>
                    <a:pt x="26272" y="85465"/>
                  </a:cubicBezTo>
                  <a:lnTo>
                    <a:pt x="26272" y="54400"/>
                  </a:lnTo>
                  <a:cubicBezTo>
                    <a:pt x="26272" y="54239"/>
                    <a:pt x="26143" y="53787"/>
                    <a:pt x="25901" y="53044"/>
                  </a:cubicBezTo>
                  <a:lnTo>
                    <a:pt x="484" y="7246"/>
                  </a:lnTo>
                  <a:cubicBezTo>
                    <a:pt x="162"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69" name="Figura a mano libera: forma 768">
              <a:extLst>
                <a:ext uri="{FF2B5EF4-FFF2-40B4-BE49-F238E27FC236}">
                  <a16:creationId xmlns:a16="http://schemas.microsoft.com/office/drawing/2014/main" id="{3EA27F61-3777-E4B5-79E3-792B1CCCC305}"/>
                </a:ext>
              </a:extLst>
            </p:cNvPr>
            <p:cNvSpPr/>
            <p:nvPr/>
          </p:nvSpPr>
          <p:spPr>
            <a:xfrm>
              <a:off x="11634750" y="2093027"/>
              <a:ext cx="55158" cy="89773"/>
            </a:xfrm>
            <a:custGeom>
              <a:avLst/>
              <a:gdLst>
                <a:gd name="connsiteX0" fmla="*/ 0 w 55158"/>
                <a:gd name="connsiteY0" fmla="*/ 85578 h 89773"/>
                <a:gd name="connsiteX1" fmla="*/ 0 w 55158"/>
                <a:gd name="connsiteY1" fmla="*/ 4293 h 89773"/>
                <a:gd name="connsiteX2" fmla="*/ 1726 w 55158"/>
                <a:gd name="connsiteY2" fmla="*/ 1162 h 89773"/>
                <a:gd name="connsiteX3" fmla="*/ 5777 w 55158"/>
                <a:gd name="connsiteY3" fmla="*/ 0 h 89773"/>
                <a:gd name="connsiteX4" fmla="*/ 28128 w 55158"/>
                <a:gd name="connsiteY4" fmla="*/ 0 h 89773"/>
                <a:gd name="connsiteX5" fmla="*/ 46186 w 55158"/>
                <a:gd name="connsiteY5" fmla="*/ 4664 h 89773"/>
                <a:gd name="connsiteX6" fmla="*/ 52948 w 55158"/>
                <a:gd name="connsiteY6" fmla="*/ 21237 h 89773"/>
                <a:gd name="connsiteX7" fmla="*/ 42506 w 55158"/>
                <a:gd name="connsiteY7" fmla="*/ 41135 h 89773"/>
                <a:gd name="connsiteX8" fmla="*/ 51964 w 55158"/>
                <a:gd name="connsiteY8" fmla="*/ 48203 h 89773"/>
                <a:gd name="connsiteX9" fmla="*/ 55159 w 55158"/>
                <a:gd name="connsiteY9" fmla="*/ 61646 h 89773"/>
                <a:gd name="connsiteX10" fmla="*/ 55159 w 55158"/>
                <a:gd name="connsiteY10" fmla="*/ 63986 h 89773"/>
                <a:gd name="connsiteX11" fmla="*/ 48526 w 55158"/>
                <a:gd name="connsiteY11" fmla="*/ 83641 h 89773"/>
                <a:gd name="connsiteX12" fmla="*/ 30726 w 55158"/>
                <a:gd name="connsiteY12" fmla="*/ 89774 h 89773"/>
                <a:gd name="connsiteX13" fmla="*/ 5793 w 55158"/>
                <a:gd name="connsiteY13" fmla="*/ 89774 h 89773"/>
                <a:gd name="connsiteX14" fmla="*/ 1614 w 55158"/>
                <a:gd name="connsiteY14" fmla="*/ 88547 h 89773"/>
                <a:gd name="connsiteX15" fmla="*/ 0 w 55158"/>
                <a:gd name="connsiteY15" fmla="*/ 85578 h 89773"/>
                <a:gd name="connsiteX16" fmla="*/ 12894 w 55158"/>
                <a:gd name="connsiteY16" fmla="*/ 35971 h 89773"/>
                <a:gd name="connsiteX17" fmla="*/ 27515 w 55158"/>
                <a:gd name="connsiteY17" fmla="*/ 35971 h 89773"/>
                <a:gd name="connsiteX18" fmla="*/ 39925 w 55158"/>
                <a:gd name="connsiteY18" fmla="*/ 23319 h 89773"/>
                <a:gd name="connsiteX19" fmla="*/ 27272 w 55158"/>
                <a:gd name="connsiteY19" fmla="*/ 11522 h 89773"/>
                <a:gd name="connsiteX20" fmla="*/ 12910 w 55158"/>
                <a:gd name="connsiteY20" fmla="*/ 11522 h 89773"/>
                <a:gd name="connsiteX21" fmla="*/ 12910 w 55158"/>
                <a:gd name="connsiteY21" fmla="*/ 35971 h 89773"/>
                <a:gd name="connsiteX22" fmla="*/ 12894 w 55158"/>
                <a:gd name="connsiteY22" fmla="*/ 78219 h 89773"/>
                <a:gd name="connsiteX23" fmla="*/ 28241 w 55158"/>
                <a:gd name="connsiteY23" fmla="*/ 78219 h 89773"/>
                <a:gd name="connsiteX24" fmla="*/ 42119 w 55158"/>
                <a:gd name="connsiteY24" fmla="*/ 62985 h 89773"/>
                <a:gd name="connsiteX25" fmla="*/ 42119 w 55158"/>
                <a:gd name="connsiteY25" fmla="*/ 61016 h 89773"/>
                <a:gd name="connsiteX26" fmla="*/ 38618 w 55158"/>
                <a:gd name="connsiteY26" fmla="*/ 49720 h 89773"/>
                <a:gd name="connsiteX27" fmla="*/ 28241 w 55158"/>
                <a:gd name="connsiteY27" fmla="*/ 46283 h 89773"/>
                <a:gd name="connsiteX28" fmla="*/ 12894 w 55158"/>
                <a:gd name="connsiteY28" fmla="*/ 46283 h 89773"/>
                <a:gd name="connsiteX29" fmla="*/ 12894 w 55158"/>
                <a:gd name="connsiteY29" fmla="*/ 78219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58" h="89773">
                  <a:moveTo>
                    <a:pt x="0" y="85578"/>
                  </a:moveTo>
                  <a:lnTo>
                    <a:pt x="0" y="4293"/>
                  </a:lnTo>
                  <a:cubicBezTo>
                    <a:pt x="0" y="2985"/>
                    <a:pt x="581" y="1937"/>
                    <a:pt x="1726" y="1162"/>
                  </a:cubicBezTo>
                  <a:cubicBezTo>
                    <a:pt x="2873" y="387"/>
                    <a:pt x="4228" y="0"/>
                    <a:pt x="5777" y="0"/>
                  </a:cubicBezTo>
                  <a:lnTo>
                    <a:pt x="28128" y="0"/>
                  </a:lnTo>
                  <a:cubicBezTo>
                    <a:pt x="35664" y="0"/>
                    <a:pt x="41684" y="1549"/>
                    <a:pt x="46186" y="4664"/>
                  </a:cubicBezTo>
                  <a:cubicBezTo>
                    <a:pt x="50689" y="7778"/>
                    <a:pt x="52948" y="13297"/>
                    <a:pt x="52948" y="21237"/>
                  </a:cubicBezTo>
                  <a:cubicBezTo>
                    <a:pt x="52948" y="31388"/>
                    <a:pt x="49462" y="38020"/>
                    <a:pt x="42506" y="41135"/>
                  </a:cubicBezTo>
                  <a:cubicBezTo>
                    <a:pt x="46687" y="42781"/>
                    <a:pt x="49833" y="45121"/>
                    <a:pt x="51964" y="48203"/>
                  </a:cubicBezTo>
                  <a:cubicBezTo>
                    <a:pt x="54093" y="51285"/>
                    <a:pt x="55159" y="55756"/>
                    <a:pt x="55159" y="61646"/>
                  </a:cubicBezTo>
                  <a:lnTo>
                    <a:pt x="55159" y="63986"/>
                  </a:lnTo>
                  <a:cubicBezTo>
                    <a:pt x="55159" y="72991"/>
                    <a:pt x="52948" y="79542"/>
                    <a:pt x="48526" y="83641"/>
                  </a:cubicBezTo>
                  <a:cubicBezTo>
                    <a:pt x="44104" y="87740"/>
                    <a:pt x="38165" y="89774"/>
                    <a:pt x="30726" y="89774"/>
                  </a:cubicBezTo>
                  <a:lnTo>
                    <a:pt x="5793" y="89774"/>
                  </a:lnTo>
                  <a:cubicBezTo>
                    <a:pt x="4067" y="89774"/>
                    <a:pt x="2679" y="89370"/>
                    <a:pt x="1614" y="88547"/>
                  </a:cubicBezTo>
                  <a:cubicBezTo>
                    <a:pt x="533" y="87708"/>
                    <a:pt x="0" y="86740"/>
                    <a:pt x="0" y="85578"/>
                  </a:cubicBezTo>
                  <a:close/>
                  <a:moveTo>
                    <a:pt x="12894" y="35971"/>
                  </a:moveTo>
                  <a:lnTo>
                    <a:pt x="27515" y="35971"/>
                  </a:lnTo>
                  <a:cubicBezTo>
                    <a:pt x="35777" y="35971"/>
                    <a:pt x="39925" y="31759"/>
                    <a:pt x="39925" y="23319"/>
                  </a:cubicBezTo>
                  <a:cubicBezTo>
                    <a:pt x="39925" y="15460"/>
                    <a:pt x="35712" y="11522"/>
                    <a:pt x="27272" y="11522"/>
                  </a:cubicBezTo>
                  <a:lnTo>
                    <a:pt x="12910" y="11522"/>
                  </a:lnTo>
                  <a:lnTo>
                    <a:pt x="12910" y="35971"/>
                  </a:lnTo>
                  <a:close/>
                  <a:moveTo>
                    <a:pt x="12894" y="78219"/>
                  </a:moveTo>
                  <a:lnTo>
                    <a:pt x="28241" y="78219"/>
                  </a:lnTo>
                  <a:cubicBezTo>
                    <a:pt x="37488" y="78219"/>
                    <a:pt x="42119" y="73152"/>
                    <a:pt x="42119" y="62985"/>
                  </a:cubicBezTo>
                  <a:lnTo>
                    <a:pt x="42119" y="61016"/>
                  </a:lnTo>
                  <a:cubicBezTo>
                    <a:pt x="42119" y="55772"/>
                    <a:pt x="40957" y="52012"/>
                    <a:pt x="38618" y="49720"/>
                  </a:cubicBezTo>
                  <a:cubicBezTo>
                    <a:pt x="36277" y="47429"/>
                    <a:pt x="32824" y="46283"/>
                    <a:pt x="28241" y="46283"/>
                  </a:cubicBezTo>
                  <a:lnTo>
                    <a:pt x="12894" y="46283"/>
                  </a:lnTo>
                  <a:lnTo>
                    <a:pt x="12894" y="782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70" name="Figura a mano libera: forma 769">
              <a:extLst>
                <a:ext uri="{FF2B5EF4-FFF2-40B4-BE49-F238E27FC236}">
                  <a16:creationId xmlns:a16="http://schemas.microsoft.com/office/drawing/2014/main" id="{044387F5-4B89-FFD7-8DDB-5ABD088AA225}"/>
                </a:ext>
              </a:extLst>
            </p:cNvPr>
            <p:cNvSpPr/>
            <p:nvPr/>
          </p:nvSpPr>
          <p:spPr>
            <a:xfrm>
              <a:off x="11702657" y="2093011"/>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3 w 56223"/>
                <a:gd name="connsiteY3" fmla="*/ 0 h 90144"/>
                <a:gd name="connsiteX4" fmla="*/ 27628 w 56223"/>
                <a:gd name="connsiteY4" fmla="*/ 0 h 90144"/>
                <a:gd name="connsiteX5" fmla="*/ 55869 w 56223"/>
                <a:gd name="connsiteY5" fmla="*/ 25046 h 90144"/>
                <a:gd name="connsiteX6" fmla="*/ 51205 w 56223"/>
                <a:gd name="connsiteY6" fmla="*/ 41377 h 90144"/>
                <a:gd name="connsiteX7" fmla="*/ 38553 w 56223"/>
                <a:gd name="connsiteY7" fmla="*/ 49268 h 90144"/>
                <a:gd name="connsiteX8" fmla="*/ 55740 w 56223"/>
                <a:gd name="connsiteY8" fmla="*/ 81640 h 90144"/>
                <a:gd name="connsiteX9" fmla="*/ 56223 w 56223"/>
                <a:gd name="connsiteY9" fmla="*/ 83480 h 90144"/>
                <a:gd name="connsiteX10" fmla="*/ 53706 w 56223"/>
                <a:gd name="connsiteY10" fmla="*/ 88047 h 90144"/>
                <a:gd name="connsiteX11" fmla="*/ 48365 w 56223"/>
                <a:gd name="connsiteY11" fmla="*/ 90145 h 90144"/>
                <a:gd name="connsiteX12" fmla="*/ 43201 w 56223"/>
                <a:gd name="connsiteY12" fmla="*/ 86320 h 90144"/>
                <a:gd name="connsiteX13" fmla="*/ 25272 w 56223"/>
                <a:gd name="connsiteY13" fmla="*/ 51092 h 90144"/>
                <a:gd name="connsiteX14" fmla="*/ 12862 w 56223"/>
                <a:gd name="connsiteY14" fmla="*/ 51092 h 90144"/>
                <a:gd name="connsiteX15" fmla="*/ 12862 w 56223"/>
                <a:gd name="connsiteY15" fmla="*/ 85465 h 90144"/>
                <a:gd name="connsiteX16" fmla="*/ 10958 w 56223"/>
                <a:gd name="connsiteY16" fmla="*/ 88612 h 90144"/>
                <a:gd name="connsiteX17" fmla="*/ 6358 w 56223"/>
                <a:gd name="connsiteY17" fmla="*/ 89790 h 90144"/>
                <a:gd name="connsiteX18" fmla="*/ 1872 w 56223"/>
                <a:gd name="connsiteY18" fmla="*/ 88628 h 90144"/>
                <a:gd name="connsiteX19" fmla="*/ 0 w 56223"/>
                <a:gd name="connsiteY19" fmla="*/ 85481 h 90144"/>
                <a:gd name="connsiteX20" fmla="*/ 12894 w 56223"/>
                <a:gd name="connsiteY20" fmla="*/ 40780 h 90144"/>
                <a:gd name="connsiteX21" fmla="*/ 27628 w 56223"/>
                <a:gd name="connsiteY21" fmla="*/ 40780 h 90144"/>
                <a:gd name="connsiteX22" fmla="*/ 42862 w 56223"/>
                <a:gd name="connsiteY22" fmla="*/ 26159 h 90144"/>
                <a:gd name="connsiteX23" fmla="*/ 27628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50"/>
                    <a:pt x="1226" y="1226"/>
                  </a:cubicBezTo>
                  <a:cubicBezTo>
                    <a:pt x="2050" y="403"/>
                    <a:pt x="3066" y="0"/>
                    <a:pt x="4293" y="0"/>
                  </a:cubicBezTo>
                  <a:lnTo>
                    <a:pt x="27628" y="0"/>
                  </a:lnTo>
                  <a:cubicBezTo>
                    <a:pt x="46460" y="0"/>
                    <a:pt x="55869" y="8343"/>
                    <a:pt x="55869" y="25046"/>
                  </a:cubicBezTo>
                  <a:cubicBezTo>
                    <a:pt x="55869" y="31969"/>
                    <a:pt x="54320" y="37423"/>
                    <a:pt x="51205" y="41377"/>
                  </a:cubicBezTo>
                  <a:cubicBezTo>
                    <a:pt x="48090" y="45331"/>
                    <a:pt x="43878" y="47961"/>
                    <a:pt x="38553" y="49268"/>
                  </a:cubicBezTo>
                  <a:lnTo>
                    <a:pt x="55740" y="81640"/>
                  </a:lnTo>
                  <a:cubicBezTo>
                    <a:pt x="56062" y="82221"/>
                    <a:pt x="56223" y="82835"/>
                    <a:pt x="56223" y="83480"/>
                  </a:cubicBezTo>
                  <a:cubicBezTo>
                    <a:pt x="56223" y="85126"/>
                    <a:pt x="55384" y="86643"/>
                    <a:pt x="53706" y="88047"/>
                  </a:cubicBezTo>
                  <a:cubicBezTo>
                    <a:pt x="52027" y="89451"/>
                    <a:pt x="50253" y="90145"/>
                    <a:pt x="48365" y="90145"/>
                  </a:cubicBezTo>
                  <a:cubicBezTo>
                    <a:pt x="46234" y="90145"/>
                    <a:pt x="44524" y="88870"/>
                    <a:pt x="43201" y="86320"/>
                  </a:cubicBezTo>
                  <a:lnTo>
                    <a:pt x="25272" y="51092"/>
                  </a:lnTo>
                  <a:lnTo>
                    <a:pt x="12862" y="51092"/>
                  </a:lnTo>
                  <a:lnTo>
                    <a:pt x="12862" y="85465"/>
                  </a:lnTo>
                  <a:cubicBezTo>
                    <a:pt x="12862" y="86772"/>
                    <a:pt x="12232" y="87821"/>
                    <a:pt x="10958" y="88612"/>
                  </a:cubicBezTo>
                  <a:cubicBezTo>
                    <a:pt x="9683" y="89387"/>
                    <a:pt x="8149" y="89790"/>
                    <a:pt x="6358" y="89790"/>
                  </a:cubicBezTo>
                  <a:cubicBezTo>
                    <a:pt x="4632" y="89790"/>
                    <a:pt x="3147" y="89403"/>
                    <a:pt x="1872" y="88628"/>
                  </a:cubicBezTo>
                  <a:cubicBezTo>
                    <a:pt x="645" y="87837"/>
                    <a:pt x="0" y="86788"/>
                    <a:pt x="0" y="85481"/>
                  </a:cubicBezTo>
                  <a:close/>
                  <a:moveTo>
                    <a:pt x="12894" y="40780"/>
                  </a:moveTo>
                  <a:lnTo>
                    <a:pt x="27628" y="40780"/>
                  </a:lnTo>
                  <a:cubicBezTo>
                    <a:pt x="37779" y="40780"/>
                    <a:pt x="42862" y="35906"/>
                    <a:pt x="42862" y="26159"/>
                  </a:cubicBezTo>
                  <a:cubicBezTo>
                    <a:pt x="42862" y="16412"/>
                    <a:pt x="37779"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71" name="Figura a mano libera: forma 770">
              <a:extLst>
                <a:ext uri="{FF2B5EF4-FFF2-40B4-BE49-F238E27FC236}">
                  <a16:creationId xmlns:a16="http://schemas.microsoft.com/office/drawing/2014/main" id="{C346F3B0-6AA1-B793-FB4B-461FA4F0E342}"/>
                </a:ext>
              </a:extLst>
            </p:cNvPr>
            <p:cNvSpPr/>
            <p:nvPr/>
          </p:nvSpPr>
          <p:spPr>
            <a:xfrm>
              <a:off x="11771307" y="2093011"/>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3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3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2" y="0"/>
                    <a:pt x="6503"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7"/>
                    <a:pt x="8295" y="89774"/>
                    <a:pt x="6503" y="89774"/>
                  </a:cubicBezTo>
                  <a:cubicBezTo>
                    <a:pt x="4777" y="89774"/>
                    <a:pt x="3276" y="89387"/>
                    <a:pt x="1953"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72" name="Figura a mano libera: forma 771">
              <a:extLst>
                <a:ext uri="{FF2B5EF4-FFF2-40B4-BE49-F238E27FC236}">
                  <a16:creationId xmlns:a16="http://schemas.microsoft.com/office/drawing/2014/main" id="{971A6C73-B759-981D-79E1-9983A964FCCD}"/>
                </a:ext>
              </a:extLst>
            </p:cNvPr>
            <p:cNvSpPr/>
            <p:nvPr/>
          </p:nvSpPr>
          <p:spPr>
            <a:xfrm>
              <a:off x="11800532" y="2093027"/>
              <a:ext cx="53786" cy="89822"/>
            </a:xfrm>
            <a:custGeom>
              <a:avLst/>
              <a:gdLst>
                <a:gd name="connsiteX0" fmla="*/ 0 w 53786"/>
                <a:gd name="connsiteY0" fmla="*/ 85465 h 89822"/>
                <a:gd name="connsiteX1" fmla="*/ 0 w 53786"/>
                <a:gd name="connsiteY1" fmla="*/ 4293 h 89822"/>
                <a:gd name="connsiteX2" fmla="*/ 1727 w 53786"/>
                <a:gd name="connsiteY2" fmla="*/ 1162 h 89822"/>
                <a:gd name="connsiteX3" fmla="*/ 5777 w 53786"/>
                <a:gd name="connsiteY3" fmla="*/ 0 h 89822"/>
                <a:gd name="connsiteX4" fmla="*/ 49494 w 53786"/>
                <a:gd name="connsiteY4" fmla="*/ 0 h 89822"/>
                <a:gd name="connsiteX5" fmla="*/ 52689 w 53786"/>
                <a:gd name="connsiteY5" fmla="*/ 1727 h 89822"/>
                <a:gd name="connsiteX6" fmla="*/ 53787 w 53786"/>
                <a:gd name="connsiteY6" fmla="*/ 5664 h 89822"/>
                <a:gd name="connsiteX7" fmla="*/ 52625 w 53786"/>
                <a:gd name="connsiteY7" fmla="*/ 9844 h 89822"/>
                <a:gd name="connsiteX8" fmla="*/ 49494 w 53786"/>
                <a:gd name="connsiteY8" fmla="*/ 11571 h 89822"/>
                <a:gd name="connsiteX9" fmla="*/ 13024 w 53786"/>
                <a:gd name="connsiteY9" fmla="*/ 11571 h 89822"/>
                <a:gd name="connsiteX10" fmla="*/ 13024 w 53786"/>
                <a:gd name="connsiteY10" fmla="*/ 39699 h 89822"/>
                <a:gd name="connsiteX11" fmla="*/ 31936 w 53786"/>
                <a:gd name="connsiteY11" fmla="*/ 39699 h 89822"/>
                <a:gd name="connsiteX12" fmla="*/ 35067 w 53786"/>
                <a:gd name="connsiteY12" fmla="*/ 41232 h 89822"/>
                <a:gd name="connsiteX13" fmla="*/ 36229 w 53786"/>
                <a:gd name="connsiteY13" fmla="*/ 44976 h 89822"/>
                <a:gd name="connsiteX14" fmla="*/ 35116 w 53786"/>
                <a:gd name="connsiteY14" fmla="*/ 48477 h 89822"/>
                <a:gd name="connsiteX15" fmla="*/ 31921 w 53786"/>
                <a:gd name="connsiteY15" fmla="*/ 50011 h 89822"/>
                <a:gd name="connsiteX16" fmla="*/ 13007 w 53786"/>
                <a:gd name="connsiteY16" fmla="*/ 50011 h 89822"/>
                <a:gd name="connsiteX17" fmla="*/ 13007 w 53786"/>
                <a:gd name="connsiteY17" fmla="*/ 78251 h 89822"/>
                <a:gd name="connsiteX18" fmla="*/ 49478 w 53786"/>
                <a:gd name="connsiteY18" fmla="*/ 78251 h 89822"/>
                <a:gd name="connsiteX19" fmla="*/ 52609 w 53786"/>
                <a:gd name="connsiteY19" fmla="*/ 79978 h 89822"/>
                <a:gd name="connsiteX20" fmla="*/ 53771 w 53786"/>
                <a:gd name="connsiteY20" fmla="*/ 84158 h 89822"/>
                <a:gd name="connsiteX21" fmla="*/ 52674 w 53786"/>
                <a:gd name="connsiteY21" fmla="*/ 88095 h 89822"/>
                <a:gd name="connsiteX22" fmla="*/ 49478 w 53786"/>
                <a:gd name="connsiteY22" fmla="*/ 89822 h 89822"/>
                <a:gd name="connsiteX23" fmla="*/ 5777 w 53786"/>
                <a:gd name="connsiteY23" fmla="*/ 89822 h 89822"/>
                <a:gd name="connsiteX24" fmla="*/ 1727 w 53786"/>
                <a:gd name="connsiteY24" fmla="*/ 88660 h 89822"/>
                <a:gd name="connsiteX25" fmla="*/ 0 w 53786"/>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86" h="89822">
                  <a:moveTo>
                    <a:pt x="0" y="85465"/>
                  </a:moveTo>
                  <a:lnTo>
                    <a:pt x="0" y="4293"/>
                  </a:lnTo>
                  <a:cubicBezTo>
                    <a:pt x="0" y="2985"/>
                    <a:pt x="565" y="1937"/>
                    <a:pt x="1727" y="1162"/>
                  </a:cubicBezTo>
                  <a:cubicBezTo>
                    <a:pt x="2873" y="387"/>
                    <a:pt x="4228" y="0"/>
                    <a:pt x="5777" y="0"/>
                  </a:cubicBezTo>
                  <a:lnTo>
                    <a:pt x="49494" y="0"/>
                  </a:lnTo>
                  <a:cubicBezTo>
                    <a:pt x="50882" y="0"/>
                    <a:pt x="51947" y="581"/>
                    <a:pt x="52689" y="1727"/>
                  </a:cubicBezTo>
                  <a:cubicBezTo>
                    <a:pt x="53432" y="2872"/>
                    <a:pt x="53787" y="4180"/>
                    <a:pt x="53787" y="5664"/>
                  </a:cubicBezTo>
                  <a:cubicBezTo>
                    <a:pt x="53787" y="7310"/>
                    <a:pt x="53399" y="8698"/>
                    <a:pt x="52625" y="9844"/>
                  </a:cubicBezTo>
                  <a:cubicBezTo>
                    <a:pt x="51850" y="10990"/>
                    <a:pt x="50801" y="11571"/>
                    <a:pt x="49494" y="11571"/>
                  </a:cubicBezTo>
                  <a:lnTo>
                    <a:pt x="13024" y="11571"/>
                  </a:lnTo>
                  <a:lnTo>
                    <a:pt x="13024" y="39699"/>
                  </a:lnTo>
                  <a:lnTo>
                    <a:pt x="31936" y="39699"/>
                  </a:lnTo>
                  <a:cubicBezTo>
                    <a:pt x="33244" y="39699"/>
                    <a:pt x="34293" y="40215"/>
                    <a:pt x="35067" y="41232"/>
                  </a:cubicBezTo>
                  <a:cubicBezTo>
                    <a:pt x="35842" y="42248"/>
                    <a:pt x="36229" y="43507"/>
                    <a:pt x="36229" y="44976"/>
                  </a:cubicBezTo>
                  <a:cubicBezTo>
                    <a:pt x="36229" y="46283"/>
                    <a:pt x="35858" y="47461"/>
                    <a:pt x="35116" y="48477"/>
                  </a:cubicBezTo>
                  <a:cubicBezTo>
                    <a:pt x="34374" y="49510"/>
                    <a:pt x="33308" y="50011"/>
                    <a:pt x="31921" y="50011"/>
                  </a:cubicBezTo>
                  <a:lnTo>
                    <a:pt x="13007" y="50011"/>
                  </a:lnTo>
                  <a:lnTo>
                    <a:pt x="13007" y="78251"/>
                  </a:lnTo>
                  <a:lnTo>
                    <a:pt x="49478" y="78251"/>
                  </a:lnTo>
                  <a:cubicBezTo>
                    <a:pt x="50786" y="78251"/>
                    <a:pt x="51834" y="78832"/>
                    <a:pt x="52609" y="79978"/>
                  </a:cubicBezTo>
                  <a:cubicBezTo>
                    <a:pt x="53383" y="81124"/>
                    <a:pt x="53771" y="82512"/>
                    <a:pt x="53771" y="84158"/>
                  </a:cubicBezTo>
                  <a:cubicBezTo>
                    <a:pt x="53771" y="85626"/>
                    <a:pt x="53399" y="86950"/>
                    <a:pt x="52674" y="88095"/>
                  </a:cubicBezTo>
                  <a:cubicBezTo>
                    <a:pt x="51931" y="89241"/>
                    <a:pt x="50866" y="89822"/>
                    <a:pt x="49478" y="89822"/>
                  </a:cubicBezTo>
                  <a:lnTo>
                    <a:pt x="5777" y="89822"/>
                  </a:lnTo>
                  <a:cubicBezTo>
                    <a:pt x="4228" y="89822"/>
                    <a:pt x="2873" y="89435"/>
                    <a:pt x="1727"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73" name="Figura a mano libera: forma 772">
              <a:extLst>
                <a:ext uri="{FF2B5EF4-FFF2-40B4-BE49-F238E27FC236}">
                  <a16:creationId xmlns:a16="http://schemas.microsoft.com/office/drawing/2014/main" id="{2B7144A6-BD20-3BEA-7224-BDCFE49A8A3D}"/>
                </a:ext>
              </a:extLst>
            </p:cNvPr>
            <p:cNvSpPr/>
            <p:nvPr/>
          </p:nvSpPr>
          <p:spPr>
            <a:xfrm>
              <a:off x="11864760" y="2093027"/>
              <a:ext cx="53060" cy="89773"/>
            </a:xfrm>
            <a:custGeom>
              <a:avLst/>
              <a:gdLst>
                <a:gd name="connsiteX0" fmla="*/ 0 w 53060"/>
                <a:gd name="connsiteY0" fmla="*/ 85465 h 89773"/>
                <a:gd name="connsiteX1" fmla="*/ 0 w 53060"/>
                <a:gd name="connsiteY1" fmla="*/ 4293 h 89773"/>
                <a:gd name="connsiteX2" fmla="*/ 1726 w 53060"/>
                <a:gd name="connsiteY2" fmla="*/ 1162 h 89773"/>
                <a:gd name="connsiteX3" fmla="*/ 5777 w 53060"/>
                <a:gd name="connsiteY3" fmla="*/ 0 h 89773"/>
                <a:gd name="connsiteX4" fmla="*/ 48880 w 53060"/>
                <a:gd name="connsiteY4" fmla="*/ 0 h 89773"/>
                <a:gd name="connsiteX5" fmla="*/ 52012 w 53060"/>
                <a:gd name="connsiteY5" fmla="*/ 1662 h 89773"/>
                <a:gd name="connsiteX6" fmla="*/ 53060 w 53060"/>
                <a:gd name="connsiteY6" fmla="*/ 5648 h 89773"/>
                <a:gd name="connsiteX7" fmla="*/ 51947 w 53060"/>
                <a:gd name="connsiteY7" fmla="*/ 9828 h 89773"/>
                <a:gd name="connsiteX8" fmla="*/ 48880 w 53060"/>
                <a:gd name="connsiteY8" fmla="*/ 11555 h 89773"/>
                <a:gd name="connsiteX9" fmla="*/ 13023 w 53060"/>
                <a:gd name="connsiteY9" fmla="*/ 11555 h 89773"/>
                <a:gd name="connsiteX10" fmla="*/ 13023 w 53060"/>
                <a:gd name="connsiteY10" fmla="*/ 39682 h 89773"/>
                <a:gd name="connsiteX11" fmla="*/ 32049 w 53060"/>
                <a:gd name="connsiteY11" fmla="*/ 39682 h 89773"/>
                <a:gd name="connsiteX12" fmla="*/ 35115 w 53060"/>
                <a:gd name="connsiteY12" fmla="*/ 41216 h 89773"/>
                <a:gd name="connsiteX13" fmla="*/ 36229 w 53060"/>
                <a:gd name="connsiteY13" fmla="*/ 44959 h 89773"/>
                <a:gd name="connsiteX14" fmla="*/ 35180 w 53060"/>
                <a:gd name="connsiteY14" fmla="*/ 48461 h 89773"/>
                <a:gd name="connsiteX15" fmla="*/ 32049 w 53060"/>
                <a:gd name="connsiteY15" fmla="*/ 49994 h 89773"/>
                <a:gd name="connsiteX16" fmla="*/ 13023 w 53060"/>
                <a:gd name="connsiteY16" fmla="*/ 49994 h 89773"/>
                <a:gd name="connsiteX17" fmla="*/ 13023 w 53060"/>
                <a:gd name="connsiteY17" fmla="*/ 85481 h 89773"/>
                <a:gd name="connsiteX18" fmla="*/ 11118 w 53060"/>
                <a:gd name="connsiteY18" fmla="*/ 88676 h 89773"/>
                <a:gd name="connsiteX19" fmla="*/ 6519 w 53060"/>
                <a:gd name="connsiteY19" fmla="*/ 89774 h 89773"/>
                <a:gd name="connsiteX20" fmla="*/ 1968 w 53060"/>
                <a:gd name="connsiteY20" fmla="*/ 88676 h 89773"/>
                <a:gd name="connsiteX21" fmla="*/ 0 w 53060"/>
                <a:gd name="connsiteY21"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60" h="89773">
                  <a:moveTo>
                    <a:pt x="0" y="85465"/>
                  </a:moveTo>
                  <a:lnTo>
                    <a:pt x="0" y="4293"/>
                  </a:lnTo>
                  <a:cubicBezTo>
                    <a:pt x="0" y="2985"/>
                    <a:pt x="564" y="1937"/>
                    <a:pt x="1726" y="1162"/>
                  </a:cubicBezTo>
                  <a:cubicBezTo>
                    <a:pt x="2872" y="387"/>
                    <a:pt x="4227" y="0"/>
                    <a:pt x="5777" y="0"/>
                  </a:cubicBezTo>
                  <a:lnTo>
                    <a:pt x="48880" y="0"/>
                  </a:lnTo>
                  <a:cubicBezTo>
                    <a:pt x="50269" y="0"/>
                    <a:pt x="51317" y="549"/>
                    <a:pt x="52012" y="1662"/>
                  </a:cubicBezTo>
                  <a:cubicBezTo>
                    <a:pt x="52705" y="2776"/>
                    <a:pt x="53060" y="4099"/>
                    <a:pt x="53060" y="5648"/>
                  </a:cubicBezTo>
                  <a:cubicBezTo>
                    <a:pt x="53060" y="7294"/>
                    <a:pt x="52689" y="8682"/>
                    <a:pt x="51947" y="9828"/>
                  </a:cubicBezTo>
                  <a:cubicBezTo>
                    <a:pt x="51205" y="10974"/>
                    <a:pt x="50187" y="11555"/>
                    <a:pt x="48880" y="11555"/>
                  </a:cubicBezTo>
                  <a:lnTo>
                    <a:pt x="13023" y="11555"/>
                  </a:lnTo>
                  <a:lnTo>
                    <a:pt x="13023" y="39682"/>
                  </a:lnTo>
                  <a:lnTo>
                    <a:pt x="32049" y="39682"/>
                  </a:lnTo>
                  <a:cubicBezTo>
                    <a:pt x="33356" y="39682"/>
                    <a:pt x="34389" y="40199"/>
                    <a:pt x="35115" y="41216"/>
                  </a:cubicBezTo>
                  <a:cubicBezTo>
                    <a:pt x="35857" y="42232"/>
                    <a:pt x="36229" y="43491"/>
                    <a:pt x="36229" y="44959"/>
                  </a:cubicBezTo>
                  <a:cubicBezTo>
                    <a:pt x="36229" y="46267"/>
                    <a:pt x="35874" y="47445"/>
                    <a:pt x="35180" y="48461"/>
                  </a:cubicBezTo>
                  <a:cubicBezTo>
                    <a:pt x="34486" y="49494"/>
                    <a:pt x="33437" y="49994"/>
                    <a:pt x="32049" y="49994"/>
                  </a:cubicBezTo>
                  <a:lnTo>
                    <a:pt x="13023" y="49994"/>
                  </a:lnTo>
                  <a:lnTo>
                    <a:pt x="13023" y="85481"/>
                  </a:lnTo>
                  <a:cubicBezTo>
                    <a:pt x="13023" y="86869"/>
                    <a:pt x="12393" y="87934"/>
                    <a:pt x="11118" y="88676"/>
                  </a:cubicBezTo>
                  <a:cubicBezTo>
                    <a:pt x="9843" y="89419"/>
                    <a:pt x="8311" y="89774"/>
                    <a:pt x="6519" y="89774"/>
                  </a:cubicBezTo>
                  <a:cubicBezTo>
                    <a:pt x="4792" y="89774"/>
                    <a:pt x="3291" y="89403"/>
                    <a:pt x="1968" y="88676"/>
                  </a:cubicBezTo>
                  <a:cubicBezTo>
                    <a:pt x="661" y="87918"/>
                    <a:pt x="0" y="86853"/>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74" name="Figura a mano libera: forma 773">
              <a:extLst>
                <a:ext uri="{FF2B5EF4-FFF2-40B4-BE49-F238E27FC236}">
                  <a16:creationId xmlns:a16="http://schemas.microsoft.com/office/drawing/2014/main" id="{CFA5328A-751E-3D6E-B5CC-318C1F01B7C6}"/>
                </a:ext>
              </a:extLst>
            </p:cNvPr>
            <p:cNvSpPr/>
            <p:nvPr/>
          </p:nvSpPr>
          <p:spPr>
            <a:xfrm>
              <a:off x="11404369" y="2215657"/>
              <a:ext cx="55125" cy="90500"/>
            </a:xfrm>
            <a:custGeom>
              <a:avLst/>
              <a:gdLst>
                <a:gd name="connsiteX0" fmla="*/ 0 w 55125"/>
                <a:gd name="connsiteY0" fmla="*/ 63131 h 90500"/>
                <a:gd name="connsiteX1" fmla="*/ 0 w 55125"/>
                <a:gd name="connsiteY1" fmla="*/ 27386 h 90500"/>
                <a:gd name="connsiteX2" fmla="*/ 7487 w 55125"/>
                <a:gd name="connsiteY2" fmla="*/ 6633 h 90500"/>
                <a:gd name="connsiteX3" fmla="*/ 27499 w 55125"/>
                <a:gd name="connsiteY3" fmla="*/ 0 h 90500"/>
                <a:gd name="connsiteX4" fmla="*/ 47574 w 55125"/>
                <a:gd name="connsiteY4" fmla="*/ 6633 h 90500"/>
                <a:gd name="connsiteX5" fmla="*/ 55126 w 55125"/>
                <a:gd name="connsiteY5" fmla="*/ 27386 h 90500"/>
                <a:gd name="connsiteX6" fmla="*/ 55126 w 55125"/>
                <a:gd name="connsiteY6" fmla="*/ 63114 h 90500"/>
                <a:gd name="connsiteX7" fmla="*/ 47574 w 55125"/>
                <a:gd name="connsiteY7" fmla="*/ 83867 h 90500"/>
                <a:gd name="connsiteX8" fmla="*/ 27499 w 55125"/>
                <a:gd name="connsiteY8" fmla="*/ 90500 h 90500"/>
                <a:gd name="connsiteX9" fmla="*/ 7487 w 55125"/>
                <a:gd name="connsiteY9" fmla="*/ 83867 h 90500"/>
                <a:gd name="connsiteX10" fmla="*/ 0 w 55125"/>
                <a:gd name="connsiteY10" fmla="*/ 63131 h 90500"/>
                <a:gd name="connsiteX11" fmla="*/ 13023 w 55125"/>
                <a:gd name="connsiteY11" fmla="*/ 63131 h 90500"/>
                <a:gd name="connsiteX12" fmla="*/ 27514 w 55125"/>
                <a:gd name="connsiteY12" fmla="*/ 78978 h 90500"/>
                <a:gd name="connsiteX13" fmla="*/ 38327 w 55125"/>
                <a:gd name="connsiteY13" fmla="*/ 75040 h 90500"/>
                <a:gd name="connsiteX14" fmla="*/ 42135 w 55125"/>
                <a:gd name="connsiteY14" fmla="*/ 63131 h 90500"/>
                <a:gd name="connsiteX15" fmla="*/ 42135 w 55125"/>
                <a:gd name="connsiteY15" fmla="*/ 27386 h 90500"/>
                <a:gd name="connsiteX16" fmla="*/ 38327 w 55125"/>
                <a:gd name="connsiteY16" fmla="*/ 15476 h 90500"/>
                <a:gd name="connsiteX17" fmla="*/ 27514 w 55125"/>
                <a:gd name="connsiteY17" fmla="*/ 11538 h 90500"/>
                <a:gd name="connsiteX18" fmla="*/ 13023 w 55125"/>
                <a:gd name="connsiteY18" fmla="*/ 27386 h 90500"/>
                <a:gd name="connsiteX19" fmla="*/ 13023 w 55125"/>
                <a:gd name="connsiteY19" fmla="*/ 63131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5" h="90500">
                  <a:moveTo>
                    <a:pt x="0" y="63131"/>
                  </a:moveTo>
                  <a:lnTo>
                    <a:pt x="0" y="27386"/>
                  </a:lnTo>
                  <a:cubicBezTo>
                    <a:pt x="0" y="17977"/>
                    <a:pt x="2501" y="11054"/>
                    <a:pt x="7487" y="6633"/>
                  </a:cubicBezTo>
                  <a:cubicBezTo>
                    <a:pt x="12474" y="2211"/>
                    <a:pt x="19155" y="0"/>
                    <a:pt x="27499" y="0"/>
                  </a:cubicBezTo>
                  <a:cubicBezTo>
                    <a:pt x="35842" y="0"/>
                    <a:pt x="42539" y="2211"/>
                    <a:pt x="47574" y="6633"/>
                  </a:cubicBezTo>
                  <a:cubicBezTo>
                    <a:pt x="52608" y="11054"/>
                    <a:pt x="55126" y="17977"/>
                    <a:pt x="55126" y="27386"/>
                  </a:cubicBezTo>
                  <a:lnTo>
                    <a:pt x="55126" y="63114"/>
                  </a:lnTo>
                  <a:cubicBezTo>
                    <a:pt x="55126" y="72523"/>
                    <a:pt x="52608" y="79446"/>
                    <a:pt x="47574" y="83867"/>
                  </a:cubicBezTo>
                  <a:cubicBezTo>
                    <a:pt x="42539" y="88289"/>
                    <a:pt x="35842" y="90500"/>
                    <a:pt x="27499" y="90500"/>
                  </a:cubicBezTo>
                  <a:cubicBezTo>
                    <a:pt x="19155" y="90500"/>
                    <a:pt x="12474" y="88289"/>
                    <a:pt x="7487" y="83867"/>
                  </a:cubicBezTo>
                  <a:cubicBezTo>
                    <a:pt x="2501" y="79462"/>
                    <a:pt x="0" y="72539"/>
                    <a:pt x="0" y="63131"/>
                  </a:cubicBezTo>
                  <a:close/>
                  <a:moveTo>
                    <a:pt x="13023" y="63131"/>
                  </a:moveTo>
                  <a:cubicBezTo>
                    <a:pt x="13023" y="73685"/>
                    <a:pt x="17848" y="78978"/>
                    <a:pt x="27514" y="78978"/>
                  </a:cubicBezTo>
                  <a:cubicBezTo>
                    <a:pt x="32178" y="78978"/>
                    <a:pt x="35777" y="77671"/>
                    <a:pt x="38327" y="75040"/>
                  </a:cubicBezTo>
                  <a:cubicBezTo>
                    <a:pt x="40860" y="72426"/>
                    <a:pt x="42135" y="68456"/>
                    <a:pt x="42135" y="63131"/>
                  </a:cubicBezTo>
                  <a:lnTo>
                    <a:pt x="42135" y="27386"/>
                  </a:lnTo>
                  <a:cubicBezTo>
                    <a:pt x="42135" y="22060"/>
                    <a:pt x="40860" y="18090"/>
                    <a:pt x="38327" y="15476"/>
                  </a:cubicBezTo>
                  <a:cubicBezTo>
                    <a:pt x="35793" y="12862"/>
                    <a:pt x="32178" y="11538"/>
                    <a:pt x="27514" y="11538"/>
                  </a:cubicBezTo>
                  <a:cubicBezTo>
                    <a:pt x="17848" y="11538"/>
                    <a:pt x="13023" y="16815"/>
                    <a:pt x="13023" y="27386"/>
                  </a:cubicBezTo>
                  <a:lnTo>
                    <a:pt x="13023" y="63131"/>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75" name="Figura a mano libera: forma 774">
              <a:extLst>
                <a:ext uri="{FF2B5EF4-FFF2-40B4-BE49-F238E27FC236}">
                  <a16:creationId xmlns:a16="http://schemas.microsoft.com/office/drawing/2014/main" id="{BFEB6899-C38A-FEE9-F826-501A6355339B}"/>
                </a:ext>
              </a:extLst>
            </p:cNvPr>
            <p:cNvSpPr/>
            <p:nvPr/>
          </p:nvSpPr>
          <p:spPr>
            <a:xfrm>
              <a:off x="11474745" y="2215674"/>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3 w 56578"/>
                <a:gd name="connsiteY3" fmla="*/ 1533 h 89773"/>
                <a:gd name="connsiteX4" fmla="*/ 16315 w 56578"/>
                <a:gd name="connsiteY4" fmla="*/ 7375 h 89773"/>
                <a:gd name="connsiteX5" fmla="*/ 43572 w 56578"/>
                <a:gd name="connsiteY5" fmla="*/ 60548 h 89773"/>
                <a:gd name="connsiteX6" fmla="*/ 43572 w 56578"/>
                <a:gd name="connsiteY6" fmla="*/ 4180 h 89773"/>
                <a:gd name="connsiteX7" fmla="*/ 45476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0 w 56578"/>
                <a:gd name="connsiteY15" fmla="*/ 29096 h 89773"/>
                <a:gd name="connsiteX16" fmla="*/ 12990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6"/>
                    <a:pt x="12023" y="1533"/>
                  </a:cubicBezTo>
                  <a:cubicBezTo>
                    <a:pt x="13410" y="2566"/>
                    <a:pt x="14847" y="4502"/>
                    <a:pt x="16315" y="7375"/>
                  </a:cubicBezTo>
                  <a:lnTo>
                    <a:pt x="43572" y="60548"/>
                  </a:lnTo>
                  <a:lnTo>
                    <a:pt x="43572" y="4180"/>
                  </a:lnTo>
                  <a:cubicBezTo>
                    <a:pt x="43572" y="2792"/>
                    <a:pt x="44201" y="1743"/>
                    <a:pt x="45476" y="1049"/>
                  </a:cubicBezTo>
                  <a:cubicBezTo>
                    <a:pt x="46750"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7"/>
                    <a:pt x="51867" y="89774"/>
                    <a:pt x="50075" y="89774"/>
                  </a:cubicBezTo>
                  <a:cubicBezTo>
                    <a:pt x="46638" y="89774"/>
                    <a:pt x="44055" y="88176"/>
                    <a:pt x="42345" y="84981"/>
                  </a:cubicBezTo>
                  <a:lnTo>
                    <a:pt x="12990" y="29096"/>
                  </a:lnTo>
                  <a:lnTo>
                    <a:pt x="12990" y="85465"/>
                  </a:lnTo>
                  <a:cubicBezTo>
                    <a:pt x="12990" y="86772"/>
                    <a:pt x="12362" y="87821"/>
                    <a:pt x="11087" y="88596"/>
                  </a:cubicBezTo>
                  <a:cubicBezTo>
                    <a:pt x="9812" y="89370"/>
                    <a:pt x="8278" y="89758"/>
                    <a:pt x="6487" y="89758"/>
                  </a:cubicBezTo>
                  <a:cubicBezTo>
                    <a:pt x="4761" y="89758"/>
                    <a:pt x="3260" y="89370"/>
                    <a:pt x="1937"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76" name="Figura a mano libera: forma 775">
              <a:extLst>
                <a:ext uri="{FF2B5EF4-FFF2-40B4-BE49-F238E27FC236}">
                  <a16:creationId xmlns:a16="http://schemas.microsoft.com/office/drawing/2014/main" id="{8F39C332-18C8-C9D8-6F2E-5B79CF06B4A2}"/>
                </a:ext>
              </a:extLst>
            </p:cNvPr>
            <p:cNvSpPr/>
            <p:nvPr/>
          </p:nvSpPr>
          <p:spPr>
            <a:xfrm>
              <a:off x="11565746" y="2215657"/>
              <a:ext cx="59563" cy="89773"/>
            </a:xfrm>
            <a:custGeom>
              <a:avLst/>
              <a:gdLst>
                <a:gd name="connsiteX0" fmla="*/ 0 w 59563"/>
                <a:gd name="connsiteY0" fmla="*/ 5971 h 89773"/>
                <a:gd name="connsiteX1" fmla="*/ 1113 w 59563"/>
                <a:gd name="connsiteY1" fmla="*/ 1807 h 89773"/>
                <a:gd name="connsiteX2" fmla="*/ 4309 w 59563"/>
                <a:gd name="connsiteY2" fmla="*/ 0 h 89773"/>
                <a:gd name="connsiteX3" fmla="*/ 55271 w 59563"/>
                <a:gd name="connsiteY3" fmla="*/ 0 h 89773"/>
                <a:gd name="connsiteX4" fmla="*/ 58467 w 59563"/>
                <a:gd name="connsiteY4" fmla="*/ 1743 h 89773"/>
                <a:gd name="connsiteX5" fmla="*/ 59564 w 59563"/>
                <a:gd name="connsiteY5" fmla="*/ 5842 h 89773"/>
                <a:gd name="connsiteX6" fmla="*/ 58402 w 59563"/>
                <a:gd name="connsiteY6" fmla="*/ 10247 h 89773"/>
                <a:gd name="connsiteX7" fmla="*/ 55271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55 w 59563"/>
                <a:gd name="connsiteY11" fmla="*/ 89774 h 89773"/>
                <a:gd name="connsiteX12" fmla="*/ 25255 w 59563"/>
                <a:gd name="connsiteY12" fmla="*/ 88612 h 89773"/>
                <a:gd name="connsiteX13" fmla="*/ 23351 w 59563"/>
                <a:gd name="connsiteY13" fmla="*/ 85481 h 89773"/>
                <a:gd name="connsiteX14" fmla="*/ 23351 w 59563"/>
                <a:gd name="connsiteY14" fmla="*/ 12039 h 89773"/>
                <a:gd name="connsiteX15" fmla="*/ 4324 w 59563"/>
                <a:gd name="connsiteY15" fmla="*/ 12039 h 89773"/>
                <a:gd name="connsiteX16" fmla="*/ 1194 w 59563"/>
                <a:gd name="connsiteY16" fmla="*/ 10247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8" y="12039"/>
                  </a:lnTo>
                  <a:lnTo>
                    <a:pt x="36358" y="85481"/>
                  </a:lnTo>
                  <a:cubicBezTo>
                    <a:pt x="36358" y="86788"/>
                    <a:pt x="35696" y="87837"/>
                    <a:pt x="34389" y="88612"/>
                  </a:cubicBezTo>
                  <a:cubicBezTo>
                    <a:pt x="33082" y="89387"/>
                    <a:pt x="31565" y="89774"/>
                    <a:pt x="29855" y="89774"/>
                  </a:cubicBezTo>
                  <a:cubicBezTo>
                    <a:pt x="28047" y="89774"/>
                    <a:pt x="26514" y="89387"/>
                    <a:pt x="25255" y="88612"/>
                  </a:cubicBezTo>
                  <a:cubicBezTo>
                    <a:pt x="23980" y="87837"/>
                    <a:pt x="23351" y="86788"/>
                    <a:pt x="23351" y="85481"/>
                  </a:cubicBezTo>
                  <a:lnTo>
                    <a:pt x="23351" y="12039"/>
                  </a:lnTo>
                  <a:lnTo>
                    <a:pt x="4324" y="12039"/>
                  </a:lnTo>
                  <a:cubicBezTo>
                    <a:pt x="3017" y="12039"/>
                    <a:pt x="1968" y="11442"/>
                    <a:pt x="1194" y="10247"/>
                  </a:cubicBezTo>
                  <a:cubicBezTo>
                    <a:pt x="419" y="9053"/>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77" name="Figura a mano libera: forma 776">
              <a:extLst>
                <a:ext uri="{FF2B5EF4-FFF2-40B4-BE49-F238E27FC236}">
                  <a16:creationId xmlns:a16="http://schemas.microsoft.com/office/drawing/2014/main" id="{B7FD44FB-8219-35C5-BC45-20DD41DFB150}"/>
                </a:ext>
              </a:extLst>
            </p:cNvPr>
            <p:cNvSpPr/>
            <p:nvPr/>
          </p:nvSpPr>
          <p:spPr>
            <a:xfrm>
              <a:off x="11635121" y="2215657"/>
              <a:ext cx="56595" cy="89773"/>
            </a:xfrm>
            <a:custGeom>
              <a:avLst/>
              <a:gdLst>
                <a:gd name="connsiteX0" fmla="*/ 0 w 56595"/>
                <a:gd name="connsiteY0" fmla="*/ 85481 h 89773"/>
                <a:gd name="connsiteX1" fmla="*/ 0 w 56595"/>
                <a:gd name="connsiteY1" fmla="*/ 4180 h 89773"/>
                <a:gd name="connsiteX2" fmla="*/ 1905 w 56595"/>
                <a:gd name="connsiteY2" fmla="*/ 1049 h 89773"/>
                <a:gd name="connsiteX3" fmla="*/ 6504 w 56595"/>
                <a:gd name="connsiteY3" fmla="*/ 0 h 89773"/>
                <a:gd name="connsiteX4" fmla="*/ 11103 w 56595"/>
                <a:gd name="connsiteY4" fmla="*/ 1049 h 89773"/>
                <a:gd name="connsiteX5" fmla="*/ 13007 w 56595"/>
                <a:gd name="connsiteY5" fmla="*/ 4180 h 89773"/>
                <a:gd name="connsiteX6" fmla="*/ 13007 w 56595"/>
                <a:gd name="connsiteY6" fmla="*/ 38069 h 89773"/>
                <a:gd name="connsiteX7" fmla="*/ 43588 w 56595"/>
                <a:gd name="connsiteY7" fmla="*/ 38069 h 89773"/>
                <a:gd name="connsiteX8" fmla="*/ 43588 w 56595"/>
                <a:gd name="connsiteY8" fmla="*/ 4180 h 89773"/>
                <a:gd name="connsiteX9" fmla="*/ 45492 w 56595"/>
                <a:gd name="connsiteY9" fmla="*/ 1049 h 89773"/>
                <a:gd name="connsiteX10" fmla="*/ 50091 w 56595"/>
                <a:gd name="connsiteY10" fmla="*/ 0 h 89773"/>
                <a:gd name="connsiteX11" fmla="*/ 54691 w 56595"/>
                <a:gd name="connsiteY11" fmla="*/ 1049 h 89773"/>
                <a:gd name="connsiteX12" fmla="*/ 56595 w 56595"/>
                <a:gd name="connsiteY12" fmla="*/ 4180 h 89773"/>
                <a:gd name="connsiteX13" fmla="*/ 56595 w 56595"/>
                <a:gd name="connsiteY13" fmla="*/ 85481 h 89773"/>
                <a:gd name="connsiteX14" fmla="*/ 54691 w 56595"/>
                <a:gd name="connsiteY14" fmla="*/ 88612 h 89773"/>
                <a:gd name="connsiteX15" fmla="*/ 50091 w 56595"/>
                <a:gd name="connsiteY15" fmla="*/ 89774 h 89773"/>
                <a:gd name="connsiteX16" fmla="*/ 45541 w 56595"/>
                <a:gd name="connsiteY16" fmla="*/ 88612 h 89773"/>
                <a:gd name="connsiteX17" fmla="*/ 43572 w 56595"/>
                <a:gd name="connsiteY17" fmla="*/ 85481 h 89773"/>
                <a:gd name="connsiteX18" fmla="*/ 43572 w 56595"/>
                <a:gd name="connsiteY18" fmla="*/ 48397 h 89773"/>
                <a:gd name="connsiteX19" fmla="*/ 12991 w 56595"/>
                <a:gd name="connsiteY19" fmla="*/ 48397 h 89773"/>
                <a:gd name="connsiteX20" fmla="*/ 12991 w 56595"/>
                <a:gd name="connsiteY20" fmla="*/ 85481 h 89773"/>
                <a:gd name="connsiteX21" fmla="*/ 11087 w 56595"/>
                <a:gd name="connsiteY21" fmla="*/ 88612 h 89773"/>
                <a:gd name="connsiteX22" fmla="*/ 6487 w 56595"/>
                <a:gd name="connsiteY22" fmla="*/ 89774 h 89773"/>
                <a:gd name="connsiteX23" fmla="*/ 1937 w 56595"/>
                <a:gd name="connsiteY23" fmla="*/ 88612 h 89773"/>
                <a:gd name="connsiteX24" fmla="*/ 0 w 56595"/>
                <a:gd name="connsiteY24"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595" h="89773">
                  <a:moveTo>
                    <a:pt x="0" y="85481"/>
                  </a:moveTo>
                  <a:lnTo>
                    <a:pt x="0" y="4180"/>
                  </a:lnTo>
                  <a:cubicBezTo>
                    <a:pt x="0" y="2792"/>
                    <a:pt x="630" y="1743"/>
                    <a:pt x="1905" y="1049"/>
                  </a:cubicBezTo>
                  <a:cubicBezTo>
                    <a:pt x="3179" y="355"/>
                    <a:pt x="4712" y="0"/>
                    <a:pt x="6504" y="0"/>
                  </a:cubicBezTo>
                  <a:cubicBezTo>
                    <a:pt x="8311" y="0"/>
                    <a:pt x="9844" y="355"/>
                    <a:pt x="11103" y="1049"/>
                  </a:cubicBezTo>
                  <a:cubicBezTo>
                    <a:pt x="12377" y="1743"/>
                    <a:pt x="13007" y="2792"/>
                    <a:pt x="13007" y="4180"/>
                  </a:cubicBezTo>
                  <a:lnTo>
                    <a:pt x="13007" y="38069"/>
                  </a:lnTo>
                  <a:lnTo>
                    <a:pt x="43588" y="38069"/>
                  </a:lnTo>
                  <a:lnTo>
                    <a:pt x="43588" y="4180"/>
                  </a:lnTo>
                  <a:cubicBezTo>
                    <a:pt x="43588" y="2792"/>
                    <a:pt x="44217" y="1743"/>
                    <a:pt x="45492" y="1049"/>
                  </a:cubicBezTo>
                  <a:cubicBezTo>
                    <a:pt x="46767" y="355"/>
                    <a:pt x="48300" y="0"/>
                    <a:pt x="50091" y="0"/>
                  </a:cubicBezTo>
                  <a:cubicBezTo>
                    <a:pt x="51899" y="0"/>
                    <a:pt x="53432" y="355"/>
                    <a:pt x="54691" y="1049"/>
                  </a:cubicBezTo>
                  <a:cubicBezTo>
                    <a:pt x="55966" y="1743"/>
                    <a:pt x="56595" y="2792"/>
                    <a:pt x="56595" y="4180"/>
                  </a:cubicBezTo>
                  <a:lnTo>
                    <a:pt x="56595" y="85481"/>
                  </a:lnTo>
                  <a:cubicBezTo>
                    <a:pt x="56595" y="86788"/>
                    <a:pt x="55966" y="87837"/>
                    <a:pt x="54691" y="88612"/>
                  </a:cubicBezTo>
                  <a:cubicBezTo>
                    <a:pt x="53416" y="89387"/>
                    <a:pt x="51882" y="89774"/>
                    <a:pt x="50091" y="89774"/>
                  </a:cubicBezTo>
                  <a:cubicBezTo>
                    <a:pt x="48365" y="89774"/>
                    <a:pt x="46864" y="89387"/>
                    <a:pt x="45541" y="88612"/>
                  </a:cubicBezTo>
                  <a:cubicBezTo>
                    <a:pt x="44234" y="87837"/>
                    <a:pt x="43572" y="86788"/>
                    <a:pt x="43572" y="85481"/>
                  </a:cubicBezTo>
                  <a:lnTo>
                    <a:pt x="43572" y="48397"/>
                  </a:lnTo>
                  <a:lnTo>
                    <a:pt x="12991" y="48397"/>
                  </a:lnTo>
                  <a:lnTo>
                    <a:pt x="12991" y="85481"/>
                  </a:lnTo>
                  <a:cubicBezTo>
                    <a:pt x="12991" y="86788"/>
                    <a:pt x="12362" y="87837"/>
                    <a:pt x="11087" y="88612"/>
                  </a:cubicBezTo>
                  <a:cubicBezTo>
                    <a:pt x="9812" y="89387"/>
                    <a:pt x="8278" y="89774"/>
                    <a:pt x="6487" y="89774"/>
                  </a:cubicBezTo>
                  <a:cubicBezTo>
                    <a:pt x="4761" y="89774"/>
                    <a:pt x="3260" y="89387"/>
                    <a:pt x="1937"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78" name="Figura a mano libera: forma 777">
              <a:extLst>
                <a:ext uri="{FF2B5EF4-FFF2-40B4-BE49-F238E27FC236}">
                  <a16:creationId xmlns:a16="http://schemas.microsoft.com/office/drawing/2014/main" id="{4B5EBCC0-961B-6FDB-BC8B-0D8DC700F535}"/>
                </a:ext>
              </a:extLst>
            </p:cNvPr>
            <p:cNvSpPr/>
            <p:nvPr/>
          </p:nvSpPr>
          <p:spPr>
            <a:xfrm>
              <a:off x="11707934" y="2215674"/>
              <a:ext cx="53786" cy="89822"/>
            </a:xfrm>
            <a:custGeom>
              <a:avLst/>
              <a:gdLst>
                <a:gd name="connsiteX0" fmla="*/ 0 w 53786"/>
                <a:gd name="connsiteY0" fmla="*/ 85465 h 89822"/>
                <a:gd name="connsiteX1" fmla="*/ 0 w 53786"/>
                <a:gd name="connsiteY1" fmla="*/ 4293 h 89822"/>
                <a:gd name="connsiteX2" fmla="*/ 1726 w 53786"/>
                <a:gd name="connsiteY2" fmla="*/ 1162 h 89822"/>
                <a:gd name="connsiteX3" fmla="*/ 5777 w 53786"/>
                <a:gd name="connsiteY3" fmla="*/ 0 h 89822"/>
                <a:gd name="connsiteX4" fmla="*/ 49494 w 53786"/>
                <a:gd name="connsiteY4" fmla="*/ 0 h 89822"/>
                <a:gd name="connsiteX5" fmla="*/ 52689 w 53786"/>
                <a:gd name="connsiteY5" fmla="*/ 1727 h 89822"/>
                <a:gd name="connsiteX6" fmla="*/ 53787 w 53786"/>
                <a:gd name="connsiteY6" fmla="*/ 5664 h 89822"/>
                <a:gd name="connsiteX7" fmla="*/ 52625 w 53786"/>
                <a:gd name="connsiteY7" fmla="*/ 9844 h 89822"/>
                <a:gd name="connsiteX8" fmla="*/ 49494 w 53786"/>
                <a:gd name="connsiteY8" fmla="*/ 11571 h 89822"/>
                <a:gd name="connsiteX9" fmla="*/ 13023 w 53786"/>
                <a:gd name="connsiteY9" fmla="*/ 11571 h 89822"/>
                <a:gd name="connsiteX10" fmla="*/ 13023 w 53786"/>
                <a:gd name="connsiteY10" fmla="*/ 39699 h 89822"/>
                <a:gd name="connsiteX11" fmla="*/ 31936 w 53786"/>
                <a:gd name="connsiteY11" fmla="*/ 39699 h 89822"/>
                <a:gd name="connsiteX12" fmla="*/ 35067 w 53786"/>
                <a:gd name="connsiteY12" fmla="*/ 41232 h 89822"/>
                <a:gd name="connsiteX13" fmla="*/ 36229 w 53786"/>
                <a:gd name="connsiteY13" fmla="*/ 44976 h 89822"/>
                <a:gd name="connsiteX14" fmla="*/ 35115 w 53786"/>
                <a:gd name="connsiteY14" fmla="*/ 48477 h 89822"/>
                <a:gd name="connsiteX15" fmla="*/ 31920 w 53786"/>
                <a:gd name="connsiteY15" fmla="*/ 50011 h 89822"/>
                <a:gd name="connsiteX16" fmla="*/ 13007 w 53786"/>
                <a:gd name="connsiteY16" fmla="*/ 50011 h 89822"/>
                <a:gd name="connsiteX17" fmla="*/ 13007 w 53786"/>
                <a:gd name="connsiteY17" fmla="*/ 78251 h 89822"/>
                <a:gd name="connsiteX18" fmla="*/ 49478 w 53786"/>
                <a:gd name="connsiteY18" fmla="*/ 78251 h 89822"/>
                <a:gd name="connsiteX19" fmla="*/ 52609 w 53786"/>
                <a:gd name="connsiteY19" fmla="*/ 79978 h 89822"/>
                <a:gd name="connsiteX20" fmla="*/ 53770 w 53786"/>
                <a:gd name="connsiteY20" fmla="*/ 84158 h 89822"/>
                <a:gd name="connsiteX21" fmla="*/ 52674 w 53786"/>
                <a:gd name="connsiteY21" fmla="*/ 88095 h 89822"/>
                <a:gd name="connsiteX22" fmla="*/ 49478 w 53786"/>
                <a:gd name="connsiteY22" fmla="*/ 89822 h 89822"/>
                <a:gd name="connsiteX23" fmla="*/ 5761 w 53786"/>
                <a:gd name="connsiteY23" fmla="*/ 89822 h 89822"/>
                <a:gd name="connsiteX24" fmla="*/ 1711 w 53786"/>
                <a:gd name="connsiteY24" fmla="*/ 88660 h 89822"/>
                <a:gd name="connsiteX25" fmla="*/ 0 w 53786"/>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86" h="89822">
                  <a:moveTo>
                    <a:pt x="0" y="85465"/>
                  </a:moveTo>
                  <a:lnTo>
                    <a:pt x="0" y="4293"/>
                  </a:lnTo>
                  <a:cubicBezTo>
                    <a:pt x="0" y="2985"/>
                    <a:pt x="565" y="1937"/>
                    <a:pt x="1726" y="1162"/>
                  </a:cubicBezTo>
                  <a:cubicBezTo>
                    <a:pt x="2872" y="387"/>
                    <a:pt x="4228" y="0"/>
                    <a:pt x="5777" y="0"/>
                  </a:cubicBezTo>
                  <a:lnTo>
                    <a:pt x="49494" y="0"/>
                  </a:lnTo>
                  <a:cubicBezTo>
                    <a:pt x="50882" y="0"/>
                    <a:pt x="51947" y="581"/>
                    <a:pt x="52689" y="1727"/>
                  </a:cubicBezTo>
                  <a:cubicBezTo>
                    <a:pt x="53432" y="2872"/>
                    <a:pt x="53787" y="4180"/>
                    <a:pt x="53787" y="5664"/>
                  </a:cubicBezTo>
                  <a:cubicBezTo>
                    <a:pt x="53787" y="7310"/>
                    <a:pt x="53399" y="8698"/>
                    <a:pt x="52625" y="9844"/>
                  </a:cubicBezTo>
                  <a:cubicBezTo>
                    <a:pt x="51850" y="10990"/>
                    <a:pt x="50801" y="11571"/>
                    <a:pt x="49494" y="11571"/>
                  </a:cubicBezTo>
                  <a:lnTo>
                    <a:pt x="13023" y="11571"/>
                  </a:lnTo>
                  <a:lnTo>
                    <a:pt x="13023" y="39699"/>
                  </a:lnTo>
                  <a:lnTo>
                    <a:pt x="31936" y="39699"/>
                  </a:lnTo>
                  <a:cubicBezTo>
                    <a:pt x="33244" y="39699"/>
                    <a:pt x="34293" y="40215"/>
                    <a:pt x="35067" y="41232"/>
                  </a:cubicBezTo>
                  <a:cubicBezTo>
                    <a:pt x="35842" y="42248"/>
                    <a:pt x="36229" y="43507"/>
                    <a:pt x="36229" y="44976"/>
                  </a:cubicBezTo>
                  <a:cubicBezTo>
                    <a:pt x="36229" y="46283"/>
                    <a:pt x="35857" y="47461"/>
                    <a:pt x="35115" y="48477"/>
                  </a:cubicBezTo>
                  <a:cubicBezTo>
                    <a:pt x="34373" y="49510"/>
                    <a:pt x="33308" y="50011"/>
                    <a:pt x="31920" y="50011"/>
                  </a:cubicBezTo>
                  <a:lnTo>
                    <a:pt x="13007" y="50011"/>
                  </a:lnTo>
                  <a:lnTo>
                    <a:pt x="13007" y="78251"/>
                  </a:lnTo>
                  <a:lnTo>
                    <a:pt x="49478" y="78251"/>
                  </a:lnTo>
                  <a:cubicBezTo>
                    <a:pt x="50785" y="78251"/>
                    <a:pt x="51834" y="78832"/>
                    <a:pt x="52609" y="79978"/>
                  </a:cubicBezTo>
                  <a:cubicBezTo>
                    <a:pt x="53383" y="81124"/>
                    <a:pt x="53770" y="82512"/>
                    <a:pt x="53770" y="84158"/>
                  </a:cubicBezTo>
                  <a:cubicBezTo>
                    <a:pt x="53770" y="85626"/>
                    <a:pt x="53399" y="86950"/>
                    <a:pt x="52674" y="88095"/>
                  </a:cubicBezTo>
                  <a:cubicBezTo>
                    <a:pt x="51931" y="89241"/>
                    <a:pt x="50866" y="89822"/>
                    <a:pt x="49478" y="89822"/>
                  </a:cubicBezTo>
                  <a:lnTo>
                    <a:pt x="5761" y="89822"/>
                  </a:lnTo>
                  <a:cubicBezTo>
                    <a:pt x="4212" y="89822"/>
                    <a:pt x="2856" y="89435"/>
                    <a:pt x="1711"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79" name="Figura a mano libera: forma 778">
              <a:extLst>
                <a:ext uri="{FF2B5EF4-FFF2-40B4-BE49-F238E27FC236}">
                  <a16:creationId xmlns:a16="http://schemas.microsoft.com/office/drawing/2014/main" id="{2E8B73DF-02CE-ABB5-4C7E-2CEE5762FFD5}"/>
                </a:ext>
              </a:extLst>
            </p:cNvPr>
            <p:cNvSpPr/>
            <p:nvPr/>
          </p:nvSpPr>
          <p:spPr>
            <a:xfrm>
              <a:off x="11387489" y="2338304"/>
              <a:ext cx="55125" cy="90500"/>
            </a:xfrm>
            <a:custGeom>
              <a:avLst/>
              <a:gdLst>
                <a:gd name="connsiteX0" fmla="*/ 0 w 55125"/>
                <a:gd name="connsiteY0" fmla="*/ 63131 h 90500"/>
                <a:gd name="connsiteX1" fmla="*/ 0 w 55125"/>
                <a:gd name="connsiteY1" fmla="*/ 27386 h 90500"/>
                <a:gd name="connsiteX2" fmla="*/ 7487 w 55125"/>
                <a:gd name="connsiteY2" fmla="*/ 6633 h 90500"/>
                <a:gd name="connsiteX3" fmla="*/ 27498 w 55125"/>
                <a:gd name="connsiteY3" fmla="*/ 0 h 90500"/>
                <a:gd name="connsiteX4" fmla="*/ 47574 w 55125"/>
                <a:gd name="connsiteY4" fmla="*/ 6633 h 90500"/>
                <a:gd name="connsiteX5" fmla="*/ 55126 w 55125"/>
                <a:gd name="connsiteY5" fmla="*/ 27386 h 90500"/>
                <a:gd name="connsiteX6" fmla="*/ 55126 w 55125"/>
                <a:gd name="connsiteY6" fmla="*/ 63114 h 90500"/>
                <a:gd name="connsiteX7" fmla="*/ 47574 w 55125"/>
                <a:gd name="connsiteY7" fmla="*/ 83867 h 90500"/>
                <a:gd name="connsiteX8" fmla="*/ 27498 w 55125"/>
                <a:gd name="connsiteY8" fmla="*/ 90500 h 90500"/>
                <a:gd name="connsiteX9" fmla="*/ 7487 w 55125"/>
                <a:gd name="connsiteY9" fmla="*/ 83867 h 90500"/>
                <a:gd name="connsiteX10" fmla="*/ 0 w 55125"/>
                <a:gd name="connsiteY10" fmla="*/ 63131 h 90500"/>
                <a:gd name="connsiteX11" fmla="*/ 13023 w 55125"/>
                <a:gd name="connsiteY11" fmla="*/ 63131 h 90500"/>
                <a:gd name="connsiteX12" fmla="*/ 27514 w 55125"/>
                <a:gd name="connsiteY12" fmla="*/ 78978 h 90500"/>
                <a:gd name="connsiteX13" fmla="*/ 38327 w 55125"/>
                <a:gd name="connsiteY13" fmla="*/ 75040 h 90500"/>
                <a:gd name="connsiteX14" fmla="*/ 42135 w 55125"/>
                <a:gd name="connsiteY14" fmla="*/ 63131 h 90500"/>
                <a:gd name="connsiteX15" fmla="*/ 42135 w 55125"/>
                <a:gd name="connsiteY15" fmla="*/ 27386 h 90500"/>
                <a:gd name="connsiteX16" fmla="*/ 38327 w 55125"/>
                <a:gd name="connsiteY16" fmla="*/ 15476 h 90500"/>
                <a:gd name="connsiteX17" fmla="*/ 27514 w 55125"/>
                <a:gd name="connsiteY17" fmla="*/ 11538 h 90500"/>
                <a:gd name="connsiteX18" fmla="*/ 13023 w 55125"/>
                <a:gd name="connsiteY18" fmla="*/ 27386 h 90500"/>
                <a:gd name="connsiteX19" fmla="*/ 13023 w 55125"/>
                <a:gd name="connsiteY19" fmla="*/ 63131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5" h="90500">
                  <a:moveTo>
                    <a:pt x="0" y="63131"/>
                  </a:moveTo>
                  <a:lnTo>
                    <a:pt x="0" y="27386"/>
                  </a:lnTo>
                  <a:cubicBezTo>
                    <a:pt x="0" y="17977"/>
                    <a:pt x="2501" y="11054"/>
                    <a:pt x="7487" y="6633"/>
                  </a:cubicBezTo>
                  <a:cubicBezTo>
                    <a:pt x="12474" y="2211"/>
                    <a:pt x="19155" y="0"/>
                    <a:pt x="27498" y="0"/>
                  </a:cubicBezTo>
                  <a:cubicBezTo>
                    <a:pt x="35842" y="0"/>
                    <a:pt x="42539" y="2211"/>
                    <a:pt x="47574" y="6633"/>
                  </a:cubicBezTo>
                  <a:cubicBezTo>
                    <a:pt x="52608" y="11054"/>
                    <a:pt x="55126" y="17977"/>
                    <a:pt x="55126" y="27386"/>
                  </a:cubicBezTo>
                  <a:lnTo>
                    <a:pt x="55126" y="63114"/>
                  </a:lnTo>
                  <a:cubicBezTo>
                    <a:pt x="55126" y="72523"/>
                    <a:pt x="52608" y="79446"/>
                    <a:pt x="47574" y="83867"/>
                  </a:cubicBezTo>
                  <a:cubicBezTo>
                    <a:pt x="42539" y="88289"/>
                    <a:pt x="35842" y="90500"/>
                    <a:pt x="27498" y="90500"/>
                  </a:cubicBezTo>
                  <a:cubicBezTo>
                    <a:pt x="19155" y="90500"/>
                    <a:pt x="12474" y="88289"/>
                    <a:pt x="7487" y="83867"/>
                  </a:cubicBezTo>
                  <a:cubicBezTo>
                    <a:pt x="2501" y="79462"/>
                    <a:pt x="0" y="72539"/>
                    <a:pt x="0" y="63131"/>
                  </a:cubicBezTo>
                  <a:close/>
                  <a:moveTo>
                    <a:pt x="13023" y="63131"/>
                  </a:moveTo>
                  <a:cubicBezTo>
                    <a:pt x="13023" y="73685"/>
                    <a:pt x="17848" y="78978"/>
                    <a:pt x="27514" y="78978"/>
                  </a:cubicBezTo>
                  <a:cubicBezTo>
                    <a:pt x="32178" y="78978"/>
                    <a:pt x="35777" y="77671"/>
                    <a:pt x="38327" y="75040"/>
                  </a:cubicBezTo>
                  <a:cubicBezTo>
                    <a:pt x="40860" y="72426"/>
                    <a:pt x="42135" y="68456"/>
                    <a:pt x="42135" y="63131"/>
                  </a:cubicBezTo>
                  <a:lnTo>
                    <a:pt x="42135" y="27386"/>
                  </a:lnTo>
                  <a:cubicBezTo>
                    <a:pt x="42135" y="22060"/>
                    <a:pt x="40860" y="18090"/>
                    <a:pt x="38327" y="15476"/>
                  </a:cubicBezTo>
                  <a:cubicBezTo>
                    <a:pt x="35793" y="12862"/>
                    <a:pt x="32194" y="11538"/>
                    <a:pt x="27514" y="11538"/>
                  </a:cubicBezTo>
                  <a:cubicBezTo>
                    <a:pt x="17848" y="11538"/>
                    <a:pt x="13023" y="16815"/>
                    <a:pt x="13023" y="27386"/>
                  </a:cubicBezTo>
                  <a:lnTo>
                    <a:pt x="13023" y="63131"/>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80" name="Figura a mano libera: forma 779">
              <a:extLst>
                <a:ext uri="{FF2B5EF4-FFF2-40B4-BE49-F238E27FC236}">
                  <a16:creationId xmlns:a16="http://schemas.microsoft.com/office/drawing/2014/main" id="{2101B196-AF37-5D2C-A045-ADA2D98489F2}"/>
                </a:ext>
              </a:extLst>
            </p:cNvPr>
            <p:cNvSpPr/>
            <p:nvPr/>
          </p:nvSpPr>
          <p:spPr>
            <a:xfrm>
              <a:off x="11457849" y="2338320"/>
              <a:ext cx="55158" cy="89773"/>
            </a:xfrm>
            <a:custGeom>
              <a:avLst/>
              <a:gdLst>
                <a:gd name="connsiteX0" fmla="*/ 0 w 55158"/>
                <a:gd name="connsiteY0" fmla="*/ 85578 h 89773"/>
                <a:gd name="connsiteX1" fmla="*/ 0 w 55158"/>
                <a:gd name="connsiteY1" fmla="*/ 4293 h 89773"/>
                <a:gd name="connsiteX2" fmla="*/ 1727 w 55158"/>
                <a:gd name="connsiteY2" fmla="*/ 1162 h 89773"/>
                <a:gd name="connsiteX3" fmla="*/ 5777 w 55158"/>
                <a:gd name="connsiteY3" fmla="*/ 0 h 89773"/>
                <a:gd name="connsiteX4" fmla="*/ 28128 w 55158"/>
                <a:gd name="connsiteY4" fmla="*/ 0 h 89773"/>
                <a:gd name="connsiteX5" fmla="*/ 46186 w 55158"/>
                <a:gd name="connsiteY5" fmla="*/ 4664 h 89773"/>
                <a:gd name="connsiteX6" fmla="*/ 52948 w 55158"/>
                <a:gd name="connsiteY6" fmla="*/ 21237 h 89773"/>
                <a:gd name="connsiteX7" fmla="*/ 42507 w 55158"/>
                <a:gd name="connsiteY7" fmla="*/ 41135 h 89773"/>
                <a:gd name="connsiteX8" fmla="*/ 51964 w 55158"/>
                <a:gd name="connsiteY8" fmla="*/ 48203 h 89773"/>
                <a:gd name="connsiteX9" fmla="*/ 55159 w 55158"/>
                <a:gd name="connsiteY9" fmla="*/ 61646 h 89773"/>
                <a:gd name="connsiteX10" fmla="*/ 55159 w 55158"/>
                <a:gd name="connsiteY10" fmla="*/ 63986 h 89773"/>
                <a:gd name="connsiteX11" fmla="*/ 48526 w 55158"/>
                <a:gd name="connsiteY11" fmla="*/ 83641 h 89773"/>
                <a:gd name="connsiteX12" fmla="*/ 30726 w 55158"/>
                <a:gd name="connsiteY12" fmla="*/ 89774 h 89773"/>
                <a:gd name="connsiteX13" fmla="*/ 5794 w 55158"/>
                <a:gd name="connsiteY13" fmla="*/ 89774 h 89773"/>
                <a:gd name="connsiteX14" fmla="*/ 1614 w 55158"/>
                <a:gd name="connsiteY14" fmla="*/ 88547 h 89773"/>
                <a:gd name="connsiteX15" fmla="*/ 0 w 55158"/>
                <a:gd name="connsiteY15" fmla="*/ 85578 h 89773"/>
                <a:gd name="connsiteX16" fmla="*/ 12894 w 55158"/>
                <a:gd name="connsiteY16" fmla="*/ 35971 h 89773"/>
                <a:gd name="connsiteX17" fmla="*/ 27515 w 55158"/>
                <a:gd name="connsiteY17" fmla="*/ 35971 h 89773"/>
                <a:gd name="connsiteX18" fmla="*/ 39925 w 55158"/>
                <a:gd name="connsiteY18" fmla="*/ 23319 h 89773"/>
                <a:gd name="connsiteX19" fmla="*/ 27273 w 55158"/>
                <a:gd name="connsiteY19" fmla="*/ 11522 h 89773"/>
                <a:gd name="connsiteX20" fmla="*/ 12910 w 55158"/>
                <a:gd name="connsiteY20" fmla="*/ 11522 h 89773"/>
                <a:gd name="connsiteX21" fmla="*/ 12910 w 55158"/>
                <a:gd name="connsiteY21" fmla="*/ 35971 h 89773"/>
                <a:gd name="connsiteX22" fmla="*/ 12894 w 55158"/>
                <a:gd name="connsiteY22" fmla="*/ 78219 h 89773"/>
                <a:gd name="connsiteX23" fmla="*/ 28241 w 55158"/>
                <a:gd name="connsiteY23" fmla="*/ 78219 h 89773"/>
                <a:gd name="connsiteX24" fmla="*/ 42119 w 55158"/>
                <a:gd name="connsiteY24" fmla="*/ 62985 h 89773"/>
                <a:gd name="connsiteX25" fmla="*/ 42119 w 55158"/>
                <a:gd name="connsiteY25" fmla="*/ 61016 h 89773"/>
                <a:gd name="connsiteX26" fmla="*/ 38618 w 55158"/>
                <a:gd name="connsiteY26" fmla="*/ 49720 h 89773"/>
                <a:gd name="connsiteX27" fmla="*/ 28241 w 55158"/>
                <a:gd name="connsiteY27" fmla="*/ 46283 h 89773"/>
                <a:gd name="connsiteX28" fmla="*/ 12894 w 55158"/>
                <a:gd name="connsiteY28" fmla="*/ 46283 h 89773"/>
                <a:gd name="connsiteX29" fmla="*/ 12894 w 55158"/>
                <a:gd name="connsiteY29" fmla="*/ 78219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58" h="89773">
                  <a:moveTo>
                    <a:pt x="0" y="85578"/>
                  </a:moveTo>
                  <a:lnTo>
                    <a:pt x="0" y="4293"/>
                  </a:lnTo>
                  <a:cubicBezTo>
                    <a:pt x="0" y="2985"/>
                    <a:pt x="565" y="1937"/>
                    <a:pt x="1727" y="1162"/>
                  </a:cubicBezTo>
                  <a:cubicBezTo>
                    <a:pt x="2873" y="387"/>
                    <a:pt x="4228" y="0"/>
                    <a:pt x="5777" y="0"/>
                  </a:cubicBezTo>
                  <a:lnTo>
                    <a:pt x="28128" y="0"/>
                  </a:lnTo>
                  <a:cubicBezTo>
                    <a:pt x="35664" y="0"/>
                    <a:pt x="41684" y="1549"/>
                    <a:pt x="46186" y="4664"/>
                  </a:cubicBezTo>
                  <a:cubicBezTo>
                    <a:pt x="50689" y="7778"/>
                    <a:pt x="52948" y="13297"/>
                    <a:pt x="52948" y="21237"/>
                  </a:cubicBezTo>
                  <a:cubicBezTo>
                    <a:pt x="52948" y="31388"/>
                    <a:pt x="49463" y="38020"/>
                    <a:pt x="42507" y="41135"/>
                  </a:cubicBezTo>
                  <a:cubicBezTo>
                    <a:pt x="46687" y="42781"/>
                    <a:pt x="49834" y="45121"/>
                    <a:pt x="51964" y="48203"/>
                  </a:cubicBezTo>
                  <a:cubicBezTo>
                    <a:pt x="54093" y="51269"/>
                    <a:pt x="55159" y="55756"/>
                    <a:pt x="55159" y="61646"/>
                  </a:cubicBezTo>
                  <a:lnTo>
                    <a:pt x="55159" y="63986"/>
                  </a:lnTo>
                  <a:cubicBezTo>
                    <a:pt x="55159" y="72991"/>
                    <a:pt x="52948" y="79542"/>
                    <a:pt x="48526" y="83641"/>
                  </a:cubicBezTo>
                  <a:cubicBezTo>
                    <a:pt x="44104" y="87740"/>
                    <a:pt x="38166" y="89774"/>
                    <a:pt x="30726" y="89774"/>
                  </a:cubicBezTo>
                  <a:lnTo>
                    <a:pt x="5794" y="89774"/>
                  </a:lnTo>
                  <a:cubicBezTo>
                    <a:pt x="4083" y="89774"/>
                    <a:pt x="2679" y="89370"/>
                    <a:pt x="1614" y="88547"/>
                  </a:cubicBezTo>
                  <a:cubicBezTo>
                    <a:pt x="533" y="87708"/>
                    <a:pt x="0" y="86740"/>
                    <a:pt x="0" y="85578"/>
                  </a:cubicBezTo>
                  <a:close/>
                  <a:moveTo>
                    <a:pt x="12894" y="35971"/>
                  </a:moveTo>
                  <a:lnTo>
                    <a:pt x="27515" y="35971"/>
                  </a:lnTo>
                  <a:cubicBezTo>
                    <a:pt x="35778" y="35971"/>
                    <a:pt x="39925" y="31759"/>
                    <a:pt x="39925" y="23319"/>
                  </a:cubicBezTo>
                  <a:cubicBezTo>
                    <a:pt x="39925" y="15460"/>
                    <a:pt x="35713" y="11522"/>
                    <a:pt x="27273" y="11522"/>
                  </a:cubicBezTo>
                  <a:lnTo>
                    <a:pt x="12910" y="11522"/>
                  </a:lnTo>
                  <a:lnTo>
                    <a:pt x="12910" y="35971"/>
                  </a:lnTo>
                  <a:close/>
                  <a:moveTo>
                    <a:pt x="12894" y="78219"/>
                  </a:moveTo>
                  <a:lnTo>
                    <a:pt x="28241" y="78219"/>
                  </a:lnTo>
                  <a:cubicBezTo>
                    <a:pt x="37488" y="78219"/>
                    <a:pt x="42119" y="73152"/>
                    <a:pt x="42119" y="62985"/>
                  </a:cubicBezTo>
                  <a:lnTo>
                    <a:pt x="42119" y="61016"/>
                  </a:lnTo>
                  <a:cubicBezTo>
                    <a:pt x="42119" y="55772"/>
                    <a:pt x="40958" y="52012"/>
                    <a:pt x="38618" y="49720"/>
                  </a:cubicBezTo>
                  <a:cubicBezTo>
                    <a:pt x="36277" y="47429"/>
                    <a:pt x="32825" y="46283"/>
                    <a:pt x="28241" y="46283"/>
                  </a:cubicBezTo>
                  <a:lnTo>
                    <a:pt x="12894" y="46283"/>
                  </a:lnTo>
                  <a:lnTo>
                    <a:pt x="12894" y="782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81" name="Figura a mano libera: forma 780">
              <a:extLst>
                <a:ext uri="{FF2B5EF4-FFF2-40B4-BE49-F238E27FC236}">
                  <a16:creationId xmlns:a16="http://schemas.microsoft.com/office/drawing/2014/main" id="{EF549049-4401-DDA2-030E-97DAC62DCE05}"/>
                </a:ext>
              </a:extLst>
            </p:cNvPr>
            <p:cNvSpPr/>
            <p:nvPr/>
          </p:nvSpPr>
          <p:spPr>
            <a:xfrm>
              <a:off x="11525773" y="2338320"/>
              <a:ext cx="53786" cy="89822"/>
            </a:xfrm>
            <a:custGeom>
              <a:avLst/>
              <a:gdLst>
                <a:gd name="connsiteX0" fmla="*/ 0 w 53786"/>
                <a:gd name="connsiteY0" fmla="*/ 85465 h 89822"/>
                <a:gd name="connsiteX1" fmla="*/ 0 w 53786"/>
                <a:gd name="connsiteY1" fmla="*/ 4293 h 89822"/>
                <a:gd name="connsiteX2" fmla="*/ 1726 w 53786"/>
                <a:gd name="connsiteY2" fmla="*/ 1162 h 89822"/>
                <a:gd name="connsiteX3" fmla="*/ 5777 w 53786"/>
                <a:gd name="connsiteY3" fmla="*/ 0 h 89822"/>
                <a:gd name="connsiteX4" fmla="*/ 49494 w 53786"/>
                <a:gd name="connsiteY4" fmla="*/ 0 h 89822"/>
                <a:gd name="connsiteX5" fmla="*/ 52689 w 53786"/>
                <a:gd name="connsiteY5" fmla="*/ 1727 h 89822"/>
                <a:gd name="connsiteX6" fmla="*/ 53787 w 53786"/>
                <a:gd name="connsiteY6" fmla="*/ 5664 h 89822"/>
                <a:gd name="connsiteX7" fmla="*/ 52625 w 53786"/>
                <a:gd name="connsiteY7" fmla="*/ 9844 h 89822"/>
                <a:gd name="connsiteX8" fmla="*/ 49494 w 53786"/>
                <a:gd name="connsiteY8" fmla="*/ 11571 h 89822"/>
                <a:gd name="connsiteX9" fmla="*/ 13023 w 53786"/>
                <a:gd name="connsiteY9" fmla="*/ 11571 h 89822"/>
                <a:gd name="connsiteX10" fmla="*/ 13023 w 53786"/>
                <a:gd name="connsiteY10" fmla="*/ 39699 h 89822"/>
                <a:gd name="connsiteX11" fmla="*/ 31936 w 53786"/>
                <a:gd name="connsiteY11" fmla="*/ 39699 h 89822"/>
                <a:gd name="connsiteX12" fmla="*/ 35067 w 53786"/>
                <a:gd name="connsiteY12" fmla="*/ 41232 h 89822"/>
                <a:gd name="connsiteX13" fmla="*/ 36229 w 53786"/>
                <a:gd name="connsiteY13" fmla="*/ 44976 h 89822"/>
                <a:gd name="connsiteX14" fmla="*/ 35115 w 53786"/>
                <a:gd name="connsiteY14" fmla="*/ 48477 h 89822"/>
                <a:gd name="connsiteX15" fmla="*/ 31920 w 53786"/>
                <a:gd name="connsiteY15" fmla="*/ 50011 h 89822"/>
                <a:gd name="connsiteX16" fmla="*/ 13007 w 53786"/>
                <a:gd name="connsiteY16" fmla="*/ 50011 h 89822"/>
                <a:gd name="connsiteX17" fmla="*/ 13007 w 53786"/>
                <a:gd name="connsiteY17" fmla="*/ 78251 h 89822"/>
                <a:gd name="connsiteX18" fmla="*/ 49478 w 53786"/>
                <a:gd name="connsiteY18" fmla="*/ 78251 h 89822"/>
                <a:gd name="connsiteX19" fmla="*/ 52608 w 53786"/>
                <a:gd name="connsiteY19" fmla="*/ 79978 h 89822"/>
                <a:gd name="connsiteX20" fmla="*/ 53770 w 53786"/>
                <a:gd name="connsiteY20" fmla="*/ 84158 h 89822"/>
                <a:gd name="connsiteX21" fmla="*/ 52673 w 53786"/>
                <a:gd name="connsiteY21" fmla="*/ 88095 h 89822"/>
                <a:gd name="connsiteX22" fmla="*/ 49478 w 53786"/>
                <a:gd name="connsiteY22" fmla="*/ 89822 h 89822"/>
                <a:gd name="connsiteX23" fmla="*/ 5761 w 53786"/>
                <a:gd name="connsiteY23" fmla="*/ 89822 h 89822"/>
                <a:gd name="connsiteX24" fmla="*/ 1711 w 53786"/>
                <a:gd name="connsiteY24" fmla="*/ 88660 h 89822"/>
                <a:gd name="connsiteX25" fmla="*/ 0 w 53786"/>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86" h="89822">
                  <a:moveTo>
                    <a:pt x="0" y="85465"/>
                  </a:moveTo>
                  <a:lnTo>
                    <a:pt x="0" y="4293"/>
                  </a:lnTo>
                  <a:cubicBezTo>
                    <a:pt x="0" y="2985"/>
                    <a:pt x="564" y="1937"/>
                    <a:pt x="1726" y="1162"/>
                  </a:cubicBezTo>
                  <a:cubicBezTo>
                    <a:pt x="2872" y="387"/>
                    <a:pt x="4227" y="0"/>
                    <a:pt x="5777" y="0"/>
                  </a:cubicBezTo>
                  <a:lnTo>
                    <a:pt x="49494" y="0"/>
                  </a:lnTo>
                  <a:cubicBezTo>
                    <a:pt x="50882" y="0"/>
                    <a:pt x="51947" y="581"/>
                    <a:pt x="52689" y="1727"/>
                  </a:cubicBezTo>
                  <a:cubicBezTo>
                    <a:pt x="53432" y="2872"/>
                    <a:pt x="53787" y="4180"/>
                    <a:pt x="53787" y="5664"/>
                  </a:cubicBezTo>
                  <a:cubicBezTo>
                    <a:pt x="53787" y="7310"/>
                    <a:pt x="53399" y="8698"/>
                    <a:pt x="52625" y="9844"/>
                  </a:cubicBezTo>
                  <a:cubicBezTo>
                    <a:pt x="51850" y="10990"/>
                    <a:pt x="50801" y="11571"/>
                    <a:pt x="49494" y="11571"/>
                  </a:cubicBezTo>
                  <a:lnTo>
                    <a:pt x="13023" y="11571"/>
                  </a:lnTo>
                  <a:lnTo>
                    <a:pt x="13023" y="39699"/>
                  </a:lnTo>
                  <a:lnTo>
                    <a:pt x="31936" y="39699"/>
                  </a:lnTo>
                  <a:cubicBezTo>
                    <a:pt x="33243" y="39699"/>
                    <a:pt x="34293" y="40215"/>
                    <a:pt x="35067" y="41232"/>
                  </a:cubicBezTo>
                  <a:cubicBezTo>
                    <a:pt x="35842" y="42248"/>
                    <a:pt x="36229" y="43507"/>
                    <a:pt x="36229" y="44976"/>
                  </a:cubicBezTo>
                  <a:cubicBezTo>
                    <a:pt x="36229" y="46283"/>
                    <a:pt x="35857" y="47461"/>
                    <a:pt x="35115" y="48477"/>
                  </a:cubicBezTo>
                  <a:cubicBezTo>
                    <a:pt x="34373" y="49510"/>
                    <a:pt x="33308" y="50011"/>
                    <a:pt x="31920" y="50011"/>
                  </a:cubicBezTo>
                  <a:lnTo>
                    <a:pt x="13007" y="50011"/>
                  </a:lnTo>
                  <a:lnTo>
                    <a:pt x="13007" y="78251"/>
                  </a:lnTo>
                  <a:lnTo>
                    <a:pt x="49478" y="78251"/>
                  </a:lnTo>
                  <a:cubicBezTo>
                    <a:pt x="50785" y="78251"/>
                    <a:pt x="51834" y="78832"/>
                    <a:pt x="52608" y="79978"/>
                  </a:cubicBezTo>
                  <a:cubicBezTo>
                    <a:pt x="53383" y="81124"/>
                    <a:pt x="53770" y="82512"/>
                    <a:pt x="53770" y="84158"/>
                  </a:cubicBezTo>
                  <a:cubicBezTo>
                    <a:pt x="53770" y="85626"/>
                    <a:pt x="53399" y="86950"/>
                    <a:pt x="52673" y="88095"/>
                  </a:cubicBezTo>
                  <a:cubicBezTo>
                    <a:pt x="51930" y="89241"/>
                    <a:pt x="50866" y="89822"/>
                    <a:pt x="49478" y="89822"/>
                  </a:cubicBezTo>
                  <a:lnTo>
                    <a:pt x="5761" y="89822"/>
                  </a:lnTo>
                  <a:cubicBezTo>
                    <a:pt x="4212" y="89822"/>
                    <a:pt x="2856" y="89435"/>
                    <a:pt x="1711" y="88660"/>
                  </a:cubicBezTo>
                  <a:cubicBezTo>
                    <a:pt x="564"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82" name="Figura a mano libera: forma 781">
              <a:extLst>
                <a:ext uri="{FF2B5EF4-FFF2-40B4-BE49-F238E27FC236}">
                  <a16:creationId xmlns:a16="http://schemas.microsoft.com/office/drawing/2014/main" id="{DB1B09C0-BA63-C5A3-0E8E-BF8B24D9E763}"/>
                </a:ext>
              </a:extLst>
            </p:cNvPr>
            <p:cNvSpPr/>
            <p:nvPr/>
          </p:nvSpPr>
          <p:spPr>
            <a:xfrm>
              <a:off x="11585450" y="2337949"/>
              <a:ext cx="55174" cy="91097"/>
            </a:xfrm>
            <a:custGeom>
              <a:avLst/>
              <a:gdLst>
                <a:gd name="connsiteX0" fmla="*/ 0 w 55174"/>
                <a:gd name="connsiteY0" fmla="*/ 76622 h 91097"/>
                <a:gd name="connsiteX1" fmla="*/ 1726 w 55174"/>
                <a:gd name="connsiteY1" fmla="*/ 71958 h 91097"/>
                <a:gd name="connsiteX2" fmla="*/ 5664 w 55174"/>
                <a:gd name="connsiteY2" fmla="*/ 69618 h 91097"/>
                <a:gd name="connsiteX3" fmla="*/ 8924 w 55174"/>
                <a:gd name="connsiteY3" fmla="*/ 71199 h 91097"/>
                <a:gd name="connsiteX4" fmla="*/ 12668 w 55174"/>
                <a:gd name="connsiteY4" fmla="*/ 74604 h 91097"/>
                <a:gd name="connsiteX5" fmla="*/ 18252 w 55174"/>
                <a:gd name="connsiteY5" fmla="*/ 78009 h 91097"/>
                <a:gd name="connsiteX6" fmla="*/ 26659 w 55174"/>
                <a:gd name="connsiteY6" fmla="*/ 79591 h 91097"/>
                <a:gd name="connsiteX7" fmla="*/ 37891 w 55174"/>
                <a:gd name="connsiteY7" fmla="*/ 76250 h 91097"/>
                <a:gd name="connsiteX8" fmla="*/ 42135 w 55174"/>
                <a:gd name="connsiteY8" fmla="*/ 66487 h 91097"/>
                <a:gd name="connsiteX9" fmla="*/ 38020 w 55174"/>
                <a:gd name="connsiteY9" fmla="*/ 56611 h 91097"/>
                <a:gd name="connsiteX10" fmla="*/ 28079 w 55174"/>
                <a:gd name="connsiteY10" fmla="*/ 50317 h 91097"/>
                <a:gd name="connsiteX11" fmla="*/ 16347 w 55174"/>
                <a:gd name="connsiteY11" fmla="*/ 45250 h 91097"/>
                <a:gd name="connsiteX12" fmla="*/ 6342 w 55174"/>
                <a:gd name="connsiteY12" fmla="*/ 37101 h 91097"/>
                <a:gd name="connsiteX13" fmla="*/ 2227 w 55174"/>
                <a:gd name="connsiteY13" fmla="*/ 23513 h 91097"/>
                <a:gd name="connsiteX14" fmla="*/ 4744 w 55174"/>
                <a:gd name="connsiteY14" fmla="*/ 12249 h 91097"/>
                <a:gd name="connsiteX15" fmla="*/ 11554 w 55174"/>
                <a:gd name="connsiteY15" fmla="*/ 4890 h 91097"/>
                <a:gd name="connsiteX16" fmla="*/ 20576 w 55174"/>
                <a:gd name="connsiteY16" fmla="*/ 1162 h 91097"/>
                <a:gd name="connsiteX17" fmla="*/ 30580 w 55174"/>
                <a:gd name="connsiteY17" fmla="*/ 0 h 91097"/>
                <a:gd name="connsiteX18" fmla="*/ 37520 w 55174"/>
                <a:gd name="connsiteY18" fmla="*/ 420 h 91097"/>
                <a:gd name="connsiteX19" fmla="*/ 44701 w 55174"/>
                <a:gd name="connsiteY19" fmla="*/ 1824 h 91097"/>
                <a:gd name="connsiteX20" fmla="*/ 50592 w 55174"/>
                <a:gd name="connsiteY20" fmla="*/ 4615 h 91097"/>
                <a:gd name="connsiteX21" fmla="*/ 52931 w 55174"/>
                <a:gd name="connsiteY21" fmla="*/ 8747 h 91097"/>
                <a:gd name="connsiteX22" fmla="*/ 51462 w 55174"/>
                <a:gd name="connsiteY22" fmla="*/ 13394 h 91097"/>
                <a:gd name="connsiteX23" fmla="*/ 47541 w 55174"/>
                <a:gd name="connsiteY23" fmla="*/ 15734 h 91097"/>
                <a:gd name="connsiteX24" fmla="*/ 44233 w 55174"/>
                <a:gd name="connsiteY24" fmla="*/ 14556 h 91097"/>
                <a:gd name="connsiteX25" fmla="*/ 38649 w 55174"/>
                <a:gd name="connsiteY25" fmla="*/ 12216 h 91097"/>
                <a:gd name="connsiteX26" fmla="*/ 30613 w 55174"/>
                <a:gd name="connsiteY26" fmla="*/ 11038 h 91097"/>
                <a:gd name="connsiteX27" fmla="*/ 19446 w 55174"/>
                <a:gd name="connsiteY27" fmla="*/ 13814 h 91097"/>
                <a:gd name="connsiteX28" fmla="*/ 15266 w 55174"/>
                <a:gd name="connsiteY28" fmla="*/ 22270 h 91097"/>
                <a:gd name="connsiteX29" fmla="*/ 17477 w 55174"/>
                <a:gd name="connsiteY29" fmla="*/ 28628 h 91097"/>
                <a:gd name="connsiteX30" fmla="*/ 23189 w 55174"/>
                <a:gd name="connsiteY30" fmla="*/ 33018 h 91097"/>
                <a:gd name="connsiteX31" fmla="*/ 30984 w 55174"/>
                <a:gd name="connsiteY31" fmla="*/ 36407 h 91097"/>
                <a:gd name="connsiteX32" fmla="*/ 39521 w 55174"/>
                <a:gd name="connsiteY32" fmla="*/ 40296 h 91097"/>
                <a:gd name="connsiteX33" fmla="*/ 47251 w 55174"/>
                <a:gd name="connsiteY33" fmla="*/ 45428 h 91097"/>
                <a:gd name="connsiteX34" fmla="*/ 52964 w 55174"/>
                <a:gd name="connsiteY34" fmla="*/ 53383 h 91097"/>
                <a:gd name="connsiteX35" fmla="*/ 55175 w 55174"/>
                <a:gd name="connsiteY35" fmla="*/ 65116 h 91097"/>
                <a:gd name="connsiteX36" fmla="*/ 47493 w 55174"/>
                <a:gd name="connsiteY36" fmla="*/ 84448 h 91097"/>
                <a:gd name="connsiteX37" fmla="*/ 27176 w 55174"/>
                <a:gd name="connsiteY37" fmla="*/ 91097 h 91097"/>
                <a:gd name="connsiteX38" fmla="*/ 7955 w 55174"/>
                <a:gd name="connsiteY38" fmla="*/ 86369 h 91097"/>
                <a:gd name="connsiteX39" fmla="*/ 0 w 55174"/>
                <a:gd name="connsiteY39" fmla="*/ 76622 h 9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174" h="91097">
                  <a:moveTo>
                    <a:pt x="0" y="76622"/>
                  </a:moveTo>
                  <a:cubicBezTo>
                    <a:pt x="0" y="75072"/>
                    <a:pt x="565" y="73507"/>
                    <a:pt x="1726" y="71958"/>
                  </a:cubicBezTo>
                  <a:cubicBezTo>
                    <a:pt x="2872" y="70409"/>
                    <a:pt x="4179" y="69618"/>
                    <a:pt x="5664" y="69618"/>
                  </a:cubicBezTo>
                  <a:cubicBezTo>
                    <a:pt x="6568" y="69618"/>
                    <a:pt x="7649" y="70150"/>
                    <a:pt x="8924" y="71199"/>
                  </a:cubicBezTo>
                  <a:cubicBezTo>
                    <a:pt x="10199" y="72248"/>
                    <a:pt x="11441" y="73378"/>
                    <a:pt x="12668" y="74604"/>
                  </a:cubicBezTo>
                  <a:cubicBezTo>
                    <a:pt x="13894" y="75831"/>
                    <a:pt x="15767" y="76960"/>
                    <a:pt x="18252" y="78009"/>
                  </a:cubicBezTo>
                  <a:cubicBezTo>
                    <a:pt x="20737" y="79058"/>
                    <a:pt x="23561" y="79591"/>
                    <a:pt x="26659" y="79591"/>
                  </a:cubicBezTo>
                  <a:cubicBezTo>
                    <a:pt x="31323" y="79591"/>
                    <a:pt x="35067" y="78477"/>
                    <a:pt x="37891" y="76250"/>
                  </a:cubicBezTo>
                  <a:cubicBezTo>
                    <a:pt x="40715" y="74024"/>
                    <a:pt x="42135" y="70780"/>
                    <a:pt x="42135" y="66487"/>
                  </a:cubicBezTo>
                  <a:cubicBezTo>
                    <a:pt x="42135" y="62533"/>
                    <a:pt x="40763" y="59241"/>
                    <a:pt x="38020" y="56611"/>
                  </a:cubicBezTo>
                  <a:cubicBezTo>
                    <a:pt x="35277" y="53980"/>
                    <a:pt x="31969" y="51883"/>
                    <a:pt x="28079" y="50317"/>
                  </a:cubicBezTo>
                  <a:cubicBezTo>
                    <a:pt x="24190" y="48752"/>
                    <a:pt x="20285" y="47074"/>
                    <a:pt x="16347" y="45250"/>
                  </a:cubicBezTo>
                  <a:cubicBezTo>
                    <a:pt x="12426" y="43443"/>
                    <a:pt x="9085" y="40715"/>
                    <a:pt x="6342" y="37101"/>
                  </a:cubicBezTo>
                  <a:cubicBezTo>
                    <a:pt x="3599" y="33486"/>
                    <a:pt x="2227" y="28951"/>
                    <a:pt x="2227" y="23513"/>
                  </a:cubicBezTo>
                  <a:cubicBezTo>
                    <a:pt x="2227" y="19188"/>
                    <a:pt x="3066" y="15428"/>
                    <a:pt x="4744" y="12249"/>
                  </a:cubicBezTo>
                  <a:cubicBezTo>
                    <a:pt x="6423" y="9069"/>
                    <a:pt x="8698" y="6616"/>
                    <a:pt x="11554" y="4890"/>
                  </a:cubicBezTo>
                  <a:cubicBezTo>
                    <a:pt x="14427" y="3179"/>
                    <a:pt x="17428" y="1937"/>
                    <a:pt x="20576" y="1162"/>
                  </a:cubicBezTo>
                  <a:cubicBezTo>
                    <a:pt x="23722" y="387"/>
                    <a:pt x="27063" y="0"/>
                    <a:pt x="30580" y="0"/>
                  </a:cubicBezTo>
                  <a:cubicBezTo>
                    <a:pt x="32791" y="0"/>
                    <a:pt x="35099" y="145"/>
                    <a:pt x="37520" y="420"/>
                  </a:cubicBezTo>
                  <a:cubicBezTo>
                    <a:pt x="39941" y="694"/>
                    <a:pt x="42329" y="1162"/>
                    <a:pt x="44701" y="1824"/>
                  </a:cubicBezTo>
                  <a:cubicBezTo>
                    <a:pt x="47073" y="2469"/>
                    <a:pt x="49042" y="3405"/>
                    <a:pt x="50592" y="4615"/>
                  </a:cubicBezTo>
                  <a:cubicBezTo>
                    <a:pt x="52141" y="5826"/>
                    <a:pt x="52931" y="7214"/>
                    <a:pt x="52931" y="8747"/>
                  </a:cubicBezTo>
                  <a:cubicBezTo>
                    <a:pt x="52931" y="10280"/>
                    <a:pt x="52447" y="11845"/>
                    <a:pt x="51462" y="13394"/>
                  </a:cubicBezTo>
                  <a:cubicBezTo>
                    <a:pt x="50478" y="14943"/>
                    <a:pt x="49171" y="15734"/>
                    <a:pt x="47541" y="15734"/>
                  </a:cubicBezTo>
                  <a:cubicBezTo>
                    <a:pt x="46718" y="15734"/>
                    <a:pt x="45621" y="15347"/>
                    <a:pt x="44233" y="14556"/>
                  </a:cubicBezTo>
                  <a:cubicBezTo>
                    <a:pt x="42845" y="13765"/>
                    <a:pt x="40973" y="12991"/>
                    <a:pt x="38649" y="12216"/>
                  </a:cubicBezTo>
                  <a:cubicBezTo>
                    <a:pt x="36325" y="11442"/>
                    <a:pt x="33631" y="11038"/>
                    <a:pt x="30613" y="11038"/>
                  </a:cubicBezTo>
                  <a:cubicBezTo>
                    <a:pt x="25949" y="11038"/>
                    <a:pt x="22222" y="11958"/>
                    <a:pt x="19446" y="13814"/>
                  </a:cubicBezTo>
                  <a:cubicBezTo>
                    <a:pt x="16654" y="15670"/>
                    <a:pt x="15266" y="18494"/>
                    <a:pt x="15266" y="22270"/>
                  </a:cubicBezTo>
                  <a:cubicBezTo>
                    <a:pt x="15266" y="24739"/>
                    <a:pt x="16008" y="26853"/>
                    <a:pt x="17477" y="28628"/>
                  </a:cubicBezTo>
                  <a:cubicBezTo>
                    <a:pt x="18945" y="30403"/>
                    <a:pt x="20850" y="31856"/>
                    <a:pt x="23189" y="33018"/>
                  </a:cubicBezTo>
                  <a:cubicBezTo>
                    <a:pt x="25529" y="34163"/>
                    <a:pt x="28112" y="35309"/>
                    <a:pt x="30984" y="36407"/>
                  </a:cubicBezTo>
                  <a:cubicBezTo>
                    <a:pt x="33857" y="37520"/>
                    <a:pt x="36697" y="38811"/>
                    <a:pt x="39521" y="40296"/>
                  </a:cubicBezTo>
                  <a:cubicBezTo>
                    <a:pt x="42345" y="41780"/>
                    <a:pt x="44927" y="43491"/>
                    <a:pt x="47251" y="45428"/>
                  </a:cubicBezTo>
                  <a:cubicBezTo>
                    <a:pt x="49591" y="47364"/>
                    <a:pt x="51495" y="50011"/>
                    <a:pt x="52964" y="53383"/>
                  </a:cubicBezTo>
                  <a:cubicBezTo>
                    <a:pt x="54432" y="56756"/>
                    <a:pt x="55175" y="60662"/>
                    <a:pt x="55175" y="65116"/>
                  </a:cubicBezTo>
                  <a:cubicBezTo>
                    <a:pt x="55175" y="73572"/>
                    <a:pt x="52609" y="80027"/>
                    <a:pt x="47493" y="84448"/>
                  </a:cubicBezTo>
                  <a:cubicBezTo>
                    <a:pt x="42377" y="88886"/>
                    <a:pt x="35600" y="91097"/>
                    <a:pt x="27176" y="91097"/>
                  </a:cubicBezTo>
                  <a:cubicBezTo>
                    <a:pt x="19639" y="91097"/>
                    <a:pt x="13232" y="89516"/>
                    <a:pt x="7955" y="86369"/>
                  </a:cubicBezTo>
                  <a:cubicBezTo>
                    <a:pt x="2646" y="83238"/>
                    <a:pt x="0" y="79978"/>
                    <a:pt x="0" y="7662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83" name="Figura a mano libera: forma 782">
              <a:extLst>
                <a:ext uri="{FF2B5EF4-FFF2-40B4-BE49-F238E27FC236}">
                  <a16:creationId xmlns:a16="http://schemas.microsoft.com/office/drawing/2014/main" id="{FF3147F9-D9DF-1C7B-22C6-60B84D2C6AA8}"/>
                </a:ext>
              </a:extLst>
            </p:cNvPr>
            <p:cNvSpPr/>
            <p:nvPr/>
          </p:nvSpPr>
          <p:spPr>
            <a:xfrm>
              <a:off x="11652873" y="2338304"/>
              <a:ext cx="13007" cy="89773"/>
            </a:xfrm>
            <a:custGeom>
              <a:avLst/>
              <a:gdLst>
                <a:gd name="connsiteX0" fmla="*/ 0 w 13007"/>
                <a:gd name="connsiteY0" fmla="*/ 85481 h 89773"/>
                <a:gd name="connsiteX1" fmla="*/ 0 w 13007"/>
                <a:gd name="connsiteY1" fmla="*/ 4180 h 89773"/>
                <a:gd name="connsiteX2" fmla="*/ 1905 w 13007"/>
                <a:gd name="connsiteY2" fmla="*/ 1049 h 89773"/>
                <a:gd name="connsiteX3" fmla="*/ 6504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4 w 13007"/>
                <a:gd name="connsiteY8" fmla="*/ 89774 h 89773"/>
                <a:gd name="connsiteX9" fmla="*/ 1969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5" y="1049"/>
                  </a:cubicBezTo>
                  <a:cubicBezTo>
                    <a:pt x="3179" y="355"/>
                    <a:pt x="4712" y="0"/>
                    <a:pt x="6504"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7"/>
                    <a:pt x="8295" y="89774"/>
                    <a:pt x="6504" y="89774"/>
                  </a:cubicBezTo>
                  <a:cubicBezTo>
                    <a:pt x="4793" y="89774"/>
                    <a:pt x="3276" y="89387"/>
                    <a:pt x="1969" y="88612"/>
                  </a:cubicBezTo>
                  <a:cubicBezTo>
                    <a:pt x="645"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84" name="Figura a mano libera: forma 783">
              <a:extLst>
                <a:ext uri="{FF2B5EF4-FFF2-40B4-BE49-F238E27FC236}">
                  <a16:creationId xmlns:a16="http://schemas.microsoft.com/office/drawing/2014/main" id="{4ACC6B1F-25BF-8EA6-0D34-A4EC277E8349}"/>
                </a:ext>
              </a:extLst>
            </p:cNvPr>
            <p:cNvSpPr/>
            <p:nvPr/>
          </p:nvSpPr>
          <p:spPr>
            <a:xfrm>
              <a:off x="11675707" y="2338304"/>
              <a:ext cx="59564" cy="89773"/>
            </a:xfrm>
            <a:custGeom>
              <a:avLst/>
              <a:gdLst>
                <a:gd name="connsiteX0" fmla="*/ 0 w 59564"/>
                <a:gd name="connsiteY0" fmla="*/ 5971 h 89773"/>
                <a:gd name="connsiteX1" fmla="*/ 1113 w 59564"/>
                <a:gd name="connsiteY1" fmla="*/ 1807 h 89773"/>
                <a:gd name="connsiteX2" fmla="*/ 4309 w 59564"/>
                <a:gd name="connsiteY2" fmla="*/ 0 h 89773"/>
                <a:gd name="connsiteX3" fmla="*/ 55271 w 59564"/>
                <a:gd name="connsiteY3" fmla="*/ 0 h 89773"/>
                <a:gd name="connsiteX4" fmla="*/ 58467 w 59564"/>
                <a:gd name="connsiteY4" fmla="*/ 1743 h 89773"/>
                <a:gd name="connsiteX5" fmla="*/ 59564 w 59564"/>
                <a:gd name="connsiteY5" fmla="*/ 5842 h 89773"/>
                <a:gd name="connsiteX6" fmla="*/ 58402 w 59564"/>
                <a:gd name="connsiteY6" fmla="*/ 10247 h 89773"/>
                <a:gd name="connsiteX7" fmla="*/ 55271 w 59564"/>
                <a:gd name="connsiteY7" fmla="*/ 12039 h 89773"/>
                <a:gd name="connsiteX8" fmla="*/ 36359 w 59564"/>
                <a:gd name="connsiteY8" fmla="*/ 12039 h 89773"/>
                <a:gd name="connsiteX9" fmla="*/ 36359 w 59564"/>
                <a:gd name="connsiteY9" fmla="*/ 85481 h 89773"/>
                <a:gd name="connsiteX10" fmla="*/ 34389 w 59564"/>
                <a:gd name="connsiteY10" fmla="*/ 88612 h 89773"/>
                <a:gd name="connsiteX11" fmla="*/ 29855 w 59564"/>
                <a:gd name="connsiteY11" fmla="*/ 89774 h 89773"/>
                <a:gd name="connsiteX12" fmla="*/ 25256 w 59564"/>
                <a:gd name="connsiteY12" fmla="*/ 88612 h 89773"/>
                <a:gd name="connsiteX13" fmla="*/ 23352 w 59564"/>
                <a:gd name="connsiteY13" fmla="*/ 85481 h 89773"/>
                <a:gd name="connsiteX14" fmla="*/ 23352 w 59564"/>
                <a:gd name="connsiteY14" fmla="*/ 12039 h 89773"/>
                <a:gd name="connsiteX15" fmla="*/ 4325 w 59564"/>
                <a:gd name="connsiteY15" fmla="*/ 12039 h 89773"/>
                <a:gd name="connsiteX16" fmla="*/ 1195 w 59564"/>
                <a:gd name="connsiteY16" fmla="*/ 10247 h 89773"/>
                <a:gd name="connsiteX17" fmla="*/ 0 w 59564"/>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4" h="89773">
                  <a:moveTo>
                    <a:pt x="0" y="5971"/>
                  </a:moveTo>
                  <a:cubicBezTo>
                    <a:pt x="0" y="4406"/>
                    <a:pt x="371" y="3018"/>
                    <a:pt x="1113" y="1807"/>
                  </a:cubicBezTo>
                  <a:cubicBezTo>
                    <a:pt x="1856" y="613"/>
                    <a:pt x="2921" y="0"/>
                    <a:pt x="4309" y="0"/>
                  </a:cubicBezTo>
                  <a:lnTo>
                    <a:pt x="55271" y="0"/>
                  </a:lnTo>
                  <a:cubicBezTo>
                    <a:pt x="56660"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9" y="12039"/>
                  </a:lnTo>
                  <a:lnTo>
                    <a:pt x="36359" y="85481"/>
                  </a:lnTo>
                  <a:cubicBezTo>
                    <a:pt x="36359" y="86788"/>
                    <a:pt x="35697" y="87837"/>
                    <a:pt x="34389" y="88612"/>
                  </a:cubicBezTo>
                  <a:cubicBezTo>
                    <a:pt x="33082" y="89387"/>
                    <a:pt x="31565" y="89774"/>
                    <a:pt x="29855" y="89774"/>
                  </a:cubicBezTo>
                  <a:cubicBezTo>
                    <a:pt x="28048" y="89774"/>
                    <a:pt x="26514" y="89387"/>
                    <a:pt x="25256" y="88612"/>
                  </a:cubicBezTo>
                  <a:cubicBezTo>
                    <a:pt x="23981" y="87837"/>
                    <a:pt x="23352" y="86788"/>
                    <a:pt x="23352" y="85481"/>
                  </a:cubicBezTo>
                  <a:lnTo>
                    <a:pt x="23352" y="12039"/>
                  </a:lnTo>
                  <a:lnTo>
                    <a:pt x="4325" y="12039"/>
                  </a:lnTo>
                  <a:cubicBezTo>
                    <a:pt x="3018" y="12039"/>
                    <a:pt x="1969" y="11442"/>
                    <a:pt x="1195" y="10247"/>
                  </a:cubicBezTo>
                  <a:cubicBezTo>
                    <a:pt x="420" y="9053"/>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85" name="Figura a mano libera: forma 784">
              <a:extLst>
                <a:ext uri="{FF2B5EF4-FFF2-40B4-BE49-F238E27FC236}">
                  <a16:creationId xmlns:a16="http://schemas.microsoft.com/office/drawing/2014/main" id="{409AAF84-9510-A78D-1847-0CE1632D58A4}"/>
                </a:ext>
              </a:extLst>
            </p:cNvPr>
            <p:cNvSpPr/>
            <p:nvPr/>
          </p:nvSpPr>
          <p:spPr>
            <a:xfrm>
              <a:off x="11738579" y="2338304"/>
              <a:ext cx="65325" cy="89757"/>
            </a:xfrm>
            <a:custGeom>
              <a:avLst/>
              <a:gdLst>
                <a:gd name="connsiteX0" fmla="*/ 0 w 65325"/>
                <a:gd name="connsiteY0" fmla="*/ 5406 h 89757"/>
                <a:gd name="connsiteX1" fmla="*/ 2696 w 65325"/>
                <a:gd name="connsiteY1" fmla="*/ 1598 h 89757"/>
                <a:gd name="connsiteX2" fmla="*/ 8215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9 w 65325"/>
                <a:gd name="connsiteY7" fmla="*/ 1598 h 89757"/>
                <a:gd name="connsiteX8" fmla="*/ 65325 w 65325"/>
                <a:gd name="connsiteY8" fmla="*/ 5406 h 89757"/>
                <a:gd name="connsiteX9" fmla="*/ 64954 w 65325"/>
                <a:gd name="connsiteY9" fmla="*/ 7246 h 89757"/>
                <a:gd name="connsiteX10" fmla="*/ 39537 w 65325"/>
                <a:gd name="connsiteY10" fmla="*/ 53044 h 89757"/>
                <a:gd name="connsiteX11" fmla="*/ 39295 w 65325"/>
                <a:gd name="connsiteY11" fmla="*/ 54400 h 89757"/>
                <a:gd name="connsiteX12" fmla="*/ 39295 w 65325"/>
                <a:gd name="connsiteY12" fmla="*/ 85465 h 89757"/>
                <a:gd name="connsiteX13" fmla="*/ 37327 w 65325"/>
                <a:gd name="connsiteY13" fmla="*/ 88596 h 89757"/>
                <a:gd name="connsiteX14" fmla="*/ 32776 w 65325"/>
                <a:gd name="connsiteY14" fmla="*/ 89758 h 89757"/>
                <a:gd name="connsiteX15" fmla="*/ 28177 w 65325"/>
                <a:gd name="connsiteY15" fmla="*/ 88596 h 89757"/>
                <a:gd name="connsiteX16" fmla="*/ 26273 w 65325"/>
                <a:gd name="connsiteY16" fmla="*/ 85465 h 89757"/>
                <a:gd name="connsiteX17" fmla="*/ 26273 w 65325"/>
                <a:gd name="connsiteY17" fmla="*/ 54400 h 89757"/>
                <a:gd name="connsiteX18" fmla="*/ 25901 w 65325"/>
                <a:gd name="connsiteY18" fmla="*/ 53044 h 89757"/>
                <a:gd name="connsiteX19" fmla="*/ 485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8"/>
                    <a:pt x="904" y="2663"/>
                    <a:pt x="2696" y="1598"/>
                  </a:cubicBezTo>
                  <a:cubicBezTo>
                    <a:pt x="4502" y="533"/>
                    <a:pt x="6342" y="0"/>
                    <a:pt x="8215" y="0"/>
                  </a:cubicBezTo>
                  <a:cubicBezTo>
                    <a:pt x="10022" y="0"/>
                    <a:pt x="11442" y="984"/>
                    <a:pt x="12507" y="2953"/>
                  </a:cubicBezTo>
                  <a:lnTo>
                    <a:pt x="32776" y="41877"/>
                  </a:lnTo>
                  <a:lnTo>
                    <a:pt x="52915" y="2953"/>
                  </a:lnTo>
                  <a:cubicBezTo>
                    <a:pt x="53900" y="984"/>
                    <a:pt x="55336" y="0"/>
                    <a:pt x="57208" y="0"/>
                  </a:cubicBezTo>
                  <a:cubicBezTo>
                    <a:pt x="59081" y="0"/>
                    <a:pt x="60904" y="533"/>
                    <a:pt x="62679" y="1598"/>
                  </a:cubicBezTo>
                  <a:cubicBezTo>
                    <a:pt x="64438" y="2663"/>
                    <a:pt x="65325" y="3938"/>
                    <a:pt x="65325" y="5406"/>
                  </a:cubicBezTo>
                  <a:cubicBezTo>
                    <a:pt x="65325" y="6148"/>
                    <a:pt x="65197" y="6762"/>
                    <a:pt x="64954" y="7246"/>
                  </a:cubicBezTo>
                  <a:lnTo>
                    <a:pt x="39537" y="53044"/>
                  </a:lnTo>
                  <a:cubicBezTo>
                    <a:pt x="39377" y="53529"/>
                    <a:pt x="39295" y="53980"/>
                    <a:pt x="39295" y="54400"/>
                  </a:cubicBezTo>
                  <a:lnTo>
                    <a:pt x="39295" y="85465"/>
                  </a:lnTo>
                  <a:cubicBezTo>
                    <a:pt x="39295" y="86772"/>
                    <a:pt x="38634" y="87821"/>
                    <a:pt x="37327" y="88596"/>
                  </a:cubicBezTo>
                  <a:cubicBezTo>
                    <a:pt x="36020" y="89370"/>
                    <a:pt x="34503" y="89758"/>
                    <a:pt x="32776" y="89758"/>
                  </a:cubicBezTo>
                  <a:cubicBezTo>
                    <a:pt x="30969" y="89758"/>
                    <a:pt x="29435" y="89370"/>
                    <a:pt x="28177" y="88596"/>
                  </a:cubicBezTo>
                  <a:cubicBezTo>
                    <a:pt x="26902" y="87821"/>
                    <a:pt x="26273" y="86772"/>
                    <a:pt x="26273" y="85465"/>
                  </a:cubicBezTo>
                  <a:lnTo>
                    <a:pt x="26273" y="54400"/>
                  </a:lnTo>
                  <a:cubicBezTo>
                    <a:pt x="26273" y="54239"/>
                    <a:pt x="26143" y="53787"/>
                    <a:pt x="25901" y="53044"/>
                  </a:cubicBezTo>
                  <a:lnTo>
                    <a:pt x="485" y="7246"/>
                  </a:lnTo>
                  <a:cubicBezTo>
                    <a:pt x="162"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786" name="Figura a mano libera: forma 785">
            <a:extLst>
              <a:ext uri="{FF2B5EF4-FFF2-40B4-BE49-F238E27FC236}">
                <a16:creationId xmlns:a16="http://schemas.microsoft.com/office/drawing/2014/main" id="{F3A1499B-667D-5038-0E7A-F3A7CE08B777}"/>
              </a:ext>
            </a:extLst>
          </p:cNvPr>
          <p:cNvSpPr/>
          <p:nvPr/>
        </p:nvSpPr>
        <p:spPr>
          <a:xfrm>
            <a:off x="10206129" y="3479410"/>
            <a:ext cx="1669384" cy="965572"/>
          </a:xfrm>
          <a:custGeom>
            <a:avLst/>
            <a:gdLst>
              <a:gd name="connsiteX0" fmla="*/ 0 w 1179743"/>
              <a:gd name="connsiteY0" fmla="*/ 604049 h 682364"/>
              <a:gd name="connsiteX1" fmla="*/ 78331 w 1179743"/>
              <a:gd name="connsiteY1" fmla="*/ 682365 h 682364"/>
              <a:gd name="connsiteX2" fmla="*/ 1101411 w 1179743"/>
              <a:gd name="connsiteY2" fmla="*/ 682365 h 682364"/>
              <a:gd name="connsiteX3" fmla="*/ 1179743 w 1179743"/>
              <a:gd name="connsiteY3" fmla="*/ 604049 h 682364"/>
              <a:gd name="connsiteX4" fmla="*/ 1179743 w 1179743"/>
              <a:gd name="connsiteY4" fmla="*/ 78332 h 682364"/>
              <a:gd name="connsiteX5" fmla="*/ 1101411 w 1179743"/>
              <a:gd name="connsiteY5" fmla="*/ 0 h 682364"/>
              <a:gd name="connsiteX6" fmla="*/ 78331 w 1179743"/>
              <a:gd name="connsiteY6" fmla="*/ 0 h 682364"/>
              <a:gd name="connsiteX7" fmla="*/ 0 w 1179743"/>
              <a:gd name="connsiteY7" fmla="*/ 78332 h 682364"/>
              <a:gd name="connsiteX8" fmla="*/ 0 w 1179743"/>
              <a:gd name="connsiteY8" fmla="*/ 604049 h 6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64">
                <a:moveTo>
                  <a:pt x="0" y="604049"/>
                </a:moveTo>
                <a:cubicBezTo>
                  <a:pt x="0" y="647233"/>
                  <a:pt x="35163" y="682365"/>
                  <a:pt x="78331" y="682365"/>
                </a:cubicBezTo>
                <a:lnTo>
                  <a:pt x="1101411" y="682365"/>
                </a:lnTo>
                <a:cubicBezTo>
                  <a:pt x="1144611" y="682365"/>
                  <a:pt x="1179743" y="647233"/>
                  <a:pt x="1179743" y="604049"/>
                </a:cubicBezTo>
                <a:lnTo>
                  <a:pt x="1179743" y="78332"/>
                </a:lnTo>
                <a:cubicBezTo>
                  <a:pt x="1179743" y="35132"/>
                  <a:pt x="1144596" y="0"/>
                  <a:pt x="1101411" y="0"/>
                </a:cubicBezTo>
                <a:lnTo>
                  <a:pt x="78331" y="0"/>
                </a:lnTo>
                <a:cubicBezTo>
                  <a:pt x="35147" y="0"/>
                  <a:pt x="0" y="35132"/>
                  <a:pt x="0" y="78332"/>
                </a:cubicBezTo>
                <a:lnTo>
                  <a:pt x="0" y="604049"/>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sp>
        <p:nvSpPr>
          <p:cNvPr id="787" name="Figura a mano libera: forma 786">
            <a:extLst>
              <a:ext uri="{FF2B5EF4-FFF2-40B4-BE49-F238E27FC236}">
                <a16:creationId xmlns:a16="http://schemas.microsoft.com/office/drawing/2014/main" id="{A258AD18-2491-DEAF-5008-5B3F82E757E1}"/>
              </a:ext>
            </a:extLst>
          </p:cNvPr>
          <p:cNvSpPr/>
          <p:nvPr/>
        </p:nvSpPr>
        <p:spPr>
          <a:xfrm>
            <a:off x="10252094" y="3525356"/>
            <a:ext cx="1577425" cy="873637"/>
          </a:xfrm>
          <a:custGeom>
            <a:avLst/>
            <a:gdLst>
              <a:gd name="connsiteX0" fmla="*/ 1068926 w 1114756"/>
              <a:gd name="connsiteY0" fmla="*/ 0 h 617394"/>
              <a:gd name="connsiteX1" fmla="*/ 1114757 w 1114756"/>
              <a:gd name="connsiteY1" fmla="*/ 45847 h 617394"/>
              <a:gd name="connsiteX2" fmla="*/ 1114757 w 1114756"/>
              <a:gd name="connsiteY2" fmla="*/ 571564 h 617394"/>
              <a:gd name="connsiteX3" fmla="*/ 1068926 w 1114756"/>
              <a:gd name="connsiteY3" fmla="*/ 617395 h 617394"/>
              <a:gd name="connsiteX4" fmla="*/ 45847 w 1114756"/>
              <a:gd name="connsiteY4" fmla="*/ 617395 h 617394"/>
              <a:gd name="connsiteX5" fmla="*/ 0 w 1114756"/>
              <a:gd name="connsiteY5" fmla="*/ 571564 h 617394"/>
              <a:gd name="connsiteX6" fmla="*/ 0 w 1114756"/>
              <a:gd name="connsiteY6" fmla="*/ 45847 h 617394"/>
              <a:gd name="connsiteX7" fmla="*/ 45847 w 1114756"/>
              <a:gd name="connsiteY7" fmla="*/ 0 h 617394"/>
              <a:gd name="connsiteX8" fmla="*/ 1068926 w 1114756"/>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6" h="617394">
                <a:moveTo>
                  <a:pt x="1068926" y="0"/>
                </a:moveTo>
                <a:cubicBezTo>
                  <a:pt x="1094246" y="0"/>
                  <a:pt x="1114757" y="20527"/>
                  <a:pt x="1114757" y="45847"/>
                </a:cubicBezTo>
                <a:lnTo>
                  <a:pt x="1114757" y="571564"/>
                </a:lnTo>
                <a:cubicBezTo>
                  <a:pt x="1114757" y="596884"/>
                  <a:pt x="1094246" y="617395"/>
                  <a:pt x="1068926" y="617395"/>
                </a:cubicBezTo>
                <a:lnTo>
                  <a:pt x="45847" y="617395"/>
                </a:lnTo>
                <a:cubicBezTo>
                  <a:pt x="20527" y="617395"/>
                  <a:pt x="0" y="596868"/>
                  <a:pt x="0" y="571564"/>
                </a:cubicBezTo>
                <a:lnTo>
                  <a:pt x="0" y="45847"/>
                </a:lnTo>
                <a:cubicBezTo>
                  <a:pt x="0" y="20511"/>
                  <a:pt x="20527" y="0"/>
                  <a:pt x="45847" y="0"/>
                </a:cubicBezTo>
                <a:lnTo>
                  <a:pt x="1068926" y="0"/>
                </a:lnTo>
                <a:close/>
              </a:path>
            </a:pathLst>
          </a:custGeom>
          <a:solidFill>
            <a:srgbClr val="2D6D0B"/>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grpSp>
        <p:nvGrpSpPr>
          <p:cNvPr id="788" name="Elemento grafico 56">
            <a:extLst>
              <a:ext uri="{FF2B5EF4-FFF2-40B4-BE49-F238E27FC236}">
                <a16:creationId xmlns:a16="http://schemas.microsoft.com/office/drawing/2014/main" id="{0E29923D-DA35-33B1-4CAD-036DF5718E49}"/>
              </a:ext>
            </a:extLst>
          </p:cNvPr>
          <p:cNvGrpSpPr/>
          <p:nvPr/>
        </p:nvGrpSpPr>
        <p:grpSpPr>
          <a:xfrm>
            <a:off x="10593988" y="3630489"/>
            <a:ext cx="917504" cy="649782"/>
            <a:chOff x="11277107" y="3571188"/>
            <a:chExt cx="648394" cy="459197"/>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789" name="Figura a mano libera: forma 788">
              <a:extLst>
                <a:ext uri="{FF2B5EF4-FFF2-40B4-BE49-F238E27FC236}">
                  <a16:creationId xmlns:a16="http://schemas.microsoft.com/office/drawing/2014/main" id="{9396F155-B805-5624-E9D2-1B39FF51C916}"/>
                </a:ext>
              </a:extLst>
            </p:cNvPr>
            <p:cNvSpPr/>
            <p:nvPr/>
          </p:nvSpPr>
          <p:spPr>
            <a:xfrm>
              <a:off x="11308237" y="3571931"/>
              <a:ext cx="55126" cy="90500"/>
            </a:xfrm>
            <a:custGeom>
              <a:avLst/>
              <a:gdLst>
                <a:gd name="connsiteX0" fmla="*/ 0 w 55126"/>
                <a:gd name="connsiteY0" fmla="*/ 63115 h 90500"/>
                <a:gd name="connsiteX1" fmla="*/ 0 w 55126"/>
                <a:gd name="connsiteY1" fmla="*/ 27386 h 90500"/>
                <a:gd name="connsiteX2" fmla="*/ 7488 w 55126"/>
                <a:gd name="connsiteY2" fmla="*/ 6633 h 90500"/>
                <a:gd name="connsiteX3" fmla="*/ 27499 w 55126"/>
                <a:gd name="connsiteY3" fmla="*/ 0 h 90500"/>
                <a:gd name="connsiteX4" fmla="*/ 47574 w 55126"/>
                <a:gd name="connsiteY4" fmla="*/ 6633 h 90500"/>
                <a:gd name="connsiteX5" fmla="*/ 55126 w 55126"/>
                <a:gd name="connsiteY5" fmla="*/ 27386 h 90500"/>
                <a:gd name="connsiteX6" fmla="*/ 55126 w 55126"/>
                <a:gd name="connsiteY6" fmla="*/ 63115 h 90500"/>
                <a:gd name="connsiteX7" fmla="*/ 47574 w 55126"/>
                <a:gd name="connsiteY7" fmla="*/ 83868 h 90500"/>
                <a:gd name="connsiteX8" fmla="*/ 27499 w 55126"/>
                <a:gd name="connsiteY8" fmla="*/ 90500 h 90500"/>
                <a:gd name="connsiteX9" fmla="*/ 7488 w 55126"/>
                <a:gd name="connsiteY9" fmla="*/ 83868 h 90500"/>
                <a:gd name="connsiteX10" fmla="*/ 0 w 55126"/>
                <a:gd name="connsiteY10" fmla="*/ 63115 h 90500"/>
                <a:gd name="connsiteX11" fmla="*/ 13024 w 55126"/>
                <a:gd name="connsiteY11" fmla="*/ 63115 h 90500"/>
                <a:gd name="connsiteX12" fmla="*/ 27515 w 55126"/>
                <a:gd name="connsiteY12" fmla="*/ 78962 h 90500"/>
                <a:gd name="connsiteX13" fmla="*/ 38327 w 55126"/>
                <a:gd name="connsiteY13" fmla="*/ 75024 h 90500"/>
                <a:gd name="connsiteX14" fmla="*/ 42136 w 55126"/>
                <a:gd name="connsiteY14" fmla="*/ 63115 h 90500"/>
                <a:gd name="connsiteX15" fmla="*/ 42136 w 55126"/>
                <a:gd name="connsiteY15" fmla="*/ 27386 h 90500"/>
                <a:gd name="connsiteX16" fmla="*/ 38327 w 55126"/>
                <a:gd name="connsiteY16" fmla="*/ 15476 h 90500"/>
                <a:gd name="connsiteX17" fmla="*/ 27515 w 55126"/>
                <a:gd name="connsiteY17" fmla="*/ 11538 h 90500"/>
                <a:gd name="connsiteX18" fmla="*/ 13024 w 55126"/>
                <a:gd name="connsiteY18" fmla="*/ 27386 h 90500"/>
                <a:gd name="connsiteX19" fmla="*/ 13024 w 55126"/>
                <a:gd name="connsiteY19" fmla="*/ 63115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5"/>
                  </a:moveTo>
                  <a:lnTo>
                    <a:pt x="0" y="27386"/>
                  </a:lnTo>
                  <a:cubicBezTo>
                    <a:pt x="0" y="17977"/>
                    <a:pt x="2502" y="11054"/>
                    <a:pt x="7488" y="6633"/>
                  </a:cubicBezTo>
                  <a:cubicBezTo>
                    <a:pt x="12474" y="2211"/>
                    <a:pt x="19156" y="0"/>
                    <a:pt x="27499" y="0"/>
                  </a:cubicBezTo>
                  <a:cubicBezTo>
                    <a:pt x="35842" y="0"/>
                    <a:pt x="42539" y="2211"/>
                    <a:pt x="47574" y="6633"/>
                  </a:cubicBezTo>
                  <a:cubicBezTo>
                    <a:pt x="52609" y="11054"/>
                    <a:pt x="55126" y="17977"/>
                    <a:pt x="55126" y="27386"/>
                  </a:cubicBezTo>
                  <a:lnTo>
                    <a:pt x="55126" y="63115"/>
                  </a:lnTo>
                  <a:cubicBezTo>
                    <a:pt x="55126" y="72523"/>
                    <a:pt x="52609" y="79446"/>
                    <a:pt x="47574" y="83868"/>
                  </a:cubicBezTo>
                  <a:cubicBezTo>
                    <a:pt x="42539" y="88289"/>
                    <a:pt x="35842" y="90500"/>
                    <a:pt x="27499" y="90500"/>
                  </a:cubicBezTo>
                  <a:cubicBezTo>
                    <a:pt x="19156" y="90500"/>
                    <a:pt x="12474" y="88289"/>
                    <a:pt x="7488" y="83868"/>
                  </a:cubicBezTo>
                  <a:cubicBezTo>
                    <a:pt x="2502" y="79446"/>
                    <a:pt x="0" y="72539"/>
                    <a:pt x="0" y="63115"/>
                  </a:cubicBezTo>
                  <a:close/>
                  <a:moveTo>
                    <a:pt x="13024" y="63115"/>
                  </a:moveTo>
                  <a:cubicBezTo>
                    <a:pt x="13024" y="73668"/>
                    <a:pt x="17848" y="78962"/>
                    <a:pt x="27515" y="78962"/>
                  </a:cubicBezTo>
                  <a:cubicBezTo>
                    <a:pt x="32178" y="78962"/>
                    <a:pt x="35777" y="77654"/>
                    <a:pt x="38327" y="75024"/>
                  </a:cubicBezTo>
                  <a:cubicBezTo>
                    <a:pt x="40861" y="72410"/>
                    <a:pt x="42136" y="68440"/>
                    <a:pt x="42136" y="63115"/>
                  </a:cubicBezTo>
                  <a:lnTo>
                    <a:pt x="42136" y="27386"/>
                  </a:lnTo>
                  <a:cubicBezTo>
                    <a:pt x="42136" y="22060"/>
                    <a:pt x="40861" y="18090"/>
                    <a:pt x="38327" y="15476"/>
                  </a:cubicBezTo>
                  <a:cubicBezTo>
                    <a:pt x="35794" y="12862"/>
                    <a:pt x="32195" y="11538"/>
                    <a:pt x="27515" y="11538"/>
                  </a:cubicBezTo>
                  <a:cubicBezTo>
                    <a:pt x="17848" y="11538"/>
                    <a:pt x="13024" y="16816"/>
                    <a:pt x="13024" y="27386"/>
                  </a:cubicBezTo>
                  <a:lnTo>
                    <a:pt x="13024" y="6311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90" name="Figura a mano libera: forma 789">
              <a:extLst>
                <a:ext uri="{FF2B5EF4-FFF2-40B4-BE49-F238E27FC236}">
                  <a16:creationId xmlns:a16="http://schemas.microsoft.com/office/drawing/2014/main" id="{2362EF77-17F5-869B-6F47-D1A36AC6C8EE}"/>
                </a:ext>
              </a:extLst>
            </p:cNvPr>
            <p:cNvSpPr/>
            <p:nvPr/>
          </p:nvSpPr>
          <p:spPr>
            <a:xfrm>
              <a:off x="11378614" y="3571915"/>
              <a:ext cx="55900" cy="89773"/>
            </a:xfrm>
            <a:custGeom>
              <a:avLst/>
              <a:gdLst>
                <a:gd name="connsiteX0" fmla="*/ 0 w 55900"/>
                <a:gd name="connsiteY0" fmla="*/ 85481 h 89773"/>
                <a:gd name="connsiteX1" fmla="*/ 0 w 55900"/>
                <a:gd name="connsiteY1" fmla="*/ 4180 h 89773"/>
                <a:gd name="connsiteX2" fmla="*/ 1420 w 55900"/>
                <a:gd name="connsiteY2" fmla="*/ 1226 h 89773"/>
                <a:gd name="connsiteX3" fmla="*/ 5051 w 55900"/>
                <a:gd name="connsiteY3" fmla="*/ 0 h 89773"/>
                <a:gd name="connsiteX4" fmla="*/ 28999 w 55900"/>
                <a:gd name="connsiteY4" fmla="*/ 0 h 89773"/>
                <a:gd name="connsiteX5" fmla="*/ 48590 w 55900"/>
                <a:gd name="connsiteY5" fmla="*/ 6503 h 89773"/>
                <a:gd name="connsiteX6" fmla="*/ 55900 w 55900"/>
                <a:gd name="connsiteY6" fmla="*/ 27014 h 89773"/>
                <a:gd name="connsiteX7" fmla="*/ 55900 w 55900"/>
                <a:gd name="connsiteY7" fmla="*/ 27999 h 89773"/>
                <a:gd name="connsiteX8" fmla="*/ 48348 w 55900"/>
                <a:gd name="connsiteY8" fmla="*/ 48574 h 89773"/>
                <a:gd name="connsiteX9" fmla="*/ 28273 w 55900"/>
                <a:gd name="connsiteY9" fmla="*/ 55142 h 89773"/>
                <a:gd name="connsiteX10" fmla="*/ 13039 w 55900"/>
                <a:gd name="connsiteY10" fmla="*/ 55142 h 89773"/>
                <a:gd name="connsiteX11" fmla="*/ 13039 w 55900"/>
                <a:gd name="connsiteY11" fmla="*/ 85481 h 89773"/>
                <a:gd name="connsiteX12" fmla="*/ 11135 w 55900"/>
                <a:gd name="connsiteY12" fmla="*/ 88612 h 89773"/>
                <a:gd name="connsiteX13" fmla="*/ 6535 w 55900"/>
                <a:gd name="connsiteY13" fmla="*/ 89774 h 89773"/>
                <a:gd name="connsiteX14" fmla="*/ 1985 w 55900"/>
                <a:gd name="connsiteY14" fmla="*/ 88612 h 89773"/>
                <a:gd name="connsiteX15" fmla="*/ 0 w 55900"/>
                <a:gd name="connsiteY15" fmla="*/ 85481 h 89773"/>
                <a:gd name="connsiteX16" fmla="*/ 13006 w 55900"/>
                <a:gd name="connsiteY16" fmla="*/ 44830 h 89773"/>
                <a:gd name="connsiteX17" fmla="*/ 28241 w 55900"/>
                <a:gd name="connsiteY17" fmla="*/ 44830 h 89773"/>
                <a:gd name="connsiteX18" fmla="*/ 39053 w 55900"/>
                <a:gd name="connsiteY18" fmla="*/ 40844 h 89773"/>
                <a:gd name="connsiteX19" fmla="*/ 42861 w 55900"/>
                <a:gd name="connsiteY19" fmla="*/ 28870 h 89773"/>
                <a:gd name="connsiteX20" fmla="*/ 42861 w 55900"/>
                <a:gd name="connsiteY20" fmla="*/ 27402 h 89773"/>
                <a:gd name="connsiteX21" fmla="*/ 39053 w 55900"/>
                <a:gd name="connsiteY21" fmla="*/ 15492 h 89773"/>
                <a:gd name="connsiteX22" fmla="*/ 28241 w 55900"/>
                <a:gd name="connsiteY22" fmla="*/ 11554 h 89773"/>
                <a:gd name="connsiteX23" fmla="*/ 13006 w 55900"/>
                <a:gd name="connsiteY23" fmla="*/ 11554 h 89773"/>
                <a:gd name="connsiteX24" fmla="*/ 13006 w 55900"/>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0" h="89773">
                  <a:moveTo>
                    <a:pt x="0" y="85481"/>
                  </a:moveTo>
                  <a:lnTo>
                    <a:pt x="0" y="4180"/>
                  </a:lnTo>
                  <a:cubicBezTo>
                    <a:pt x="0" y="3034"/>
                    <a:pt x="467" y="2049"/>
                    <a:pt x="1420" y="1226"/>
                  </a:cubicBezTo>
                  <a:cubicBezTo>
                    <a:pt x="2356" y="403"/>
                    <a:pt x="3566" y="0"/>
                    <a:pt x="5051" y="0"/>
                  </a:cubicBezTo>
                  <a:lnTo>
                    <a:pt x="28999" y="0"/>
                  </a:lnTo>
                  <a:cubicBezTo>
                    <a:pt x="37180" y="0"/>
                    <a:pt x="43717" y="2162"/>
                    <a:pt x="48590" y="6503"/>
                  </a:cubicBezTo>
                  <a:cubicBezTo>
                    <a:pt x="53464" y="10844"/>
                    <a:pt x="55900" y="17671"/>
                    <a:pt x="55900" y="27014"/>
                  </a:cubicBezTo>
                  <a:lnTo>
                    <a:pt x="55900" y="27999"/>
                  </a:lnTo>
                  <a:cubicBezTo>
                    <a:pt x="55900" y="37326"/>
                    <a:pt x="53383" y="44185"/>
                    <a:pt x="48348" y="48574"/>
                  </a:cubicBezTo>
                  <a:cubicBezTo>
                    <a:pt x="43313" y="52948"/>
                    <a:pt x="36616" y="55142"/>
                    <a:pt x="28273" y="55142"/>
                  </a:cubicBezTo>
                  <a:lnTo>
                    <a:pt x="13039" y="55142"/>
                  </a:lnTo>
                  <a:lnTo>
                    <a:pt x="13039" y="85481"/>
                  </a:lnTo>
                  <a:cubicBezTo>
                    <a:pt x="13039" y="86788"/>
                    <a:pt x="12410" y="87837"/>
                    <a:pt x="11135" y="88612"/>
                  </a:cubicBezTo>
                  <a:cubicBezTo>
                    <a:pt x="9860" y="89386"/>
                    <a:pt x="8326" y="89774"/>
                    <a:pt x="6535" y="89774"/>
                  </a:cubicBezTo>
                  <a:cubicBezTo>
                    <a:pt x="4809" y="89774"/>
                    <a:pt x="3308" y="89386"/>
                    <a:pt x="1985" y="88612"/>
                  </a:cubicBezTo>
                  <a:cubicBezTo>
                    <a:pt x="645" y="87837"/>
                    <a:pt x="0" y="86788"/>
                    <a:pt x="0" y="85481"/>
                  </a:cubicBezTo>
                  <a:close/>
                  <a:moveTo>
                    <a:pt x="13006" y="44830"/>
                  </a:moveTo>
                  <a:lnTo>
                    <a:pt x="28241" y="44830"/>
                  </a:lnTo>
                  <a:cubicBezTo>
                    <a:pt x="32904" y="44830"/>
                    <a:pt x="36503" y="43507"/>
                    <a:pt x="39053" y="40844"/>
                  </a:cubicBezTo>
                  <a:cubicBezTo>
                    <a:pt x="41587" y="38182"/>
                    <a:pt x="42861" y="34196"/>
                    <a:pt x="42861" y="28870"/>
                  </a:cubicBezTo>
                  <a:lnTo>
                    <a:pt x="42861" y="27402"/>
                  </a:lnTo>
                  <a:cubicBezTo>
                    <a:pt x="42861" y="22076"/>
                    <a:pt x="41587" y="18106"/>
                    <a:pt x="39053" y="15492"/>
                  </a:cubicBezTo>
                  <a:cubicBezTo>
                    <a:pt x="36519" y="12878"/>
                    <a:pt x="32921" y="11554"/>
                    <a:pt x="28241" y="11554"/>
                  </a:cubicBezTo>
                  <a:lnTo>
                    <a:pt x="13006" y="11554"/>
                  </a:lnTo>
                  <a:lnTo>
                    <a:pt x="13006"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91" name="Figura a mano libera: forma 790">
              <a:extLst>
                <a:ext uri="{FF2B5EF4-FFF2-40B4-BE49-F238E27FC236}">
                  <a16:creationId xmlns:a16="http://schemas.microsoft.com/office/drawing/2014/main" id="{04955C6C-E051-B442-B618-48969F369980}"/>
                </a:ext>
              </a:extLst>
            </p:cNvPr>
            <p:cNvSpPr/>
            <p:nvPr/>
          </p:nvSpPr>
          <p:spPr>
            <a:xfrm>
              <a:off x="11445536" y="3571931"/>
              <a:ext cx="53802" cy="89822"/>
            </a:xfrm>
            <a:custGeom>
              <a:avLst/>
              <a:gdLst>
                <a:gd name="connsiteX0" fmla="*/ 0 w 53802"/>
                <a:gd name="connsiteY0" fmla="*/ 85465 h 89822"/>
                <a:gd name="connsiteX1" fmla="*/ 0 w 53802"/>
                <a:gd name="connsiteY1" fmla="*/ 4293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1 w 53802"/>
                <a:gd name="connsiteY7" fmla="*/ 9844 h 89822"/>
                <a:gd name="connsiteX8" fmla="*/ 49511 w 53802"/>
                <a:gd name="connsiteY8" fmla="*/ 11571 h 89822"/>
                <a:gd name="connsiteX9" fmla="*/ 13039 w 53802"/>
                <a:gd name="connsiteY9" fmla="*/ 11571 h 89822"/>
                <a:gd name="connsiteX10" fmla="*/ 13039 w 53802"/>
                <a:gd name="connsiteY10" fmla="*/ 39699 h 89822"/>
                <a:gd name="connsiteX11" fmla="*/ 31953 w 53802"/>
                <a:gd name="connsiteY11" fmla="*/ 39699 h 89822"/>
                <a:gd name="connsiteX12" fmla="*/ 35084 w 53802"/>
                <a:gd name="connsiteY12" fmla="*/ 41232 h 89822"/>
                <a:gd name="connsiteX13" fmla="*/ 36245 w 53802"/>
                <a:gd name="connsiteY13" fmla="*/ 44976 h 89822"/>
                <a:gd name="connsiteX14" fmla="*/ 35148 w 53802"/>
                <a:gd name="connsiteY14" fmla="*/ 48478 h 89822"/>
                <a:gd name="connsiteX15" fmla="*/ 31953 w 53802"/>
                <a:gd name="connsiteY15" fmla="*/ 50011 h 89822"/>
                <a:gd name="connsiteX16" fmla="*/ 13039 w 53802"/>
                <a:gd name="connsiteY16" fmla="*/ 50011 h 89822"/>
                <a:gd name="connsiteX17" fmla="*/ 13039 w 53802"/>
                <a:gd name="connsiteY17" fmla="*/ 78252 h 89822"/>
                <a:gd name="connsiteX18" fmla="*/ 49511 w 53802"/>
                <a:gd name="connsiteY18" fmla="*/ 78252 h 89822"/>
                <a:gd name="connsiteX19" fmla="*/ 52641 w 53802"/>
                <a:gd name="connsiteY19" fmla="*/ 79978 h 89822"/>
                <a:gd name="connsiteX20" fmla="*/ 53803 w 53802"/>
                <a:gd name="connsiteY20" fmla="*/ 84158 h 89822"/>
                <a:gd name="connsiteX21" fmla="*/ 52689 w 53802"/>
                <a:gd name="connsiteY21" fmla="*/ 88096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3"/>
                  </a:lnTo>
                  <a:cubicBezTo>
                    <a:pt x="0" y="2986"/>
                    <a:pt x="565" y="1937"/>
                    <a:pt x="1726" y="1162"/>
                  </a:cubicBezTo>
                  <a:cubicBezTo>
                    <a:pt x="2873"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7" y="10990"/>
                    <a:pt x="50818" y="11571"/>
                    <a:pt x="49511" y="11571"/>
                  </a:cubicBezTo>
                  <a:lnTo>
                    <a:pt x="13039" y="11571"/>
                  </a:lnTo>
                  <a:lnTo>
                    <a:pt x="13039" y="39699"/>
                  </a:lnTo>
                  <a:lnTo>
                    <a:pt x="31953" y="39699"/>
                  </a:lnTo>
                  <a:cubicBezTo>
                    <a:pt x="33259" y="39699"/>
                    <a:pt x="34309" y="40215"/>
                    <a:pt x="35084" y="41232"/>
                  </a:cubicBezTo>
                  <a:cubicBezTo>
                    <a:pt x="35858" y="42248"/>
                    <a:pt x="36245" y="43507"/>
                    <a:pt x="36245" y="44976"/>
                  </a:cubicBezTo>
                  <a:cubicBezTo>
                    <a:pt x="36245" y="46283"/>
                    <a:pt x="35874" y="47461"/>
                    <a:pt x="35148" y="48478"/>
                  </a:cubicBezTo>
                  <a:cubicBezTo>
                    <a:pt x="34405" y="49510"/>
                    <a:pt x="33341" y="50011"/>
                    <a:pt x="31953" y="50011"/>
                  </a:cubicBezTo>
                  <a:lnTo>
                    <a:pt x="13039" y="50011"/>
                  </a:lnTo>
                  <a:lnTo>
                    <a:pt x="13039" y="78252"/>
                  </a:lnTo>
                  <a:lnTo>
                    <a:pt x="49511" y="78252"/>
                  </a:lnTo>
                  <a:cubicBezTo>
                    <a:pt x="50818" y="78252"/>
                    <a:pt x="51867" y="78833"/>
                    <a:pt x="52641" y="79978"/>
                  </a:cubicBezTo>
                  <a:cubicBezTo>
                    <a:pt x="53416" y="81124"/>
                    <a:pt x="53803" y="82512"/>
                    <a:pt x="53803" y="84158"/>
                  </a:cubicBezTo>
                  <a:cubicBezTo>
                    <a:pt x="53803" y="85627"/>
                    <a:pt x="53432" y="86950"/>
                    <a:pt x="52689" y="88096"/>
                  </a:cubicBezTo>
                  <a:cubicBezTo>
                    <a:pt x="51947" y="89241"/>
                    <a:pt x="50882" y="89822"/>
                    <a:pt x="49494" y="89822"/>
                  </a:cubicBezTo>
                  <a:lnTo>
                    <a:pt x="5777" y="89822"/>
                  </a:lnTo>
                  <a:cubicBezTo>
                    <a:pt x="4228" y="89822"/>
                    <a:pt x="2873" y="89435"/>
                    <a:pt x="1726"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92" name="Figura a mano libera: forma 791">
              <a:extLst>
                <a:ext uri="{FF2B5EF4-FFF2-40B4-BE49-F238E27FC236}">
                  <a16:creationId xmlns:a16="http://schemas.microsoft.com/office/drawing/2014/main" id="{09DEB049-3C9B-9194-310A-995A5F0B15D6}"/>
                </a:ext>
              </a:extLst>
            </p:cNvPr>
            <p:cNvSpPr/>
            <p:nvPr/>
          </p:nvSpPr>
          <p:spPr>
            <a:xfrm>
              <a:off x="11509764" y="3571931"/>
              <a:ext cx="56577" cy="89773"/>
            </a:xfrm>
            <a:custGeom>
              <a:avLst/>
              <a:gdLst>
                <a:gd name="connsiteX0" fmla="*/ 0 w 56577"/>
                <a:gd name="connsiteY0" fmla="*/ 85465 h 89773"/>
                <a:gd name="connsiteX1" fmla="*/ 0 w 56577"/>
                <a:gd name="connsiteY1" fmla="*/ 4293 h 89773"/>
                <a:gd name="connsiteX2" fmla="*/ 6503 w 56577"/>
                <a:gd name="connsiteY2" fmla="*/ 0 h 89773"/>
                <a:gd name="connsiteX3" fmla="*/ 12022 w 56577"/>
                <a:gd name="connsiteY3" fmla="*/ 1533 h 89773"/>
                <a:gd name="connsiteX4" fmla="*/ 16315 w 56577"/>
                <a:gd name="connsiteY4" fmla="*/ 7375 h 89773"/>
                <a:gd name="connsiteX5" fmla="*/ 43572 w 56577"/>
                <a:gd name="connsiteY5" fmla="*/ 60549 h 89773"/>
                <a:gd name="connsiteX6" fmla="*/ 43572 w 56577"/>
                <a:gd name="connsiteY6" fmla="*/ 4180 h 89773"/>
                <a:gd name="connsiteX7" fmla="*/ 45475 w 56577"/>
                <a:gd name="connsiteY7" fmla="*/ 1049 h 89773"/>
                <a:gd name="connsiteX8" fmla="*/ 50075 w 56577"/>
                <a:gd name="connsiteY8" fmla="*/ 0 h 89773"/>
                <a:gd name="connsiteX9" fmla="*/ 54674 w 56577"/>
                <a:gd name="connsiteY9" fmla="*/ 1049 h 89773"/>
                <a:gd name="connsiteX10" fmla="*/ 56578 w 56577"/>
                <a:gd name="connsiteY10" fmla="*/ 4180 h 89773"/>
                <a:gd name="connsiteX11" fmla="*/ 56578 w 56577"/>
                <a:gd name="connsiteY11" fmla="*/ 85481 h 89773"/>
                <a:gd name="connsiteX12" fmla="*/ 54674 w 56577"/>
                <a:gd name="connsiteY12" fmla="*/ 88612 h 89773"/>
                <a:gd name="connsiteX13" fmla="*/ 50075 w 56577"/>
                <a:gd name="connsiteY13" fmla="*/ 89774 h 89773"/>
                <a:gd name="connsiteX14" fmla="*/ 42345 w 56577"/>
                <a:gd name="connsiteY14" fmla="*/ 84981 h 89773"/>
                <a:gd name="connsiteX15" fmla="*/ 12990 w 56577"/>
                <a:gd name="connsiteY15" fmla="*/ 29096 h 89773"/>
                <a:gd name="connsiteX16" fmla="*/ 12990 w 56577"/>
                <a:gd name="connsiteY16" fmla="*/ 85465 h 89773"/>
                <a:gd name="connsiteX17" fmla="*/ 11086 w 56577"/>
                <a:gd name="connsiteY17" fmla="*/ 88596 h 89773"/>
                <a:gd name="connsiteX18" fmla="*/ 6487 w 56577"/>
                <a:gd name="connsiteY18" fmla="*/ 89758 h 89773"/>
                <a:gd name="connsiteX19" fmla="*/ 1936 w 56577"/>
                <a:gd name="connsiteY19" fmla="*/ 88596 h 89773"/>
                <a:gd name="connsiteX20" fmla="*/ 0 w 56577"/>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7" h="89773">
                  <a:moveTo>
                    <a:pt x="0" y="85465"/>
                  </a:moveTo>
                  <a:lnTo>
                    <a:pt x="0" y="4293"/>
                  </a:lnTo>
                  <a:cubicBezTo>
                    <a:pt x="0" y="1420"/>
                    <a:pt x="2162" y="0"/>
                    <a:pt x="6503" y="0"/>
                  </a:cubicBezTo>
                  <a:cubicBezTo>
                    <a:pt x="8795" y="0"/>
                    <a:pt x="10634" y="517"/>
                    <a:pt x="12022" y="1533"/>
                  </a:cubicBezTo>
                  <a:cubicBezTo>
                    <a:pt x="13410" y="2566"/>
                    <a:pt x="14846" y="4502"/>
                    <a:pt x="16315" y="7375"/>
                  </a:cubicBezTo>
                  <a:lnTo>
                    <a:pt x="43572" y="60549"/>
                  </a:lnTo>
                  <a:lnTo>
                    <a:pt x="43572" y="4180"/>
                  </a:lnTo>
                  <a:cubicBezTo>
                    <a:pt x="43572" y="2792"/>
                    <a:pt x="44200" y="1743"/>
                    <a:pt x="45475" y="1049"/>
                  </a:cubicBezTo>
                  <a:cubicBezTo>
                    <a:pt x="46750" y="355"/>
                    <a:pt x="48284" y="0"/>
                    <a:pt x="50075" y="0"/>
                  </a:cubicBezTo>
                  <a:cubicBezTo>
                    <a:pt x="51882" y="0"/>
                    <a:pt x="53415" y="355"/>
                    <a:pt x="54674" y="1049"/>
                  </a:cubicBezTo>
                  <a:cubicBezTo>
                    <a:pt x="55949" y="1743"/>
                    <a:pt x="56578" y="2792"/>
                    <a:pt x="56578" y="4180"/>
                  </a:cubicBezTo>
                  <a:lnTo>
                    <a:pt x="56578" y="85481"/>
                  </a:lnTo>
                  <a:cubicBezTo>
                    <a:pt x="56578" y="86788"/>
                    <a:pt x="55949" y="87837"/>
                    <a:pt x="54674" y="88612"/>
                  </a:cubicBezTo>
                  <a:cubicBezTo>
                    <a:pt x="53399" y="89387"/>
                    <a:pt x="51866" y="89774"/>
                    <a:pt x="50075" y="89774"/>
                  </a:cubicBezTo>
                  <a:cubicBezTo>
                    <a:pt x="46638" y="89774"/>
                    <a:pt x="44055" y="88176"/>
                    <a:pt x="42345" y="84981"/>
                  </a:cubicBezTo>
                  <a:lnTo>
                    <a:pt x="12990" y="29096"/>
                  </a:lnTo>
                  <a:lnTo>
                    <a:pt x="12990" y="85465"/>
                  </a:lnTo>
                  <a:cubicBezTo>
                    <a:pt x="12990" y="86772"/>
                    <a:pt x="12361" y="87821"/>
                    <a:pt x="11086" y="88596"/>
                  </a:cubicBezTo>
                  <a:cubicBezTo>
                    <a:pt x="9811" y="89370"/>
                    <a:pt x="8278" y="89758"/>
                    <a:pt x="6487" y="89758"/>
                  </a:cubicBezTo>
                  <a:cubicBezTo>
                    <a:pt x="4760" y="89758"/>
                    <a:pt x="3259" y="89370"/>
                    <a:pt x="1936"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93" name="Figura a mano libera: forma 792">
              <a:extLst>
                <a:ext uri="{FF2B5EF4-FFF2-40B4-BE49-F238E27FC236}">
                  <a16:creationId xmlns:a16="http://schemas.microsoft.com/office/drawing/2014/main" id="{C69214C5-4782-A21B-258B-C38C94A20B28}"/>
                </a:ext>
              </a:extLst>
            </p:cNvPr>
            <p:cNvSpPr/>
            <p:nvPr/>
          </p:nvSpPr>
          <p:spPr>
            <a:xfrm>
              <a:off x="11607139" y="3571915"/>
              <a:ext cx="13007" cy="89773"/>
            </a:xfrm>
            <a:custGeom>
              <a:avLst/>
              <a:gdLst>
                <a:gd name="connsiteX0" fmla="*/ 0 w 13007"/>
                <a:gd name="connsiteY0" fmla="*/ 85481 h 89773"/>
                <a:gd name="connsiteX1" fmla="*/ 0 w 13007"/>
                <a:gd name="connsiteY1" fmla="*/ 4180 h 89773"/>
                <a:gd name="connsiteX2" fmla="*/ 1904 w 13007"/>
                <a:gd name="connsiteY2" fmla="*/ 1049 h 89773"/>
                <a:gd name="connsiteX3" fmla="*/ 6503 w 13007"/>
                <a:gd name="connsiteY3" fmla="*/ 0 h 89773"/>
                <a:gd name="connsiteX4" fmla="*/ 11103 w 13007"/>
                <a:gd name="connsiteY4" fmla="*/ 1049 h 89773"/>
                <a:gd name="connsiteX5" fmla="*/ 13007 w 13007"/>
                <a:gd name="connsiteY5" fmla="*/ 4180 h 89773"/>
                <a:gd name="connsiteX6" fmla="*/ 13007 w 13007"/>
                <a:gd name="connsiteY6" fmla="*/ 85481 h 89773"/>
                <a:gd name="connsiteX7" fmla="*/ 11103 w 13007"/>
                <a:gd name="connsiteY7" fmla="*/ 88612 h 89773"/>
                <a:gd name="connsiteX8" fmla="*/ 6503 w 13007"/>
                <a:gd name="connsiteY8" fmla="*/ 89774 h 89773"/>
                <a:gd name="connsiteX9" fmla="*/ 1953 w 13007"/>
                <a:gd name="connsiteY9" fmla="*/ 88612 h 89773"/>
                <a:gd name="connsiteX10" fmla="*/ 0 w 13007"/>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 h="89773">
                  <a:moveTo>
                    <a:pt x="0" y="85481"/>
                  </a:moveTo>
                  <a:lnTo>
                    <a:pt x="0" y="4180"/>
                  </a:lnTo>
                  <a:cubicBezTo>
                    <a:pt x="0" y="2792"/>
                    <a:pt x="630" y="1743"/>
                    <a:pt x="1904" y="1049"/>
                  </a:cubicBezTo>
                  <a:cubicBezTo>
                    <a:pt x="3179" y="355"/>
                    <a:pt x="4712" y="0"/>
                    <a:pt x="6503" y="0"/>
                  </a:cubicBezTo>
                  <a:cubicBezTo>
                    <a:pt x="8311" y="0"/>
                    <a:pt x="9844" y="355"/>
                    <a:pt x="11103" y="1049"/>
                  </a:cubicBezTo>
                  <a:cubicBezTo>
                    <a:pt x="12377" y="1743"/>
                    <a:pt x="13007" y="2792"/>
                    <a:pt x="13007" y="4180"/>
                  </a:cubicBezTo>
                  <a:lnTo>
                    <a:pt x="13007" y="85481"/>
                  </a:lnTo>
                  <a:cubicBezTo>
                    <a:pt x="13007" y="86788"/>
                    <a:pt x="12377" y="87837"/>
                    <a:pt x="11103" y="88612"/>
                  </a:cubicBezTo>
                  <a:cubicBezTo>
                    <a:pt x="9828" y="89386"/>
                    <a:pt x="8295" y="89774"/>
                    <a:pt x="6503" y="89774"/>
                  </a:cubicBezTo>
                  <a:cubicBezTo>
                    <a:pt x="4777" y="89774"/>
                    <a:pt x="3260" y="89386"/>
                    <a:pt x="1953"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94" name="Figura a mano libera: forma 793">
              <a:extLst>
                <a:ext uri="{FF2B5EF4-FFF2-40B4-BE49-F238E27FC236}">
                  <a16:creationId xmlns:a16="http://schemas.microsoft.com/office/drawing/2014/main" id="{12F070A2-B4B3-1C44-C3C5-FFE26418B98B}"/>
                </a:ext>
              </a:extLst>
            </p:cNvPr>
            <p:cNvSpPr/>
            <p:nvPr/>
          </p:nvSpPr>
          <p:spPr>
            <a:xfrm>
              <a:off x="11629990" y="3571915"/>
              <a:ext cx="59547" cy="89773"/>
            </a:xfrm>
            <a:custGeom>
              <a:avLst/>
              <a:gdLst>
                <a:gd name="connsiteX0" fmla="*/ 0 w 59547"/>
                <a:gd name="connsiteY0" fmla="*/ 5971 h 89773"/>
                <a:gd name="connsiteX1" fmla="*/ 1097 w 59547"/>
                <a:gd name="connsiteY1" fmla="*/ 1807 h 89773"/>
                <a:gd name="connsiteX2" fmla="*/ 4292 w 59547"/>
                <a:gd name="connsiteY2" fmla="*/ 0 h 89773"/>
                <a:gd name="connsiteX3" fmla="*/ 55255 w 59547"/>
                <a:gd name="connsiteY3" fmla="*/ 0 h 89773"/>
                <a:gd name="connsiteX4" fmla="*/ 58450 w 59547"/>
                <a:gd name="connsiteY4" fmla="*/ 1743 h 89773"/>
                <a:gd name="connsiteX5" fmla="*/ 59548 w 59547"/>
                <a:gd name="connsiteY5" fmla="*/ 5842 h 89773"/>
                <a:gd name="connsiteX6" fmla="*/ 58386 w 59547"/>
                <a:gd name="connsiteY6" fmla="*/ 10247 h 89773"/>
                <a:gd name="connsiteX7" fmla="*/ 55255 w 59547"/>
                <a:gd name="connsiteY7" fmla="*/ 12039 h 89773"/>
                <a:gd name="connsiteX8" fmla="*/ 36341 w 59547"/>
                <a:gd name="connsiteY8" fmla="*/ 12039 h 89773"/>
                <a:gd name="connsiteX9" fmla="*/ 36341 w 59547"/>
                <a:gd name="connsiteY9" fmla="*/ 85481 h 89773"/>
                <a:gd name="connsiteX10" fmla="*/ 34373 w 59547"/>
                <a:gd name="connsiteY10" fmla="*/ 88612 h 89773"/>
                <a:gd name="connsiteX11" fmla="*/ 29822 w 59547"/>
                <a:gd name="connsiteY11" fmla="*/ 89774 h 89773"/>
                <a:gd name="connsiteX12" fmla="*/ 25223 w 59547"/>
                <a:gd name="connsiteY12" fmla="*/ 88612 h 89773"/>
                <a:gd name="connsiteX13" fmla="*/ 23318 w 59547"/>
                <a:gd name="connsiteY13" fmla="*/ 85481 h 89773"/>
                <a:gd name="connsiteX14" fmla="*/ 23318 w 59547"/>
                <a:gd name="connsiteY14" fmla="*/ 12039 h 89773"/>
                <a:gd name="connsiteX15" fmla="*/ 4292 w 59547"/>
                <a:gd name="connsiteY15" fmla="*/ 12039 h 89773"/>
                <a:gd name="connsiteX16" fmla="*/ 1161 w 59547"/>
                <a:gd name="connsiteY16" fmla="*/ 10247 h 89773"/>
                <a:gd name="connsiteX17" fmla="*/ 0 w 59547"/>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47" h="89773">
                  <a:moveTo>
                    <a:pt x="0" y="5971"/>
                  </a:moveTo>
                  <a:cubicBezTo>
                    <a:pt x="0" y="4406"/>
                    <a:pt x="371" y="3018"/>
                    <a:pt x="1097" y="1807"/>
                  </a:cubicBezTo>
                  <a:cubicBezTo>
                    <a:pt x="1823" y="597"/>
                    <a:pt x="2904" y="0"/>
                    <a:pt x="4292" y="0"/>
                  </a:cubicBezTo>
                  <a:lnTo>
                    <a:pt x="55255" y="0"/>
                  </a:lnTo>
                  <a:cubicBezTo>
                    <a:pt x="56643" y="0"/>
                    <a:pt x="57708" y="581"/>
                    <a:pt x="58450" y="1743"/>
                  </a:cubicBezTo>
                  <a:cubicBezTo>
                    <a:pt x="59192" y="2905"/>
                    <a:pt x="59548" y="4260"/>
                    <a:pt x="59548" y="5842"/>
                  </a:cubicBezTo>
                  <a:cubicBezTo>
                    <a:pt x="59548" y="7585"/>
                    <a:pt x="59160" y="9053"/>
                    <a:pt x="58386" y="10247"/>
                  </a:cubicBezTo>
                  <a:cubicBezTo>
                    <a:pt x="57611" y="11442"/>
                    <a:pt x="56562" y="12039"/>
                    <a:pt x="55255" y="12039"/>
                  </a:cubicBezTo>
                  <a:lnTo>
                    <a:pt x="36341" y="12039"/>
                  </a:lnTo>
                  <a:lnTo>
                    <a:pt x="36341" y="85481"/>
                  </a:lnTo>
                  <a:cubicBezTo>
                    <a:pt x="36341" y="86788"/>
                    <a:pt x="35680" y="87837"/>
                    <a:pt x="34373" y="88612"/>
                  </a:cubicBezTo>
                  <a:cubicBezTo>
                    <a:pt x="33066" y="89386"/>
                    <a:pt x="31549" y="89774"/>
                    <a:pt x="29822" y="89774"/>
                  </a:cubicBezTo>
                  <a:cubicBezTo>
                    <a:pt x="28015" y="89774"/>
                    <a:pt x="26481" y="89386"/>
                    <a:pt x="25223" y="88612"/>
                  </a:cubicBezTo>
                  <a:cubicBezTo>
                    <a:pt x="23948" y="87837"/>
                    <a:pt x="23318" y="86788"/>
                    <a:pt x="23318" y="85481"/>
                  </a:cubicBezTo>
                  <a:lnTo>
                    <a:pt x="23318" y="12039"/>
                  </a:lnTo>
                  <a:lnTo>
                    <a:pt x="4292" y="12039"/>
                  </a:lnTo>
                  <a:cubicBezTo>
                    <a:pt x="2985" y="12039"/>
                    <a:pt x="1936" y="11442"/>
                    <a:pt x="1161" y="10247"/>
                  </a:cubicBezTo>
                  <a:cubicBezTo>
                    <a:pt x="387" y="9053"/>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95" name="Figura a mano libera: forma 794">
              <a:extLst>
                <a:ext uri="{FF2B5EF4-FFF2-40B4-BE49-F238E27FC236}">
                  <a16:creationId xmlns:a16="http://schemas.microsoft.com/office/drawing/2014/main" id="{652AAAE6-0116-E694-0CDB-8271D982D4F0}"/>
                </a:ext>
              </a:extLst>
            </p:cNvPr>
            <p:cNvSpPr/>
            <p:nvPr/>
          </p:nvSpPr>
          <p:spPr>
            <a:xfrm>
              <a:off x="11686019" y="3571188"/>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1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608 w 66664"/>
                <a:gd name="connsiteY16" fmla="*/ 59935 h 90516"/>
                <a:gd name="connsiteX17" fmla="*/ 44992 w 66664"/>
                <a:gd name="connsiteY17" fmla="*/ 59935 h 90516"/>
                <a:gd name="connsiteX18" fmla="*/ 32679 w 66664"/>
                <a:gd name="connsiteY18" fmla="*/ 17784 h 90516"/>
                <a:gd name="connsiteX19" fmla="*/ 20608 w 66664"/>
                <a:gd name="connsiteY19" fmla="*/ 59935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49" y="84255"/>
                    <a:pt x="129" y="84013"/>
                  </a:cubicBezTo>
                  <a:lnTo>
                    <a:pt x="24513" y="4422"/>
                  </a:lnTo>
                  <a:cubicBezTo>
                    <a:pt x="25562" y="1485"/>
                    <a:pt x="28467" y="0"/>
                    <a:pt x="33244" y="0"/>
                  </a:cubicBezTo>
                  <a:cubicBezTo>
                    <a:pt x="38101" y="0"/>
                    <a:pt x="41054" y="1372"/>
                    <a:pt x="42103" y="4115"/>
                  </a:cubicBezTo>
                  <a:lnTo>
                    <a:pt x="66423" y="83690"/>
                  </a:lnTo>
                  <a:cubicBezTo>
                    <a:pt x="66584" y="84206"/>
                    <a:pt x="66665" y="84594"/>
                    <a:pt x="66665" y="84852"/>
                  </a:cubicBezTo>
                  <a:cubicBezTo>
                    <a:pt x="66665" y="86401"/>
                    <a:pt x="65713" y="87724"/>
                    <a:pt x="63808" y="88838"/>
                  </a:cubicBezTo>
                  <a:cubicBezTo>
                    <a:pt x="61904" y="89951"/>
                    <a:pt x="59871" y="90516"/>
                    <a:pt x="57741" y="90516"/>
                  </a:cubicBezTo>
                  <a:cubicBezTo>
                    <a:pt x="55159" y="90516"/>
                    <a:pt x="53545" y="89629"/>
                    <a:pt x="52931" y="87837"/>
                  </a:cubicBezTo>
                  <a:lnTo>
                    <a:pt x="47848" y="70247"/>
                  </a:lnTo>
                  <a:lnTo>
                    <a:pt x="17655" y="70247"/>
                  </a:lnTo>
                  <a:lnTo>
                    <a:pt x="12636" y="87789"/>
                  </a:lnTo>
                  <a:cubicBezTo>
                    <a:pt x="12055" y="89596"/>
                    <a:pt x="10554" y="90500"/>
                    <a:pt x="8101" y="90500"/>
                  </a:cubicBezTo>
                  <a:cubicBezTo>
                    <a:pt x="6149" y="90500"/>
                    <a:pt x="4309" y="89967"/>
                    <a:pt x="2582" y="88902"/>
                  </a:cubicBezTo>
                  <a:cubicBezTo>
                    <a:pt x="856" y="87854"/>
                    <a:pt x="0" y="86579"/>
                    <a:pt x="0" y="85110"/>
                  </a:cubicBezTo>
                  <a:close/>
                  <a:moveTo>
                    <a:pt x="20608" y="59935"/>
                  </a:moveTo>
                  <a:lnTo>
                    <a:pt x="44992" y="59935"/>
                  </a:lnTo>
                  <a:lnTo>
                    <a:pt x="32679" y="17784"/>
                  </a:lnTo>
                  <a:lnTo>
                    <a:pt x="20608" y="599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96" name="Figura a mano libera: forma 795">
              <a:extLst>
                <a:ext uri="{FF2B5EF4-FFF2-40B4-BE49-F238E27FC236}">
                  <a16:creationId xmlns:a16="http://schemas.microsoft.com/office/drawing/2014/main" id="{FF993856-6B6C-1FAC-B780-EBF43688F12D}"/>
                </a:ext>
              </a:extLst>
            </p:cNvPr>
            <p:cNvSpPr/>
            <p:nvPr/>
          </p:nvSpPr>
          <p:spPr>
            <a:xfrm>
              <a:off x="11761383" y="3571915"/>
              <a:ext cx="48881" cy="89789"/>
            </a:xfrm>
            <a:custGeom>
              <a:avLst/>
              <a:gdLst>
                <a:gd name="connsiteX0" fmla="*/ 0 w 48881"/>
                <a:gd name="connsiteY0" fmla="*/ 85481 h 89789"/>
                <a:gd name="connsiteX1" fmla="*/ 0 w 48881"/>
                <a:gd name="connsiteY1" fmla="*/ 4180 h 89789"/>
                <a:gd name="connsiteX2" fmla="*/ 1904 w 48881"/>
                <a:gd name="connsiteY2" fmla="*/ 1049 h 89789"/>
                <a:gd name="connsiteX3" fmla="*/ 6503 w 48881"/>
                <a:gd name="connsiteY3" fmla="*/ 0 h 89789"/>
                <a:gd name="connsiteX4" fmla="*/ 11103 w 48881"/>
                <a:gd name="connsiteY4" fmla="*/ 1049 h 89789"/>
                <a:gd name="connsiteX5" fmla="*/ 13007 w 48881"/>
                <a:gd name="connsiteY5" fmla="*/ 4180 h 89789"/>
                <a:gd name="connsiteX6" fmla="*/ 13007 w 48881"/>
                <a:gd name="connsiteY6" fmla="*/ 78235 h 89789"/>
                <a:gd name="connsiteX7" fmla="*/ 44943 w 48881"/>
                <a:gd name="connsiteY7" fmla="*/ 78235 h 89789"/>
                <a:gd name="connsiteX8" fmla="*/ 47831 w 48881"/>
                <a:gd name="connsiteY8" fmla="*/ 79962 h 89789"/>
                <a:gd name="connsiteX9" fmla="*/ 48881 w 48881"/>
                <a:gd name="connsiteY9" fmla="*/ 84013 h 89789"/>
                <a:gd name="connsiteX10" fmla="*/ 47831 w 48881"/>
                <a:gd name="connsiteY10" fmla="*/ 88063 h 89789"/>
                <a:gd name="connsiteX11" fmla="*/ 44943 w 48881"/>
                <a:gd name="connsiteY11" fmla="*/ 89790 h 89789"/>
                <a:gd name="connsiteX12" fmla="*/ 5761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29" y="1743"/>
                    <a:pt x="1904" y="1049"/>
                  </a:cubicBezTo>
                  <a:cubicBezTo>
                    <a:pt x="3179" y="355"/>
                    <a:pt x="4712" y="0"/>
                    <a:pt x="6503" y="0"/>
                  </a:cubicBezTo>
                  <a:cubicBezTo>
                    <a:pt x="8311" y="0"/>
                    <a:pt x="9843" y="355"/>
                    <a:pt x="11103" y="1049"/>
                  </a:cubicBezTo>
                  <a:cubicBezTo>
                    <a:pt x="12377" y="1743"/>
                    <a:pt x="13007" y="2792"/>
                    <a:pt x="13007" y="4180"/>
                  </a:cubicBezTo>
                  <a:lnTo>
                    <a:pt x="13007" y="78235"/>
                  </a:lnTo>
                  <a:lnTo>
                    <a:pt x="44943" y="78235"/>
                  </a:lnTo>
                  <a:cubicBezTo>
                    <a:pt x="46170" y="78235"/>
                    <a:pt x="47138" y="78816"/>
                    <a:pt x="47831" y="79962"/>
                  </a:cubicBezTo>
                  <a:cubicBezTo>
                    <a:pt x="48526" y="81108"/>
                    <a:pt x="48881" y="82463"/>
                    <a:pt x="48881" y="84013"/>
                  </a:cubicBezTo>
                  <a:cubicBezTo>
                    <a:pt x="48881" y="85562"/>
                    <a:pt x="48526" y="86917"/>
                    <a:pt x="47831" y="88063"/>
                  </a:cubicBezTo>
                  <a:cubicBezTo>
                    <a:pt x="47138" y="89209"/>
                    <a:pt x="46170" y="89790"/>
                    <a:pt x="44943" y="89790"/>
                  </a:cubicBezTo>
                  <a:lnTo>
                    <a:pt x="5761" y="89790"/>
                  </a:lnTo>
                  <a:cubicBezTo>
                    <a:pt x="4212" y="89790"/>
                    <a:pt x="2856" y="89402"/>
                    <a:pt x="1711" y="88628"/>
                  </a:cubicBezTo>
                  <a:cubicBezTo>
                    <a:pt x="581"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97" name="Figura a mano libera: forma 796">
              <a:extLst>
                <a:ext uri="{FF2B5EF4-FFF2-40B4-BE49-F238E27FC236}">
                  <a16:creationId xmlns:a16="http://schemas.microsoft.com/office/drawing/2014/main" id="{A964C66E-611B-AC57-25BC-F2CDC3894292}"/>
                </a:ext>
              </a:extLst>
            </p:cNvPr>
            <p:cNvSpPr/>
            <p:nvPr/>
          </p:nvSpPr>
          <p:spPr>
            <a:xfrm>
              <a:off x="11802033" y="3571931"/>
              <a:ext cx="65325" cy="89757"/>
            </a:xfrm>
            <a:custGeom>
              <a:avLst/>
              <a:gdLst>
                <a:gd name="connsiteX0" fmla="*/ 0 w 65325"/>
                <a:gd name="connsiteY0" fmla="*/ 5406 h 89757"/>
                <a:gd name="connsiteX1" fmla="*/ 2695 w 65325"/>
                <a:gd name="connsiteY1" fmla="*/ 1598 h 89757"/>
                <a:gd name="connsiteX2" fmla="*/ 8214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8 w 65325"/>
                <a:gd name="connsiteY7" fmla="*/ 1598 h 89757"/>
                <a:gd name="connsiteX8" fmla="*/ 65325 w 65325"/>
                <a:gd name="connsiteY8" fmla="*/ 5406 h 89757"/>
                <a:gd name="connsiteX9" fmla="*/ 64954 w 65325"/>
                <a:gd name="connsiteY9" fmla="*/ 7246 h 89757"/>
                <a:gd name="connsiteX10" fmla="*/ 39537 w 65325"/>
                <a:gd name="connsiteY10" fmla="*/ 53044 h 89757"/>
                <a:gd name="connsiteX11" fmla="*/ 39295 w 65325"/>
                <a:gd name="connsiteY11" fmla="*/ 54400 h 89757"/>
                <a:gd name="connsiteX12" fmla="*/ 39295 w 65325"/>
                <a:gd name="connsiteY12" fmla="*/ 85465 h 89757"/>
                <a:gd name="connsiteX13" fmla="*/ 37326 w 65325"/>
                <a:gd name="connsiteY13" fmla="*/ 88596 h 89757"/>
                <a:gd name="connsiteX14" fmla="*/ 32776 w 65325"/>
                <a:gd name="connsiteY14" fmla="*/ 89758 h 89757"/>
                <a:gd name="connsiteX15" fmla="*/ 28176 w 65325"/>
                <a:gd name="connsiteY15" fmla="*/ 88596 h 89757"/>
                <a:gd name="connsiteX16" fmla="*/ 26272 w 65325"/>
                <a:gd name="connsiteY16" fmla="*/ 85465 h 89757"/>
                <a:gd name="connsiteX17" fmla="*/ 26272 w 65325"/>
                <a:gd name="connsiteY17" fmla="*/ 54400 h 89757"/>
                <a:gd name="connsiteX18" fmla="*/ 25901 w 65325"/>
                <a:gd name="connsiteY18" fmla="*/ 53044 h 89757"/>
                <a:gd name="connsiteX19" fmla="*/ 484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8"/>
                    <a:pt x="904" y="2663"/>
                    <a:pt x="2695" y="1598"/>
                  </a:cubicBezTo>
                  <a:cubicBezTo>
                    <a:pt x="4502" y="533"/>
                    <a:pt x="6342" y="0"/>
                    <a:pt x="8214" y="0"/>
                  </a:cubicBezTo>
                  <a:cubicBezTo>
                    <a:pt x="10021" y="0"/>
                    <a:pt x="11441" y="985"/>
                    <a:pt x="12507" y="2953"/>
                  </a:cubicBezTo>
                  <a:lnTo>
                    <a:pt x="32776" y="41877"/>
                  </a:lnTo>
                  <a:lnTo>
                    <a:pt x="52915" y="2953"/>
                  </a:lnTo>
                  <a:cubicBezTo>
                    <a:pt x="53900" y="985"/>
                    <a:pt x="55336" y="0"/>
                    <a:pt x="57208" y="0"/>
                  </a:cubicBezTo>
                  <a:cubicBezTo>
                    <a:pt x="59080" y="0"/>
                    <a:pt x="60903" y="533"/>
                    <a:pt x="62678" y="1598"/>
                  </a:cubicBezTo>
                  <a:cubicBezTo>
                    <a:pt x="64437" y="2663"/>
                    <a:pt x="65325" y="3938"/>
                    <a:pt x="65325" y="5406"/>
                  </a:cubicBezTo>
                  <a:cubicBezTo>
                    <a:pt x="65325" y="6149"/>
                    <a:pt x="65196" y="6762"/>
                    <a:pt x="64954" y="7246"/>
                  </a:cubicBezTo>
                  <a:lnTo>
                    <a:pt x="39537" y="53044"/>
                  </a:lnTo>
                  <a:cubicBezTo>
                    <a:pt x="39376" y="53529"/>
                    <a:pt x="39295" y="53981"/>
                    <a:pt x="39295" y="54400"/>
                  </a:cubicBezTo>
                  <a:lnTo>
                    <a:pt x="39295" y="85465"/>
                  </a:lnTo>
                  <a:cubicBezTo>
                    <a:pt x="39295" y="86772"/>
                    <a:pt x="38633" y="87821"/>
                    <a:pt x="37326" y="88596"/>
                  </a:cubicBezTo>
                  <a:cubicBezTo>
                    <a:pt x="36019" y="89370"/>
                    <a:pt x="34502" y="89758"/>
                    <a:pt x="32776" y="89758"/>
                  </a:cubicBezTo>
                  <a:cubicBezTo>
                    <a:pt x="30968" y="89758"/>
                    <a:pt x="29435" y="89370"/>
                    <a:pt x="28176" y="88596"/>
                  </a:cubicBezTo>
                  <a:cubicBezTo>
                    <a:pt x="26901" y="87821"/>
                    <a:pt x="26272" y="86772"/>
                    <a:pt x="26272" y="85465"/>
                  </a:cubicBezTo>
                  <a:lnTo>
                    <a:pt x="26272" y="54400"/>
                  </a:lnTo>
                  <a:cubicBezTo>
                    <a:pt x="26272" y="54239"/>
                    <a:pt x="26143" y="53787"/>
                    <a:pt x="25901" y="53044"/>
                  </a:cubicBezTo>
                  <a:lnTo>
                    <a:pt x="484" y="7246"/>
                  </a:lnTo>
                  <a:cubicBezTo>
                    <a:pt x="162" y="6584"/>
                    <a:pt x="0" y="5971"/>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98" name="Figura a mano libera: forma 797">
              <a:extLst>
                <a:ext uri="{FF2B5EF4-FFF2-40B4-BE49-F238E27FC236}">
                  <a16:creationId xmlns:a16="http://schemas.microsoft.com/office/drawing/2014/main" id="{F93FFC95-5068-D742-C773-1A7B1D266351}"/>
                </a:ext>
              </a:extLst>
            </p:cNvPr>
            <p:cNvSpPr/>
            <p:nvPr/>
          </p:nvSpPr>
          <p:spPr>
            <a:xfrm>
              <a:off x="11401738" y="3693835"/>
              <a:ext cx="66664" cy="90516"/>
            </a:xfrm>
            <a:custGeom>
              <a:avLst/>
              <a:gdLst>
                <a:gd name="connsiteX0" fmla="*/ 0 w 66664"/>
                <a:gd name="connsiteY0" fmla="*/ 85110 h 90516"/>
                <a:gd name="connsiteX1" fmla="*/ 129 w 66664"/>
                <a:gd name="connsiteY1" fmla="*/ 84013 h 90516"/>
                <a:gd name="connsiteX2" fmla="*/ 24514 w 66664"/>
                <a:gd name="connsiteY2" fmla="*/ 4422 h 90516"/>
                <a:gd name="connsiteX3" fmla="*/ 33244 w 66664"/>
                <a:gd name="connsiteY3" fmla="*/ 0 h 90516"/>
                <a:gd name="connsiteX4" fmla="*/ 42104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9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592 w 66664"/>
                <a:gd name="connsiteY16" fmla="*/ 59935 h 90516"/>
                <a:gd name="connsiteX17" fmla="*/ 44976 w 66664"/>
                <a:gd name="connsiteY17" fmla="*/ 59935 h 90516"/>
                <a:gd name="connsiteX18" fmla="*/ 32663 w 66664"/>
                <a:gd name="connsiteY18" fmla="*/ 17784 h 90516"/>
                <a:gd name="connsiteX19" fmla="*/ 20592 w 66664"/>
                <a:gd name="connsiteY19" fmla="*/ 59935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32" y="84255"/>
                    <a:pt x="129" y="84013"/>
                  </a:cubicBezTo>
                  <a:lnTo>
                    <a:pt x="24514" y="4422"/>
                  </a:lnTo>
                  <a:cubicBezTo>
                    <a:pt x="25546" y="1485"/>
                    <a:pt x="28467" y="0"/>
                    <a:pt x="33244" y="0"/>
                  </a:cubicBezTo>
                  <a:cubicBezTo>
                    <a:pt x="38102" y="0"/>
                    <a:pt x="41055" y="1372"/>
                    <a:pt x="42104" y="4115"/>
                  </a:cubicBezTo>
                  <a:lnTo>
                    <a:pt x="66423" y="83690"/>
                  </a:lnTo>
                  <a:cubicBezTo>
                    <a:pt x="66584" y="84206"/>
                    <a:pt x="66665" y="84594"/>
                    <a:pt x="66665" y="84852"/>
                  </a:cubicBezTo>
                  <a:cubicBezTo>
                    <a:pt x="66665" y="86401"/>
                    <a:pt x="65713" y="87724"/>
                    <a:pt x="63808" y="88838"/>
                  </a:cubicBezTo>
                  <a:cubicBezTo>
                    <a:pt x="61905" y="89951"/>
                    <a:pt x="59871" y="90516"/>
                    <a:pt x="57741" y="90516"/>
                  </a:cubicBezTo>
                  <a:cubicBezTo>
                    <a:pt x="55159" y="90516"/>
                    <a:pt x="53545" y="89629"/>
                    <a:pt x="52932" y="87837"/>
                  </a:cubicBezTo>
                  <a:lnTo>
                    <a:pt x="47849" y="70247"/>
                  </a:lnTo>
                  <a:lnTo>
                    <a:pt x="17655" y="70247"/>
                  </a:lnTo>
                  <a:lnTo>
                    <a:pt x="12636" y="87789"/>
                  </a:lnTo>
                  <a:cubicBezTo>
                    <a:pt x="12071" y="89596"/>
                    <a:pt x="10554" y="90500"/>
                    <a:pt x="8101" y="90500"/>
                  </a:cubicBezTo>
                  <a:cubicBezTo>
                    <a:pt x="6133" y="90500"/>
                    <a:pt x="4293" y="89967"/>
                    <a:pt x="2582" y="88902"/>
                  </a:cubicBezTo>
                  <a:cubicBezTo>
                    <a:pt x="856" y="87854"/>
                    <a:pt x="0" y="86579"/>
                    <a:pt x="0" y="85110"/>
                  </a:cubicBezTo>
                  <a:close/>
                  <a:moveTo>
                    <a:pt x="20592" y="59935"/>
                  </a:moveTo>
                  <a:lnTo>
                    <a:pt x="44976" y="59935"/>
                  </a:lnTo>
                  <a:lnTo>
                    <a:pt x="32663" y="17784"/>
                  </a:lnTo>
                  <a:lnTo>
                    <a:pt x="20592" y="599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799" name="Figura a mano libera: forma 798">
              <a:extLst>
                <a:ext uri="{FF2B5EF4-FFF2-40B4-BE49-F238E27FC236}">
                  <a16:creationId xmlns:a16="http://schemas.microsoft.com/office/drawing/2014/main" id="{F1AFAB05-B492-BD6C-99BB-C566C375573E}"/>
                </a:ext>
              </a:extLst>
            </p:cNvPr>
            <p:cNvSpPr/>
            <p:nvPr/>
          </p:nvSpPr>
          <p:spPr>
            <a:xfrm>
              <a:off x="11476230" y="3694577"/>
              <a:ext cx="55174" cy="90532"/>
            </a:xfrm>
            <a:custGeom>
              <a:avLst/>
              <a:gdLst>
                <a:gd name="connsiteX0" fmla="*/ 0 w 55174"/>
                <a:gd name="connsiteY0" fmla="*/ 63115 h 90532"/>
                <a:gd name="connsiteX1" fmla="*/ 0 w 55174"/>
                <a:gd name="connsiteY1" fmla="*/ 27386 h 90532"/>
                <a:gd name="connsiteX2" fmla="*/ 7553 w 55174"/>
                <a:gd name="connsiteY2" fmla="*/ 6633 h 90532"/>
                <a:gd name="connsiteX3" fmla="*/ 27257 w 55174"/>
                <a:gd name="connsiteY3" fmla="*/ 0 h 90532"/>
                <a:gd name="connsiteX4" fmla="*/ 47461 w 55174"/>
                <a:gd name="connsiteY4" fmla="*/ 6197 h 90532"/>
                <a:gd name="connsiteX5" fmla="*/ 55142 w 55174"/>
                <a:gd name="connsiteY5" fmla="*/ 22222 h 90532"/>
                <a:gd name="connsiteX6" fmla="*/ 53674 w 55174"/>
                <a:gd name="connsiteY6" fmla="*/ 27563 h 90532"/>
                <a:gd name="connsiteX7" fmla="*/ 48639 w 55174"/>
                <a:gd name="connsiteY7" fmla="*/ 28983 h 90532"/>
                <a:gd name="connsiteX8" fmla="*/ 42135 w 55174"/>
                <a:gd name="connsiteY8" fmla="*/ 24691 h 90532"/>
                <a:gd name="connsiteX9" fmla="*/ 27773 w 55174"/>
                <a:gd name="connsiteY9" fmla="*/ 11555 h 90532"/>
                <a:gd name="connsiteX10" fmla="*/ 13039 w 55174"/>
                <a:gd name="connsiteY10" fmla="*/ 27402 h 90532"/>
                <a:gd name="connsiteX11" fmla="*/ 13039 w 55174"/>
                <a:gd name="connsiteY11" fmla="*/ 63131 h 90532"/>
                <a:gd name="connsiteX12" fmla="*/ 28031 w 55174"/>
                <a:gd name="connsiteY12" fmla="*/ 78978 h 90532"/>
                <a:gd name="connsiteX13" fmla="*/ 35390 w 55174"/>
                <a:gd name="connsiteY13" fmla="*/ 77687 h 90532"/>
                <a:gd name="connsiteX14" fmla="*/ 39634 w 55174"/>
                <a:gd name="connsiteY14" fmla="*/ 73943 h 90532"/>
                <a:gd name="connsiteX15" fmla="*/ 41409 w 55174"/>
                <a:gd name="connsiteY15" fmla="*/ 69650 h 90532"/>
                <a:gd name="connsiteX16" fmla="*/ 42152 w 55174"/>
                <a:gd name="connsiteY16" fmla="*/ 65099 h 90532"/>
                <a:gd name="connsiteX17" fmla="*/ 48542 w 55174"/>
                <a:gd name="connsiteY17" fmla="*/ 60807 h 90532"/>
                <a:gd name="connsiteX18" fmla="*/ 53642 w 55174"/>
                <a:gd name="connsiteY18" fmla="*/ 62227 h 90532"/>
                <a:gd name="connsiteX19" fmla="*/ 55175 w 55174"/>
                <a:gd name="connsiteY19" fmla="*/ 67568 h 90532"/>
                <a:gd name="connsiteX20" fmla="*/ 47445 w 55174"/>
                <a:gd name="connsiteY20" fmla="*/ 84142 h 90532"/>
                <a:gd name="connsiteX21" fmla="*/ 27176 w 55174"/>
                <a:gd name="connsiteY21" fmla="*/ 90532 h 90532"/>
                <a:gd name="connsiteX22" fmla="*/ 7520 w 55174"/>
                <a:gd name="connsiteY22" fmla="*/ 83900 h 90532"/>
                <a:gd name="connsiteX23" fmla="*/ 0 w 55174"/>
                <a:gd name="connsiteY23" fmla="*/ 63115 h 9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174" h="90532">
                  <a:moveTo>
                    <a:pt x="0" y="63115"/>
                  </a:moveTo>
                  <a:lnTo>
                    <a:pt x="0" y="27386"/>
                  </a:lnTo>
                  <a:cubicBezTo>
                    <a:pt x="0" y="17977"/>
                    <a:pt x="2518" y="11054"/>
                    <a:pt x="7553" y="6633"/>
                  </a:cubicBezTo>
                  <a:cubicBezTo>
                    <a:pt x="12587" y="2211"/>
                    <a:pt x="19156" y="0"/>
                    <a:pt x="27257" y="0"/>
                  </a:cubicBezTo>
                  <a:cubicBezTo>
                    <a:pt x="35600" y="0"/>
                    <a:pt x="42346" y="2066"/>
                    <a:pt x="47461" y="6197"/>
                  </a:cubicBezTo>
                  <a:cubicBezTo>
                    <a:pt x="52577" y="10328"/>
                    <a:pt x="55142" y="15670"/>
                    <a:pt x="55142" y="22222"/>
                  </a:cubicBezTo>
                  <a:cubicBezTo>
                    <a:pt x="55142" y="24836"/>
                    <a:pt x="54658" y="26627"/>
                    <a:pt x="53674" y="27563"/>
                  </a:cubicBezTo>
                  <a:cubicBezTo>
                    <a:pt x="52689" y="28499"/>
                    <a:pt x="51011" y="28983"/>
                    <a:pt x="48639" y="28983"/>
                  </a:cubicBezTo>
                  <a:cubicBezTo>
                    <a:pt x="44379" y="28983"/>
                    <a:pt x="42216" y="27547"/>
                    <a:pt x="42135" y="24691"/>
                  </a:cubicBezTo>
                  <a:cubicBezTo>
                    <a:pt x="41651" y="15928"/>
                    <a:pt x="36858" y="11555"/>
                    <a:pt x="27773" y="11555"/>
                  </a:cubicBezTo>
                  <a:cubicBezTo>
                    <a:pt x="17945" y="11555"/>
                    <a:pt x="13039" y="16832"/>
                    <a:pt x="13039" y="27402"/>
                  </a:cubicBezTo>
                  <a:lnTo>
                    <a:pt x="13039" y="63131"/>
                  </a:lnTo>
                  <a:cubicBezTo>
                    <a:pt x="13039" y="73685"/>
                    <a:pt x="18026" y="78978"/>
                    <a:pt x="28031" y="78978"/>
                  </a:cubicBezTo>
                  <a:cubicBezTo>
                    <a:pt x="30985" y="78978"/>
                    <a:pt x="33438" y="78542"/>
                    <a:pt x="35390" y="77687"/>
                  </a:cubicBezTo>
                  <a:cubicBezTo>
                    <a:pt x="37359" y="76832"/>
                    <a:pt x="38763" y="75589"/>
                    <a:pt x="39634" y="73943"/>
                  </a:cubicBezTo>
                  <a:cubicBezTo>
                    <a:pt x="40489" y="72313"/>
                    <a:pt x="41086" y="70877"/>
                    <a:pt x="41409" y="69650"/>
                  </a:cubicBezTo>
                  <a:cubicBezTo>
                    <a:pt x="41732" y="68424"/>
                    <a:pt x="41974" y="66907"/>
                    <a:pt x="42152" y="65099"/>
                  </a:cubicBezTo>
                  <a:cubicBezTo>
                    <a:pt x="42394" y="62227"/>
                    <a:pt x="44524" y="60807"/>
                    <a:pt x="48542" y="60807"/>
                  </a:cubicBezTo>
                  <a:cubicBezTo>
                    <a:pt x="50914" y="60807"/>
                    <a:pt x="52609" y="61275"/>
                    <a:pt x="53642" y="62227"/>
                  </a:cubicBezTo>
                  <a:cubicBezTo>
                    <a:pt x="54658" y="63163"/>
                    <a:pt x="55175" y="64954"/>
                    <a:pt x="55175" y="67568"/>
                  </a:cubicBezTo>
                  <a:cubicBezTo>
                    <a:pt x="55175" y="74362"/>
                    <a:pt x="52592" y="79898"/>
                    <a:pt x="47445" y="84142"/>
                  </a:cubicBezTo>
                  <a:cubicBezTo>
                    <a:pt x="42281" y="88402"/>
                    <a:pt x="35535" y="90532"/>
                    <a:pt x="27176" y="90532"/>
                  </a:cubicBezTo>
                  <a:cubicBezTo>
                    <a:pt x="19074" y="90532"/>
                    <a:pt x="12523" y="88322"/>
                    <a:pt x="7520" y="83900"/>
                  </a:cubicBezTo>
                  <a:cubicBezTo>
                    <a:pt x="2501" y="79446"/>
                    <a:pt x="0" y="72539"/>
                    <a:pt x="0" y="6311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00" name="Figura a mano libera: forma 799">
              <a:extLst>
                <a:ext uri="{FF2B5EF4-FFF2-40B4-BE49-F238E27FC236}">
                  <a16:creationId xmlns:a16="http://schemas.microsoft.com/office/drawing/2014/main" id="{5D4B132F-8445-C3C2-E166-414392FC1D3B}"/>
                </a:ext>
              </a:extLst>
            </p:cNvPr>
            <p:cNvSpPr/>
            <p:nvPr/>
          </p:nvSpPr>
          <p:spPr>
            <a:xfrm>
              <a:off x="11537149" y="3694561"/>
              <a:ext cx="59564" cy="89773"/>
            </a:xfrm>
            <a:custGeom>
              <a:avLst/>
              <a:gdLst>
                <a:gd name="connsiteX0" fmla="*/ 0 w 59564"/>
                <a:gd name="connsiteY0" fmla="*/ 5971 h 89773"/>
                <a:gd name="connsiteX1" fmla="*/ 1113 w 59564"/>
                <a:gd name="connsiteY1" fmla="*/ 1807 h 89773"/>
                <a:gd name="connsiteX2" fmla="*/ 4309 w 59564"/>
                <a:gd name="connsiteY2" fmla="*/ 0 h 89773"/>
                <a:gd name="connsiteX3" fmla="*/ 55271 w 59564"/>
                <a:gd name="connsiteY3" fmla="*/ 0 h 89773"/>
                <a:gd name="connsiteX4" fmla="*/ 58467 w 59564"/>
                <a:gd name="connsiteY4" fmla="*/ 1743 h 89773"/>
                <a:gd name="connsiteX5" fmla="*/ 59564 w 59564"/>
                <a:gd name="connsiteY5" fmla="*/ 5842 h 89773"/>
                <a:gd name="connsiteX6" fmla="*/ 58402 w 59564"/>
                <a:gd name="connsiteY6" fmla="*/ 10247 h 89773"/>
                <a:gd name="connsiteX7" fmla="*/ 55271 w 59564"/>
                <a:gd name="connsiteY7" fmla="*/ 12039 h 89773"/>
                <a:gd name="connsiteX8" fmla="*/ 36359 w 59564"/>
                <a:gd name="connsiteY8" fmla="*/ 12039 h 89773"/>
                <a:gd name="connsiteX9" fmla="*/ 36359 w 59564"/>
                <a:gd name="connsiteY9" fmla="*/ 85481 h 89773"/>
                <a:gd name="connsiteX10" fmla="*/ 34389 w 59564"/>
                <a:gd name="connsiteY10" fmla="*/ 88612 h 89773"/>
                <a:gd name="connsiteX11" fmla="*/ 29855 w 59564"/>
                <a:gd name="connsiteY11" fmla="*/ 89774 h 89773"/>
                <a:gd name="connsiteX12" fmla="*/ 25255 w 59564"/>
                <a:gd name="connsiteY12" fmla="*/ 88612 h 89773"/>
                <a:gd name="connsiteX13" fmla="*/ 23352 w 59564"/>
                <a:gd name="connsiteY13" fmla="*/ 85481 h 89773"/>
                <a:gd name="connsiteX14" fmla="*/ 23352 w 59564"/>
                <a:gd name="connsiteY14" fmla="*/ 12039 h 89773"/>
                <a:gd name="connsiteX15" fmla="*/ 4325 w 59564"/>
                <a:gd name="connsiteY15" fmla="*/ 12039 h 89773"/>
                <a:gd name="connsiteX16" fmla="*/ 1195 w 59564"/>
                <a:gd name="connsiteY16" fmla="*/ 10247 h 89773"/>
                <a:gd name="connsiteX17" fmla="*/ 0 w 59564"/>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4"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7"/>
                  </a:cubicBezTo>
                  <a:cubicBezTo>
                    <a:pt x="57628" y="11442"/>
                    <a:pt x="56579" y="12039"/>
                    <a:pt x="55271" y="12039"/>
                  </a:cubicBezTo>
                  <a:lnTo>
                    <a:pt x="36359" y="12039"/>
                  </a:lnTo>
                  <a:lnTo>
                    <a:pt x="36359" y="85481"/>
                  </a:lnTo>
                  <a:cubicBezTo>
                    <a:pt x="36359" y="86788"/>
                    <a:pt x="35697" y="87837"/>
                    <a:pt x="34389" y="88612"/>
                  </a:cubicBezTo>
                  <a:cubicBezTo>
                    <a:pt x="33082" y="89386"/>
                    <a:pt x="31565" y="89774"/>
                    <a:pt x="29855" y="89774"/>
                  </a:cubicBezTo>
                  <a:cubicBezTo>
                    <a:pt x="28047" y="89774"/>
                    <a:pt x="26514" y="89386"/>
                    <a:pt x="25255" y="88612"/>
                  </a:cubicBezTo>
                  <a:cubicBezTo>
                    <a:pt x="23980" y="87837"/>
                    <a:pt x="23352" y="86788"/>
                    <a:pt x="23352" y="85481"/>
                  </a:cubicBezTo>
                  <a:lnTo>
                    <a:pt x="23352" y="12039"/>
                  </a:lnTo>
                  <a:lnTo>
                    <a:pt x="4325" y="12039"/>
                  </a:lnTo>
                  <a:cubicBezTo>
                    <a:pt x="3018" y="12039"/>
                    <a:pt x="1969" y="11442"/>
                    <a:pt x="1195" y="10247"/>
                  </a:cubicBezTo>
                  <a:cubicBezTo>
                    <a:pt x="420" y="9053"/>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01" name="Figura a mano libera: forma 800">
              <a:extLst>
                <a:ext uri="{FF2B5EF4-FFF2-40B4-BE49-F238E27FC236}">
                  <a16:creationId xmlns:a16="http://schemas.microsoft.com/office/drawing/2014/main" id="{338E8935-509C-285C-81E1-9D5E0B53D075}"/>
                </a:ext>
              </a:extLst>
            </p:cNvPr>
            <p:cNvSpPr/>
            <p:nvPr/>
          </p:nvSpPr>
          <p:spPr>
            <a:xfrm>
              <a:off x="11606526" y="3694561"/>
              <a:ext cx="13006" cy="89773"/>
            </a:xfrm>
            <a:custGeom>
              <a:avLst/>
              <a:gdLst>
                <a:gd name="connsiteX0" fmla="*/ 0 w 13006"/>
                <a:gd name="connsiteY0" fmla="*/ 85481 h 89773"/>
                <a:gd name="connsiteX1" fmla="*/ 0 w 13006"/>
                <a:gd name="connsiteY1" fmla="*/ 4180 h 89773"/>
                <a:gd name="connsiteX2" fmla="*/ 1904 w 13006"/>
                <a:gd name="connsiteY2" fmla="*/ 1049 h 89773"/>
                <a:gd name="connsiteX3" fmla="*/ 6503 w 13006"/>
                <a:gd name="connsiteY3" fmla="*/ 0 h 89773"/>
                <a:gd name="connsiteX4" fmla="*/ 11103 w 13006"/>
                <a:gd name="connsiteY4" fmla="*/ 1049 h 89773"/>
                <a:gd name="connsiteX5" fmla="*/ 13006 w 13006"/>
                <a:gd name="connsiteY5" fmla="*/ 4180 h 89773"/>
                <a:gd name="connsiteX6" fmla="*/ 13006 w 13006"/>
                <a:gd name="connsiteY6" fmla="*/ 85481 h 89773"/>
                <a:gd name="connsiteX7" fmla="*/ 11103 w 13006"/>
                <a:gd name="connsiteY7" fmla="*/ 88612 h 89773"/>
                <a:gd name="connsiteX8" fmla="*/ 6503 w 13006"/>
                <a:gd name="connsiteY8" fmla="*/ 89774 h 89773"/>
                <a:gd name="connsiteX9" fmla="*/ 1953 w 13006"/>
                <a:gd name="connsiteY9" fmla="*/ 88612 h 89773"/>
                <a:gd name="connsiteX10" fmla="*/ 0 w 13006"/>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6" h="89773">
                  <a:moveTo>
                    <a:pt x="0" y="85481"/>
                  </a:moveTo>
                  <a:lnTo>
                    <a:pt x="0" y="4180"/>
                  </a:lnTo>
                  <a:cubicBezTo>
                    <a:pt x="0" y="2792"/>
                    <a:pt x="629" y="1743"/>
                    <a:pt x="1904" y="1049"/>
                  </a:cubicBezTo>
                  <a:cubicBezTo>
                    <a:pt x="3179" y="355"/>
                    <a:pt x="4712" y="0"/>
                    <a:pt x="6503" y="0"/>
                  </a:cubicBezTo>
                  <a:cubicBezTo>
                    <a:pt x="8311" y="0"/>
                    <a:pt x="9843" y="355"/>
                    <a:pt x="11103" y="1049"/>
                  </a:cubicBezTo>
                  <a:cubicBezTo>
                    <a:pt x="12377" y="1743"/>
                    <a:pt x="13006" y="2792"/>
                    <a:pt x="13006" y="4180"/>
                  </a:cubicBezTo>
                  <a:lnTo>
                    <a:pt x="13006" y="85481"/>
                  </a:lnTo>
                  <a:cubicBezTo>
                    <a:pt x="13006" y="86788"/>
                    <a:pt x="12377" y="87837"/>
                    <a:pt x="11103" y="88612"/>
                  </a:cubicBezTo>
                  <a:cubicBezTo>
                    <a:pt x="9828" y="89386"/>
                    <a:pt x="8294" y="89774"/>
                    <a:pt x="6503" y="89774"/>
                  </a:cubicBezTo>
                  <a:cubicBezTo>
                    <a:pt x="4777" y="89774"/>
                    <a:pt x="3276" y="89386"/>
                    <a:pt x="1953" y="88612"/>
                  </a:cubicBezTo>
                  <a:cubicBezTo>
                    <a:pt x="661"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02" name="Figura a mano libera: forma 801">
              <a:extLst>
                <a:ext uri="{FF2B5EF4-FFF2-40B4-BE49-F238E27FC236}">
                  <a16:creationId xmlns:a16="http://schemas.microsoft.com/office/drawing/2014/main" id="{60D5A80A-791D-4CC1-BAA4-07255047FBB3}"/>
                </a:ext>
              </a:extLst>
            </p:cNvPr>
            <p:cNvSpPr/>
            <p:nvPr/>
          </p:nvSpPr>
          <p:spPr>
            <a:xfrm>
              <a:off x="11634895" y="3694577"/>
              <a:ext cx="55126" cy="90500"/>
            </a:xfrm>
            <a:custGeom>
              <a:avLst/>
              <a:gdLst>
                <a:gd name="connsiteX0" fmla="*/ 0 w 55126"/>
                <a:gd name="connsiteY0" fmla="*/ 63115 h 90500"/>
                <a:gd name="connsiteX1" fmla="*/ 0 w 55126"/>
                <a:gd name="connsiteY1" fmla="*/ 27386 h 90500"/>
                <a:gd name="connsiteX2" fmla="*/ 7488 w 55126"/>
                <a:gd name="connsiteY2" fmla="*/ 6633 h 90500"/>
                <a:gd name="connsiteX3" fmla="*/ 27499 w 55126"/>
                <a:gd name="connsiteY3" fmla="*/ 0 h 90500"/>
                <a:gd name="connsiteX4" fmla="*/ 47574 w 55126"/>
                <a:gd name="connsiteY4" fmla="*/ 6633 h 90500"/>
                <a:gd name="connsiteX5" fmla="*/ 55126 w 55126"/>
                <a:gd name="connsiteY5" fmla="*/ 27386 h 90500"/>
                <a:gd name="connsiteX6" fmla="*/ 55126 w 55126"/>
                <a:gd name="connsiteY6" fmla="*/ 63115 h 90500"/>
                <a:gd name="connsiteX7" fmla="*/ 47574 w 55126"/>
                <a:gd name="connsiteY7" fmla="*/ 83868 h 90500"/>
                <a:gd name="connsiteX8" fmla="*/ 27499 w 55126"/>
                <a:gd name="connsiteY8" fmla="*/ 90500 h 90500"/>
                <a:gd name="connsiteX9" fmla="*/ 7488 w 55126"/>
                <a:gd name="connsiteY9" fmla="*/ 83868 h 90500"/>
                <a:gd name="connsiteX10" fmla="*/ 0 w 55126"/>
                <a:gd name="connsiteY10" fmla="*/ 63115 h 90500"/>
                <a:gd name="connsiteX11" fmla="*/ 13024 w 55126"/>
                <a:gd name="connsiteY11" fmla="*/ 63115 h 90500"/>
                <a:gd name="connsiteX12" fmla="*/ 27515 w 55126"/>
                <a:gd name="connsiteY12" fmla="*/ 78962 h 90500"/>
                <a:gd name="connsiteX13" fmla="*/ 38327 w 55126"/>
                <a:gd name="connsiteY13" fmla="*/ 75024 h 90500"/>
                <a:gd name="connsiteX14" fmla="*/ 42136 w 55126"/>
                <a:gd name="connsiteY14" fmla="*/ 63115 h 90500"/>
                <a:gd name="connsiteX15" fmla="*/ 42136 w 55126"/>
                <a:gd name="connsiteY15" fmla="*/ 27386 h 90500"/>
                <a:gd name="connsiteX16" fmla="*/ 38327 w 55126"/>
                <a:gd name="connsiteY16" fmla="*/ 15476 h 90500"/>
                <a:gd name="connsiteX17" fmla="*/ 27515 w 55126"/>
                <a:gd name="connsiteY17" fmla="*/ 11538 h 90500"/>
                <a:gd name="connsiteX18" fmla="*/ 13024 w 55126"/>
                <a:gd name="connsiteY18" fmla="*/ 27386 h 90500"/>
                <a:gd name="connsiteX19" fmla="*/ 13024 w 55126"/>
                <a:gd name="connsiteY19" fmla="*/ 63115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5"/>
                  </a:moveTo>
                  <a:lnTo>
                    <a:pt x="0" y="27386"/>
                  </a:lnTo>
                  <a:cubicBezTo>
                    <a:pt x="0" y="17977"/>
                    <a:pt x="2502" y="11054"/>
                    <a:pt x="7488" y="6633"/>
                  </a:cubicBezTo>
                  <a:cubicBezTo>
                    <a:pt x="12474" y="2211"/>
                    <a:pt x="19156" y="0"/>
                    <a:pt x="27499" y="0"/>
                  </a:cubicBezTo>
                  <a:cubicBezTo>
                    <a:pt x="35842" y="0"/>
                    <a:pt x="42539" y="2211"/>
                    <a:pt x="47574" y="6633"/>
                  </a:cubicBezTo>
                  <a:cubicBezTo>
                    <a:pt x="52609" y="11054"/>
                    <a:pt x="55126" y="17977"/>
                    <a:pt x="55126" y="27386"/>
                  </a:cubicBezTo>
                  <a:lnTo>
                    <a:pt x="55126" y="63115"/>
                  </a:lnTo>
                  <a:cubicBezTo>
                    <a:pt x="55126" y="72523"/>
                    <a:pt x="52609" y="79446"/>
                    <a:pt x="47574" y="83868"/>
                  </a:cubicBezTo>
                  <a:cubicBezTo>
                    <a:pt x="42539" y="88289"/>
                    <a:pt x="35842" y="90500"/>
                    <a:pt x="27499" y="90500"/>
                  </a:cubicBezTo>
                  <a:cubicBezTo>
                    <a:pt x="19156" y="90500"/>
                    <a:pt x="12474" y="88289"/>
                    <a:pt x="7488" y="83868"/>
                  </a:cubicBezTo>
                  <a:cubicBezTo>
                    <a:pt x="2502" y="79446"/>
                    <a:pt x="0" y="72539"/>
                    <a:pt x="0" y="63115"/>
                  </a:cubicBezTo>
                  <a:close/>
                  <a:moveTo>
                    <a:pt x="13024" y="63115"/>
                  </a:moveTo>
                  <a:cubicBezTo>
                    <a:pt x="13024" y="73668"/>
                    <a:pt x="17848" y="78962"/>
                    <a:pt x="27515" y="78962"/>
                  </a:cubicBezTo>
                  <a:cubicBezTo>
                    <a:pt x="32179" y="78962"/>
                    <a:pt x="35778" y="77654"/>
                    <a:pt x="38327" y="75024"/>
                  </a:cubicBezTo>
                  <a:cubicBezTo>
                    <a:pt x="40861" y="72410"/>
                    <a:pt x="42136" y="68440"/>
                    <a:pt x="42136" y="63115"/>
                  </a:cubicBezTo>
                  <a:lnTo>
                    <a:pt x="42136" y="27386"/>
                  </a:lnTo>
                  <a:cubicBezTo>
                    <a:pt x="42136" y="22060"/>
                    <a:pt x="40861" y="18090"/>
                    <a:pt x="38327" y="15476"/>
                  </a:cubicBezTo>
                  <a:cubicBezTo>
                    <a:pt x="35794" y="12862"/>
                    <a:pt x="32195" y="11538"/>
                    <a:pt x="27515" y="11538"/>
                  </a:cubicBezTo>
                  <a:cubicBezTo>
                    <a:pt x="17848" y="11538"/>
                    <a:pt x="13024" y="16816"/>
                    <a:pt x="13024" y="27386"/>
                  </a:cubicBezTo>
                  <a:lnTo>
                    <a:pt x="13024" y="6311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03" name="Figura a mano libera: forma 802">
              <a:extLst>
                <a:ext uri="{FF2B5EF4-FFF2-40B4-BE49-F238E27FC236}">
                  <a16:creationId xmlns:a16="http://schemas.microsoft.com/office/drawing/2014/main" id="{EA62A18A-9658-5483-E2C8-993D53335096}"/>
                </a:ext>
              </a:extLst>
            </p:cNvPr>
            <p:cNvSpPr/>
            <p:nvPr/>
          </p:nvSpPr>
          <p:spPr>
            <a:xfrm>
              <a:off x="11705255" y="3694577"/>
              <a:ext cx="56578" cy="89773"/>
            </a:xfrm>
            <a:custGeom>
              <a:avLst/>
              <a:gdLst>
                <a:gd name="connsiteX0" fmla="*/ 0 w 56578"/>
                <a:gd name="connsiteY0" fmla="*/ 85465 h 89773"/>
                <a:gd name="connsiteX1" fmla="*/ 0 w 56578"/>
                <a:gd name="connsiteY1" fmla="*/ 4293 h 89773"/>
                <a:gd name="connsiteX2" fmla="*/ 6504 w 56578"/>
                <a:gd name="connsiteY2" fmla="*/ 0 h 89773"/>
                <a:gd name="connsiteX3" fmla="*/ 12023 w 56578"/>
                <a:gd name="connsiteY3" fmla="*/ 1533 h 89773"/>
                <a:gd name="connsiteX4" fmla="*/ 16316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6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6 w 56578"/>
                <a:gd name="connsiteY13" fmla="*/ 89774 h 89773"/>
                <a:gd name="connsiteX14" fmla="*/ 42346 w 56578"/>
                <a:gd name="connsiteY14" fmla="*/ 84981 h 89773"/>
                <a:gd name="connsiteX15" fmla="*/ 12991 w 56578"/>
                <a:gd name="connsiteY15" fmla="*/ 29096 h 89773"/>
                <a:gd name="connsiteX16" fmla="*/ 12991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3" y="0"/>
                    <a:pt x="6504" y="0"/>
                  </a:cubicBezTo>
                  <a:cubicBezTo>
                    <a:pt x="8795" y="0"/>
                    <a:pt x="10635" y="517"/>
                    <a:pt x="12023" y="1533"/>
                  </a:cubicBezTo>
                  <a:cubicBezTo>
                    <a:pt x="13410" y="2566"/>
                    <a:pt x="14847" y="4502"/>
                    <a:pt x="16316" y="7375"/>
                  </a:cubicBezTo>
                  <a:lnTo>
                    <a:pt x="43572" y="60549"/>
                  </a:lnTo>
                  <a:lnTo>
                    <a:pt x="43572" y="4180"/>
                  </a:lnTo>
                  <a:cubicBezTo>
                    <a:pt x="43572" y="2792"/>
                    <a:pt x="44201" y="1743"/>
                    <a:pt x="45476" y="1049"/>
                  </a:cubicBezTo>
                  <a:cubicBezTo>
                    <a:pt x="46751" y="355"/>
                    <a:pt x="48284" y="0"/>
                    <a:pt x="50076"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400" y="89387"/>
                    <a:pt x="51867" y="89774"/>
                    <a:pt x="50076" y="89774"/>
                  </a:cubicBezTo>
                  <a:cubicBezTo>
                    <a:pt x="46638" y="89774"/>
                    <a:pt x="44056" y="88176"/>
                    <a:pt x="42346" y="84981"/>
                  </a:cubicBezTo>
                  <a:lnTo>
                    <a:pt x="12991" y="29096"/>
                  </a:lnTo>
                  <a:lnTo>
                    <a:pt x="12991" y="85465"/>
                  </a:lnTo>
                  <a:cubicBezTo>
                    <a:pt x="12991" y="86772"/>
                    <a:pt x="12362" y="87821"/>
                    <a:pt x="11087" y="88596"/>
                  </a:cubicBezTo>
                  <a:cubicBezTo>
                    <a:pt x="9812" y="89370"/>
                    <a:pt x="8278" y="89758"/>
                    <a:pt x="6487" y="89758"/>
                  </a:cubicBezTo>
                  <a:cubicBezTo>
                    <a:pt x="4761" y="89758"/>
                    <a:pt x="3260" y="89370"/>
                    <a:pt x="1937" y="88596"/>
                  </a:cubicBezTo>
                  <a:cubicBezTo>
                    <a:pt x="662"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04" name="Figura a mano libera: forma 803">
              <a:extLst>
                <a:ext uri="{FF2B5EF4-FFF2-40B4-BE49-F238E27FC236}">
                  <a16:creationId xmlns:a16="http://schemas.microsoft.com/office/drawing/2014/main" id="{35FA3A90-0161-E937-19FF-7DDAF8689918}"/>
                </a:ext>
              </a:extLst>
            </p:cNvPr>
            <p:cNvSpPr/>
            <p:nvPr/>
          </p:nvSpPr>
          <p:spPr>
            <a:xfrm>
              <a:off x="11459414" y="3817207"/>
              <a:ext cx="55884" cy="89773"/>
            </a:xfrm>
            <a:custGeom>
              <a:avLst/>
              <a:gdLst>
                <a:gd name="connsiteX0" fmla="*/ 0 w 55884"/>
                <a:gd name="connsiteY0" fmla="*/ 85481 h 89773"/>
                <a:gd name="connsiteX1" fmla="*/ 0 w 55884"/>
                <a:gd name="connsiteY1" fmla="*/ 4180 h 89773"/>
                <a:gd name="connsiteX2" fmla="*/ 1420 w 55884"/>
                <a:gd name="connsiteY2" fmla="*/ 1226 h 89773"/>
                <a:gd name="connsiteX3" fmla="*/ 5051 w 55884"/>
                <a:gd name="connsiteY3" fmla="*/ 0 h 89773"/>
                <a:gd name="connsiteX4" fmla="*/ 28983 w 55884"/>
                <a:gd name="connsiteY4" fmla="*/ 0 h 89773"/>
                <a:gd name="connsiteX5" fmla="*/ 48575 w 55884"/>
                <a:gd name="connsiteY5" fmla="*/ 6503 h 89773"/>
                <a:gd name="connsiteX6" fmla="*/ 55885 w 55884"/>
                <a:gd name="connsiteY6" fmla="*/ 27014 h 89773"/>
                <a:gd name="connsiteX7" fmla="*/ 55885 w 55884"/>
                <a:gd name="connsiteY7" fmla="*/ 27999 h 89773"/>
                <a:gd name="connsiteX8" fmla="*/ 48333 w 55884"/>
                <a:gd name="connsiteY8" fmla="*/ 48574 h 89773"/>
                <a:gd name="connsiteX9" fmla="*/ 28257 w 55884"/>
                <a:gd name="connsiteY9" fmla="*/ 55142 h 89773"/>
                <a:gd name="connsiteX10" fmla="*/ 13023 w 55884"/>
                <a:gd name="connsiteY10" fmla="*/ 55142 h 89773"/>
                <a:gd name="connsiteX11" fmla="*/ 13023 w 55884"/>
                <a:gd name="connsiteY11" fmla="*/ 85481 h 89773"/>
                <a:gd name="connsiteX12" fmla="*/ 11119 w 55884"/>
                <a:gd name="connsiteY12" fmla="*/ 88612 h 89773"/>
                <a:gd name="connsiteX13" fmla="*/ 6520 w 55884"/>
                <a:gd name="connsiteY13" fmla="*/ 89774 h 89773"/>
                <a:gd name="connsiteX14" fmla="*/ 1968 w 55884"/>
                <a:gd name="connsiteY14" fmla="*/ 88612 h 89773"/>
                <a:gd name="connsiteX15" fmla="*/ 0 w 55884"/>
                <a:gd name="connsiteY15" fmla="*/ 85481 h 89773"/>
                <a:gd name="connsiteX16" fmla="*/ 13023 w 55884"/>
                <a:gd name="connsiteY16" fmla="*/ 44830 h 89773"/>
                <a:gd name="connsiteX17" fmla="*/ 28257 w 55884"/>
                <a:gd name="connsiteY17" fmla="*/ 44830 h 89773"/>
                <a:gd name="connsiteX18" fmla="*/ 39069 w 55884"/>
                <a:gd name="connsiteY18" fmla="*/ 40844 h 89773"/>
                <a:gd name="connsiteX19" fmla="*/ 42877 w 55884"/>
                <a:gd name="connsiteY19" fmla="*/ 28870 h 89773"/>
                <a:gd name="connsiteX20" fmla="*/ 42877 w 55884"/>
                <a:gd name="connsiteY20" fmla="*/ 27402 h 89773"/>
                <a:gd name="connsiteX21" fmla="*/ 39069 w 55884"/>
                <a:gd name="connsiteY21" fmla="*/ 15492 h 89773"/>
                <a:gd name="connsiteX22" fmla="*/ 28257 w 55884"/>
                <a:gd name="connsiteY22" fmla="*/ 11554 h 89773"/>
                <a:gd name="connsiteX23" fmla="*/ 13023 w 55884"/>
                <a:gd name="connsiteY23" fmla="*/ 11554 h 89773"/>
                <a:gd name="connsiteX24" fmla="*/ 13023 w 55884"/>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884" h="89773">
                  <a:moveTo>
                    <a:pt x="0" y="85481"/>
                  </a:moveTo>
                  <a:lnTo>
                    <a:pt x="0" y="4180"/>
                  </a:lnTo>
                  <a:cubicBezTo>
                    <a:pt x="0" y="3034"/>
                    <a:pt x="468" y="2049"/>
                    <a:pt x="1420" y="1226"/>
                  </a:cubicBezTo>
                  <a:cubicBezTo>
                    <a:pt x="2356" y="403"/>
                    <a:pt x="3566" y="0"/>
                    <a:pt x="5051" y="0"/>
                  </a:cubicBezTo>
                  <a:lnTo>
                    <a:pt x="28983" y="0"/>
                  </a:lnTo>
                  <a:cubicBezTo>
                    <a:pt x="37165" y="0"/>
                    <a:pt x="43701" y="2162"/>
                    <a:pt x="48575" y="6503"/>
                  </a:cubicBezTo>
                  <a:cubicBezTo>
                    <a:pt x="53448" y="10844"/>
                    <a:pt x="55885" y="17671"/>
                    <a:pt x="55885" y="27014"/>
                  </a:cubicBezTo>
                  <a:lnTo>
                    <a:pt x="55885" y="27999"/>
                  </a:lnTo>
                  <a:cubicBezTo>
                    <a:pt x="55885" y="37326"/>
                    <a:pt x="53367" y="44185"/>
                    <a:pt x="48333" y="48574"/>
                  </a:cubicBezTo>
                  <a:cubicBezTo>
                    <a:pt x="43297" y="52948"/>
                    <a:pt x="36600" y="55142"/>
                    <a:pt x="28257" y="55142"/>
                  </a:cubicBezTo>
                  <a:lnTo>
                    <a:pt x="13023" y="55142"/>
                  </a:lnTo>
                  <a:lnTo>
                    <a:pt x="13023" y="85481"/>
                  </a:lnTo>
                  <a:cubicBezTo>
                    <a:pt x="13023" y="86788"/>
                    <a:pt x="12394" y="87837"/>
                    <a:pt x="11119" y="88612"/>
                  </a:cubicBezTo>
                  <a:cubicBezTo>
                    <a:pt x="9844" y="89386"/>
                    <a:pt x="8311" y="89774"/>
                    <a:pt x="6520" y="89774"/>
                  </a:cubicBezTo>
                  <a:cubicBezTo>
                    <a:pt x="4792" y="89774"/>
                    <a:pt x="3292" y="89386"/>
                    <a:pt x="1968" y="88612"/>
                  </a:cubicBezTo>
                  <a:cubicBezTo>
                    <a:pt x="645" y="87837"/>
                    <a:pt x="0" y="86788"/>
                    <a:pt x="0" y="85481"/>
                  </a:cubicBezTo>
                  <a:close/>
                  <a:moveTo>
                    <a:pt x="13023" y="44830"/>
                  </a:moveTo>
                  <a:lnTo>
                    <a:pt x="28257" y="44830"/>
                  </a:lnTo>
                  <a:cubicBezTo>
                    <a:pt x="32921" y="44830"/>
                    <a:pt x="36519" y="43507"/>
                    <a:pt x="39069" y="40844"/>
                  </a:cubicBezTo>
                  <a:cubicBezTo>
                    <a:pt x="41603" y="38182"/>
                    <a:pt x="42877" y="34196"/>
                    <a:pt x="42877" y="28870"/>
                  </a:cubicBezTo>
                  <a:lnTo>
                    <a:pt x="42877" y="27402"/>
                  </a:lnTo>
                  <a:cubicBezTo>
                    <a:pt x="42877" y="22076"/>
                    <a:pt x="41603" y="18106"/>
                    <a:pt x="39069" y="15492"/>
                  </a:cubicBezTo>
                  <a:cubicBezTo>
                    <a:pt x="36536" y="12878"/>
                    <a:pt x="32937" y="11554"/>
                    <a:pt x="28257" y="11554"/>
                  </a:cubicBezTo>
                  <a:lnTo>
                    <a:pt x="13023" y="11554"/>
                  </a:lnTo>
                  <a:lnTo>
                    <a:pt x="13023"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05" name="Figura a mano libera: forma 804">
              <a:extLst>
                <a:ext uri="{FF2B5EF4-FFF2-40B4-BE49-F238E27FC236}">
                  <a16:creationId xmlns:a16="http://schemas.microsoft.com/office/drawing/2014/main" id="{9D0EFCF7-0209-4FC1-8F95-B3F4AD677A25}"/>
                </a:ext>
              </a:extLst>
            </p:cNvPr>
            <p:cNvSpPr/>
            <p:nvPr/>
          </p:nvSpPr>
          <p:spPr>
            <a:xfrm>
              <a:off x="11526337" y="3817207"/>
              <a:ext cx="48881" cy="89789"/>
            </a:xfrm>
            <a:custGeom>
              <a:avLst/>
              <a:gdLst>
                <a:gd name="connsiteX0" fmla="*/ 0 w 48881"/>
                <a:gd name="connsiteY0" fmla="*/ 85481 h 89789"/>
                <a:gd name="connsiteX1" fmla="*/ 0 w 48881"/>
                <a:gd name="connsiteY1" fmla="*/ 4180 h 89789"/>
                <a:gd name="connsiteX2" fmla="*/ 1905 w 48881"/>
                <a:gd name="connsiteY2" fmla="*/ 1049 h 89789"/>
                <a:gd name="connsiteX3" fmla="*/ 6504 w 48881"/>
                <a:gd name="connsiteY3" fmla="*/ 0 h 89789"/>
                <a:gd name="connsiteX4" fmla="*/ 11103 w 48881"/>
                <a:gd name="connsiteY4" fmla="*/ 1049 h 89789"/>
                <a:gd name="connsiteX5" fmla="*/ 13007 w 48881"/>
                <a:gd name="connsiteY5" fmla="*/ 4180 h 89789"/>
                <a:gd name="connsiteX6" fmla="*/ 13007 w 48881"/>
                <a:gd name="connsiteY6" fmla="*/ 78235 h 89789"/>
                <a:gd name="connsiteX7" fmla="*/ 44944 w 48881"/>
                <a:gd name="connsiteY7" fmla="*/ 78235 h 89789"/>
                <a:gd name="connsiteX8" fmla="*/ 47832 w 48881"/>
                <a:gd name="connsiteY8" fmla="*/ 79962 h 89789"/>
                <a:gd name="connsiteX9" fmla="*/ 48881 w 48881"/>
                <a:gd name="connsiteY9" fmla="*/ 84013 h 89789"/>
                <a:gd name="connsiteX10" fmla="*/ 47832 w 48881"/>
                <a:gd name="connsiteY10" fmla="*/ 88063 h 89789"/>
                <a:gd name="connsiteX11" fmla="*/ 44944 w 48881"/>
                <a:gd name="connsiteY11" fmla="*/ 89790 h 89789"/>
                <a:gd name="connsiteX12" fmla="*/ 5762 w 48881"/>
                <a:gd name="connsiteY12" fmla="*/ 89790 h 89789"/>
                <a:gd name="connsiteX13" fmla="*/ 1711 w 48881"/>
                <a:gd name="connsiteY13" fmla="*/ 88628 h 89789"/>
                <a:gd name="connsiteX14" fmla="*/ 0 w 48881"/>
                <a:gd name="connsiteY14" fmla="*/ 85481 h 8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89">
                  <a:moveTo>
                    <a:pt x="0" y="85481"/>
                  </a:moveTo>
                  <a:lnTo>
                    <a:pt x="0" y="4180"/>
                  </a:lnTo>
                  <a:cubicBezTo>
                    <a:pt x="0" y="2792"/>
                    <a:pt x="630" y="1743"/>
                    <a:pt x="1905" y="1049"/>
                  </a:cubicBezTo>
                  <a:cubicBezTo>
                    <a:pt x="3179" y="355"/>
                    <a:pt x="4713" y="0"/>
                    <a:pt x="6504" y="0"/>
                  </a:cubicBezTo>
                  <a:cubicBezTo>
                    <a:pt x="8312" y="0"/>
                    <a:pt x="9844" y="355"/>
                    <a:pt x="11103" y="1049"/>
                  </a:cubicBezTo>
                  <a:cubicBezTo>
                    <a:pt x="12378" y="1743"/>
                    <a:pt x="13007" y="2792"/>
                    <a:pt x="13007" y="4180"/>
                  </a:cubicBezTo>
                  <a:lnTo>
                    <a:pt x="13007" y="78235"/>
                  </a:lnTo>
                  <a:lnTo>
                    <a:pt x="44944" y="78235"/>
                  </a:lnTo>
                  <a:cubicBezTo>
                    <a:pt x="46170" y="78235"/>
                    <a:pt x="47139" y="78816"/>
                    <a:pt x="47832" y="79962"/>
                  </a:cubicBezTo>
                  <a:cubicBezTo>
                    <a:pt x="48526" y="81108"/>
                    <a:pt x="48881" y="82463"/>
                    <a:pt x="48881" y="84013"/>
                  </a:cubicBezTo>
                  <a:cubicBezTo>
                    <a:pt x="48881" y="85562"/>
                    <a:pt x="48526" y="86917"/>
                    <a:pt x="47832" y="88063"/>
                  </a:cubicBezTo>
                  <a:cubicBezTo>
                    <a:pt x="47139" y="89209"/>
                    <a:pt x="46170" y="89790"/>
                    <a:pt x="44944" y="89790"/>
                  </a:cubicBezTo>
                  <a:lnTo>
                    <a:pt x="5762" y="89790"/>
                  </a:lnTo>
                  <a:cubicBezTo>
                    <a:pt x="4212" y="89790"/>
                    <a:pt x="2856" y="89402"/>
                    <a:pt x="1711" y="88628"/>
                  </a:cubicBezTo>
                  <a:cubicBezTo>
                    <a:pt x="58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06" name="Figura a mano libera: forma 805">
              <a:extLst>
                <a:ext uri="{FF2B5EF4-FFF2-40B4-BE49-F238E27FC236}">
                  <a16:creationId xmlns:a16="http://schemas.microsoft.com/office/drawing/2014/main" id="{548593B8-D91B-6D6D-64D1-A3D546CEC912}"/>
                </a:ext>
              </a:extLst>
            </p:cNvPr>
            <p:cNvSpPr/>
            <p:nvPr/>
          </p:nvSpPr>
          <p:spPr>
            <a:xfrm>
              <a:off x="11578575" y="3816481"/>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4 w 66664"/>
                <a:gd name="connsiteY4" fmla="*/ 4115 h 90516"/>
                <a:gd name="connsiteX5" fmla="*/ 66423 w 66664"/>
                <a:gd name="connsiteY5" fmla="*/ 83690 h 90516"/>
                <a:gd name="connsiteX6" fmla="*/ 66665 w 66664"/>
                <a:gd name="connsiteY6" fmla="*/ 84852 h 90516"/>
                <a:gd name="connsiteX7" fmla="*/ 63793 w 66664"/>
                <a:gd name="connsiteY7" fmla="*/ 88838 h 90516"/>
                <a:gd name="connsiteX8" fmla="*/ 57724 w 66664"/>
                <a:gd name="connsiteY8" fmla="*/ 90516 h 90516"/>
                <a:gd name="connsiteX9" fmla="*/ 52915 w 66664"/>
                <a:gd name="connsiteY9" fmla="*/ 87837 h 90516"/>
                <a:gd name="connsiteX10" fmla="*/ 47832 w 66664"/>
                <a:gd name="connsiteY10" fmla="*/ 70247 h 90516"/>
                <a:gd name="connsiteX11" fmla="*/ 17639 w 66664"/>
                <a:gd name="connsiteY11" fmla="*/ 70247 h 90516"/>
                <a:gd name="connsiteX12" fmla="*/ 12620 w 66664"/>
                <a:gd name="connsiteY12" fmla="*/ 87789 h 90516"/>
                <a:gd name="connsiteX13" fmla="*/ 8085 w 66664"/>
                <a:gd name="connsiteY13" fmla="*/ 90500 h 90516"/>
                <a:gd name="connsiteX14" fmla="*/ 2566 w 66664"/>
                <a:gd name="connsiteY14" fmla="*/ 88902 h 90516"/>
                <a:gd name="connsiteX15" fmla="*/ 0 w 66664"/>
                <a:gd name="connsiteY15" fmla="*/ 85110 h 90516"/>
                <a:gd name="connsiteX16" fmla="*/ 20592 w 66664"/>
                <a:gd name="connsiteY16" fmla="*/ 59935 h 90516"/>
                <a:gd name="connsiteX17" fmla="*/ 44976 w 66664"/>
                <a:gd name="connsiteY17" fmla="*/ 59935 h 90516"/>
                <a:gd name="connsiteX18" fmla="*/ 32663 w 66664"/>
                <a:gd name="connsiteY18" fmla="*/ 17784 h 90516"/>
                <a:gd name="connsiteX19" fmla="*/ 20592 w 66664"/>
                <a:gd name="connsiteY19" fmla="*/ 59935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49" y="84255"/>
                    <a:pt x="129" y="84013"/>
                  </a:cubicBezTo>
                  <a:lnTo>
                    <a:pt x="24513" y="4422"/>
                  </a:lnTo>
                  <a:cubicBezTo>
                    <a:pt x="25563" y="1485"/>
                    <a:pt x="28467" y="0"/>
                    <a:pt x="33244" y="0"/>
                  </a:cubicBezTo>
                  <a:cubicBezTo>
                    <a:pt x="38102" y="0"/>
                    <a:pt x="41054" y="1372"/>
                    <a:pt x="42104" y="4115"/>
                  </a:cubicBezTo>
                  <a:lnTo>
                    <a:pt x="66423" y="83690"/>
                  </a:lnTo>
                  <a:cubicBezTo>
                    <a:pt x="66584" y="84206"/>
                    <a:pt x="66665" y="84594"/>
                    <a:pt x="66665" y="84852"/>
                  </a:cubicBezTo>
                  <a:cubicBezTo>
                    <a:pt x="66665" y="86401"/>
                    <a:pt x="65713" y="87724"/>
                    <a:pt x="63793" y="88838"/>
                  </a:cubicBezTo>
                  <a:cubicBezTo>
                    <a:pt x="61888" y="89951"/>
                    <a:pt x="59855" y="90516"/>
                    <a:pt x="57724" y="90516"/>
                  </a:cubicBezTo>
                  <a:cubicBezTo>
                    <a:pt x="55142" y="90516"/>
                    <a:pt x="53528" y="89629"/>
                    <a:pt x="52915" y="87837"/>
                  </a:cubicBezTo>
                  <a:lnTo>
                    <a:pt x="47832" y="70247"/>
                  </a:lnTo>
                  <a:lnTo>
                    <a:pt x="17639" y="70247"/>
                  </a:lnTo>
                  <a:lnTo>
                    <a:pt x="12620" y="87789"/>
                  </a:lnTo>
                  <a:cubicBezTo>
                    <a:pt x="12055" y="89596"/>
                    <a:pt x="10538" y="90500"/>
                    <a:pt x="8085" y="90500"/>
                  </a:cubicBezTo>
                  <a:cubicBezTo>
                    <a:pt x="6133" y="90500"/>
                    <a:pt x="4293" y="89967"/>
                    <a:pt x="2566" y="88902"/>
                  </a:cubicBezTo>
                  <a:cubicBezTo>
                    <a:pt x="856" y="87854"/>
                    <a:pt x="0" y="86579"/>
                    <a:pt x="0" y="85110"/>
                  </a:cubicBezTo>
                  <a:close/>
                  <a:moveTo>
                    <a:pt x="20592" y="59935"/>
                  </a:moveTo>
                  <a:lnTo>
                    <a:pt x="44976" y="59935"/>
                  </a:lnTo>
                  <a:lnTo>
                    <a:pt x="32663" y="17784"/>
                  </a:lnTo>
                  <a:lnTo>
                    <a:pt x="20592" y="599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07" name="Figura a mano libera: forma 806">
              <a:extLst>
                <a:ext uri="{FF2B5EF4-FFF2-40B4-BE49-F238E27FC236}">
                  <a16:creationId xmlns:a16="http://schemas.microsoft.com/office/drawing/2014/main" id="{409ECCF9-FEE0-80C6-4E72-B3D910B96718}"/>
                </a:ext>
              </a:extLst>
            </p:cNvPr>
            <p:cNvSpPr/>
            <p:nvPr/>
          </p:nvSpPr>
          <p:spPr>
            <a:xfrm>
              <a:off x="11653938" y="3817223"/>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2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5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0 w 56578"/>
                <a:gd name="connsiteY15" fmla="*/ 29096 h 89773"/>
                <a:gd name="connsiteX16" fmla="*/ 12990 w 56578"/>
                <a:gd name="connsiteY16" fmla="*/ 85465 h 89773"/>
                <a:gd name="connsiteX17" fmla="*/ 11087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7"/>
                    <a:pt x="12022" y="1533"/>
                  </a:cubicBezTo>
                  <a:cubicBezTo>
                    <a:pt x="13410" y="2566"/>
                    <a:pt x="14846" y="4502"/>
                    <a:pt x="16315" y="7375"/>
                  </a:cubicBezTo>
                  <a:lnTo>
                    <a:pt x="43572" y="60549"/>
                  </a:lnTo>
                  <a:lnTo>
                    <a:pt x="43572" y="4180"/>
                  </a:lnTo>
                  <a:cubicBezTo>
                    <a:pt x="43572" y="2792"/>
                    <a:pt x="44201" y="1743"/>
                    <a:pt x="45475" y="1049"/>
                  </a:cubicBezTo>
                  <a:cubicBezTo>
                    <a:pt x="46750"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7"/>
                    <a:pt x="51867" y="89774"/>
                    <a:pt x="50075" y="89774"/>
                  </a:cubicBezTo>
                  <a:cubicBezTo>
                    <a:pt x="46638" y="89774"/>
                    <a:pt x="44055" y="88176"/>
                    <a:pt x="42345" y="84981"/>
                  </a:cubicBezTo>
                  <a:lnTo>
                    <a:pt x="12990" y="29096"/>
                  </a:lnTo>
                  <a:lnTo>
                    <a:pt x="12990" y="85465"/>
                  </a:lnTo>
                  <a:cubicBezTo>
                    <a:pt x="12990" y="86772"/>
                    <a:pt x="12362" y="87821"/>
                    <a:pt x="11087" y="88596"/>
                  </a:cubicBezTo>
                  <a:cubicBezTo>
                    <a:pt x="9812" y="89370"/>
                    <a:pt x="8278" y="89758"/>
                    <a:pt x="6487" y="89758"/>
                  </a:cubicBezTo>
                  <a:cubicBezTo>
                    <a:pt x="4760" y="89758"/>
                    <a:pt x="3260" y="89370"/>
                    <a:pt x="1936"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08" name="Figura a mano libera: forma 807">
              <a:extLst>
                <a:ext uri="{FF2B5EF4-FFF2-40B4-BE49-F238E27FC236}">
                  <a16:creationId xmlns:a16="http://schemas.microsoft.com/office/drawing/2014/main" id="{31A7273F-4392-8490-9A3E-C3D64D45641F}"/>
                </a:ext>
              </a:extLst>
            </p:cNvPr>
            <p:cNvSpPr/>
            <p:nvPr/>
          </p:nvSpPr>
          <p:spPr>
            <a:xfrm>
              <a:off x="11277107" y="3939869"/>
              <a:ext cx="53061" cy="89773"/>
            </a:xfrm>
            <a:custGeom>
              <a:avLst/>
              <a:gdLst>
                <a:gd name="connsiteX0" fmla="*/ 0 w 53061"/>
                <a:gd name="connsiteY0" fmla="*/ 85465 h 89773"/>
                <a:gd name="connsiteX1" fmla="*/ 0 w 53061"/>
                <a:gd name="connsiteY1" fmla="*/ 4293 h 89773"/>
                <a:gd name="connsiteX2" fmla="*/ 1727 w 53061"/>
                <a:gd name="connsiteY2" fmla="*/ 1162 h 89773"/>
                <a:gd name="connsiteX3" fmla="*/ 5777 w 53061"/>
                <a:gd name="connsiteY3" fmla="*/ 0 h 89773"/>
                <a:gd name="connsiteX4" fmla="*/ 48881 w 53061"/>
                <a:gd name="connsiteY4" fmla="*/ 0 h 89773"/>
                <a:gd name="connsiteX5" fmla="*/ 52012 w 53061"/>
                <a:gd name="connsiteY5" fmla="*/ 1662 h 89773"/>
                <a:gd name="connsiteX6" fmla="*/ 53061 w 53061"/>
                <a:gd name="connsiteY6" fmla="*/ 5648 h 89773"/>
                <a:gd name="connsiteX7" fmla="*/ 51964 w 53061"/>
                <a:gd name="connsiteY7" fmla="*/ 9828 h 89773"/>
                <a:gd name="connsiteX8" fmla="*/ 48898 w 53061"/>
                <a:gd name="connsiteY8" fmla="*/ 11555 h 89773"/>
                <a:gd name="connsiteX9" fmla="*/ 13039 w 53061"/>
                <a:gd name="connsiteY9" fmla="*/ 11555 h 89773"/>
                <a:gd name="connsiteX10" fmla="*/ 13039 w 53061"/>
                <a:gd name="connsiteY10" fmla="*/ 39683 h 89773"/>
                <a:gd name="connsiteX11" fmla="*/ 32066 w 53061"/>
                <a:gd name="connsiteY11" fmla="*/ 39683 h 89773"/>
                <a:gd name="connsiteX12" fmla="*/ 35132 w 53061"/>
                <a:gd name="connsiteY12" fmla="*/ 41216 h 89773"/>
                <a:gd name="connsiteX13" fmla="*/ 36229 w 53061"/>
                <a:gd name="connsiteY13" fmla="*/ 44960 h 89773"/>
                <a:gd name="connsiteX14" fmla="*/ 35181 w 53061"/>
                <a:gd name="connsiteY14" fmla="*/ 48461 h 89773"/>
                <a:gd name="connsiteX15" fmla="*/ 32050 w 53061"/>
                <a:gd name="connsiteY15" fmla="*/ 49995 h 89773"/>
                <a:gd name="connsiteX16" fmla="*/ 13024 w 53061"/>
                <a:gd name="connsiteY16" fmla="*/ 49995 h 89773"/>
                <a:gd name="connsiteX17" fmla="*/ 13024 w 53061"/>
                <a:gd name="connsiteY17" fmla="*/ 85481 h 89773"/>
                <a:gd name="connsiteX18" fmla="*/ 11119 w 53061"/>
                <a:gd name="connsiteY18" fmla="*/ 88677 h 89773"/>
                <a:gd name="connsiteX19" fmla="*/ 6520 w 53061"/>
                <a:gd name="connsiteY19" fmla="*/ 89774 h 89773"/>
                <a:gd name="connsiteX20" fmla="*/ 1969 w 53061"/>
                <a:gd name="connsiteY20" fmla="*/ 88677 h 89773"/>
                <a:gd name="connsiteX21" fmla="*/ 0 w 53061"/>
                <a:gd name="connsiteY21"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61" h="89773">
                  <a:moveTo>
                    <a:pt x="0" y="85465"/>
                  </a:moveTo>
                  <a:lnTo>
                    <a:pt x="0" y="4293"/>
                  </a:lnTo>
                  <a:cubicBezTo>
                    <a:pt x="0" y="2986"/>
                    <a:pt x="565" y="1937"/>
                    <a:pt x="1727" y="1162"/>
                  </a:cubicBezTo>
                  <a:cubicBezTo>
                    <a:pt x="2873" y="387"/>
                    <a:pt x="4228" y="0"/>
                    <a:pt x="5777" y="0"/>
                  </a:cubicBezTo>
                  <a:lnTo>
                    <a:pt x="48881" y="0"/>
                  </a:lnTo>
                  <a:cubicBezTo>
                    <a:pt x="50269" y="0"/>
                    <a:pt x="51318" y="549"/>
                    <a:pt x="52012" y="1662"/>
                  </a:cubicBezTo>
                  <a:cubicBezTo>
                    <a:pt x="52706" y="2776"/>
                    <a:pt x="53061" y="4099"/>
                    <a:pt x="53061" y="5648"/>
                  </a:cubicBezTo>
                  <a:cubicBezTo>
                    <a:pt x="53061" y="7294"/>
                    <a:pt x="52690" y="8682"/>
                    <a:pt x="51964" y="9828"/>
                  </a:cubicBezTo>
                  <a:cubicBezTo>
                    <a:pt x="51221" y="10974"/>
                    <a:pt x="50205" y="11555"/>
                    <a:pt x="48898" y="11555"/>
                  </a:cubicBezTo>
                  <a:lnTo>
                    <a:pt x="13039" y="11555"/>
                  </a:lnTo>
                  <a:lnTo>
                    <a:pt x="13039" y="39683"/>
                  </a:lnTo>
                  <a:lnTo>
                    <a:pt x="32066" y="39683"/>
                  </a:lnTo>
                  <a:cubicBezTo>
                    <a:pt x="33373" y="39683"/>
                    <a:pt x="34406" y="40199"/>
                    <a:pt x="35132" y="41216"/>
                  </a:cubicBezTo>
                  <a:cubicBezTo>
                    <a:pt x="35874" y="42232"/>
                    <a:pt x="36229" y="43491"/>
                    <a:pt x="36229" y="44960"/>
                  </a:cubicBezTo>
                  <a:cubicBezTo>
                    <a:pt x="36229" y="46267"/>
                    <a:pt x="35874" y="47445"/>
                    <a:pt x="35181" y="48461"/>
                  </a:cubicBezTo>
                  <a:cubicBezTo>
                    <a:pt x="34486" y="49494"/>
                    <a:pt x="33438" y="49995"/>
                    <a:pt x="32050" y="49995"/>
                  </a:cubicBezTo>
                  <a:lnTo>
                    <a:pt x="13024" y="49995"/>
                  </a:lnTo>
                  <a:lnTo>
                    <a:pt x="13024" y="85481"/>
                  </a:lnTo>
                  <a:cubicBezTo>
                    <a:pt x="13024" y="86869"/>
                    <a:pt x="12394" y="87934"/>
                    <a:pt x="11119" y="88677"/>
                  </a:cubicBezTo>
                  <a:cubicBezTo>
                    <a:pt x="9844" y="89419"/>
                    <a:pt x="8312" y="89774"/>
                    <a:pt x="6520" y="89774"/>
                  </a:cubicBezTo>
                  <a:cubicBezTo>
                    <a:pt x="4793" y="89774"/>
                    <a:pt x="3292" y="89403"/>
                    <a:pt x="1969" y="88677"/>
                  </a:cubicBezTo>
                  <a:cubicBezTo>
                    <a:pt x="662" y="87918"/>
                    <a:pt x="0" y="86869"/>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09" name="Figura a mano libera: forma 808">
              <a:extLst>
                <a:ext uri="{FF2B5EF4-FFF2-40B4-BE49-F238E27FC236}">
                  <a16:creationId xmlns:a16="http://schemas.microsoft.com/office/drawing/2014/main" id="{7EBEDD59-33CC-8128-8928-EFD6F0B867E1}"/>
                </a:ext>
              </a:extLst>
            </p:cNvPr>
            <p:cNvSpPr/>
            <p:nvPr/>
          </p:nvSpPr>
          <p:spPr>
            <a:xfrm>
              <a:off x="11338753" y="3939853"/>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3 w 56223"/>
                <a:gd name="connsiteY3" fmla="*/ 0 h 90144"/>
                <a:gd name="connsiteX4" fmla="*/ 27628 w 56223"/>
                <a:gd name="connsiteY4" fmla="*/ 0 h 90144"/>
                <a:gd name="connsiteX5" fmla="*/ 55869 w 56223"/>
                <a:gd name="connsiteY5" fmla="*/ 25045 h 90144"/>
                <a:gd name="connsiteX6" fmla="*/ 51205 w 56223"/>
                <a:gd name="connsiteY6" fmla="*/ 41377 h 90144"/>
                <a:gd name="connsiteX7" fmla="*/ 38553 w 56223"/>
                <a:gd name="connsiteY7" fmla="*/ 49268 h 90144"/>
                <a:gd name="connsiteX8" fmla="*/ 55740 w 56223"/>
                <a:gd name="connsiteY8" fmla="*/ 81640 h 90144"/>
                <a:gd name="connsiteX9" fmla="*/ 56223 w 56223"/>
                <a:gd name="connsiteY9" fmla="*/ 83480 h 90144"/>
                <a:gd name="connsiteX10" fmla="*/ 53706 w 56223"/>
                <a:gd name="connsiteY10" fmla="*/ 88047 h 90144"/>
                <a:gd name="connsiteX11" fmla="*/ 48365 w 56223"/>
                <a:gd name="connsiteY11" fmla="*/ 90145 h 90144"/>
                <a:gd name="connsiteX12" fmla="*/ 43201 w 56223"/>
                <a:gd name="connsiteY12" fmla="*/ 86320 h 90144"/>
                <a:gd name="connsiteX13" fmla="*/ 25272 w 56223"/>
                <a:gd name="connsiteY13" fmla="*/ 51092 h 90144"/>
                <a:gd name="connsiteX14" fmla="*/ 12862 w 56223"/>
                <a:gd name="connsiteY14" fmla="*/ 51092 h 90144"/>
                <a:gd name="connsiteX15" fmla="*/ 12862 w 56223"/>
                <a:gd name="connsiteY15" fmla="*/ 85465 h 90144"/>
                <a:gd name="connsiteX16" fmla="*/ 10958 w 56223"/>
                <a:gd name="connsiteY16" fmla="*/ 88612 h 90144"/>
                <a:gd name="connsiteX17" fmla="*/ 6358 w 56223"/>
                <a:gd name="connsiteY17" fmla="*/ 89790 h 90144"/>
                <a:gd name="connsiteX18" fmla="*/ 1872 w 56223"/>
                <a:gd name="connsiteY18" fmla="*/ 88628 h 90144"/>
                <a:gd name="connsiteX19" fmla="*/ 0 w 56223"/>
                <a:gd name="connsiteY19" fmla="*/ 85481 h 90144"/>
                <a:gd name="connsiteX20" fmla="*/ 12894 w 56223"/>
                <a:gd name="connsiteY20" fmla="*/ 40780 h 90144"/>
                <a:gd name="connsiteX21" fmla="*/ 27628 w 56223"/>
                <a:gd name="connsiteY21" fmla="*/ 40780 h 90144"/>
                <a:gd name="connsiteX22" fmla="*/ 42862 w 56223"/>
                <a:gd name="connsiteY22" fmla="*/ 26159 h 90144"/>
                <a:gd name="connsiteX23" fmla="*/ 27628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49"/>
                    <a:pt x="1226" y="1226"/>
                  </a:cubicBezTo>
                  <a:cubicBezTo>
                    <a:pt x="2050" y="403"/>
                    <a:pt x="3066" y="0"/>
                    <a:pt x="4293" y="0"/>
                  </a:cubicBezTo>
                  <a:lnTo>
                    <a:pt x="27628" y="0"/>
                  </a:lnTo>
                  <a:cubicBezTo>
                    <a:pt x="46460" y="0"/>
                    <a:pt x="55869" y="8343"/>
                    <a:pt x="55869" y="25045"/>
                  </a:cubicBezTo>
                  <a:cubicBezTo>
                    <a:pt x="55869" y="31969"/>
                    <a:pt x="54320" y="37423"/>
                    <a:pt x="51205" y="41377"/>
                  </a:cubicBezTo>
                  <a:cubicBezTo>
                    <a:pt x="48090" y="45331"/>
                    <a:pt x="43878" y="47961"/>
                    <a:pt x="38553" y="49268"/>
                  </a:cubicBezTo>
                  <a:lnTo>
                    <a:pt x="55740" y="81640"/>
                  </a:lnTo>
                  <a:cubicBezTo>
                    <a:pt x="56062" y="82221"/>
                    <a:pt x="56223" y="82835"/>
                    <a:pt x="56223" y="83480"/>
                  </a:cubicBezTo>
                  <a:cubicBezTo>
                    <a:pt x="56223" y="85126"/>
                    <a:pt x="55384" y="86643"/>
                    <a:pt x="53706" y="88047"/>
                  </a:cubicBezTo>
                  <a:cubicBezTo>
                    <a:pt x="52027" y="89451"/>
                    <a:pt x="50253" y="90145"/>
                    <a:pt x="48365" y="90145"/>
                  </a:cubicBezTo>
                  <a:cubicBezTo>
                    <a:pt x="46234" y="90145"/>
                    <a:pt x="44508" y="88870"/>
                    <a:pt x="43201" y="86320"/>
                  </a:cubicBezTo>
                  <a:lnTo>
                    <a:pt x="25272" y="51092"/>
                  </a:lnTo>
                  <a:lnTo>
                    <a:pt x="12862" y="51092"/>
                  </a:lnTo>
                  <a:lnTo>
                    <a:pt x="12862" y="85465"/>
                  </a:lnTo>
                  <a:cubicBezTo>
                    <a:pt x="12862" y="86772"/>
                    <a:pt x="12232" y="87821"/>
                    <a:pt x="10958" y="88612"/>
                  </a:cubicBezTo>
                  <a:cubicBezTo>
                    <a:pt x="9683" y="89386"/>
                    <a:pt x="8149" y="89790"/>
                    <a:pt x="6358" y="89790"/>
                  </a:cubicBezTo>
                  <a:cubicBezTo>
                    <a:pt x="4632" y="89790"/>
                    <a:pt x="3147" y="89402"/>
                    <a:pt x="1872" y="88628"/>
                  </a:cubicBezTo>
                  <a:cubicBezTo>
                    <a:pt x="645" y="87837"/>
                    <a:pt x="0" y="86788"/>
                    <a:pt x="0" y="85481"/>
                  </a:cubicBezTo>
                  <a:close/>
                  <a:moveTo>
                    <a:pt x="12894" y="40780"/>
                  </a:moveTo>
                  <a:lnTo>
                    <a:pt x="27628" y="40780"/>
                  </a:lnTo>
                  <a:cubicBezTo>
                    <a:pt x="37779" y="40780"/>
                    <a:pt x="42862" y="35906"/>
                    <a:pt x="42862" y="26159"/>
                  </a:cubicBezTo>
                  <a:cubicBezTo>
                    <a:pt x="42862" y="16412"/>
                    <a:pt x="37779" y="11538"/>
                    <a:pt x="27628"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10" name="Figura a mano libera: forma 809">
              <a:extLst>
                <a:ext uri="{FF2B5EF4-FFF2-40B4-BE49-F238E27FC236}">
                  <a16:creationId xmlns:a16="http://schemas.microsoft.com/office/drawing/2014/main" id="{7070378E-20A7-84BE-F35E-76490F82C4B5}"/>
                </a:ext>
              </a:extLst>
            </p:cNvPr>
            <p:cNvSpPr/>
            <p:nvPr/>
          </p:nvSpPr>
          <p:spPr>
            <a:xfrm>
              <a:off x="11401060" y="3939127"/>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4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1 w 66664"/>
                <a:gd name="connsiteY8" fmla="*/ 90516 h 90516"/>
                <a:gd name="connsiteX9" fmla="*/ 52932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2 h 90516"/>
                <a:gd name="connsiteX15" fmla="*/ 0 w 66664"/>
                <a:gd name="connsiteY15" fmla="*/ 85110 h 90516"/>
                <a:gd name="connsiteX16" fmla="*/ 20592 w 66664"/>
                <a:gd name="connsiteY16" fmla="*/ 59935 h 90516"/>
                <a:gd name="connsiteX17" fmla="*/ 44976 w 66664"/>
                <a:gd name="connsiteY17" fmla="*/ 59935 h 90516"/>
                <a:gd name="connsiteX18" fmla="*/ 32663 w 66664"/>
                <a:gd name="connsiteY18" fmla="*/ 17784 h 90516"/>
                <a:gd name="connsiteX19" fmla="*/ 20592 w 66664"/>
                <a:gd name="connsiteY19" fmla="*/ 59935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49" y="84255"/>
                    <a:pt x="129" y="84013"/>
                  </a:cubicBezTo>
                  <a:lnTo>
                    <a:pt x="24513" y="4422"/>
                  </a:lnTo>
                  <a:cubicBezTo>
                    <a:pt x="25563" y="1485"/>
                    <a:pt x="28467" y="0"/>
                    <a:pt x="33244" y="0"/>
                  </a:cubicBezTo>
                  <a:cubicBezTo>
                    <a:pt x="38102" y="0"/>
                    <a:pt x="41054" y="1372"/>
                    <a:pt x="42104" y="4115"/>
                  </a:cubicBezTo>
                  <a:lnTo>
                    <a:pt x="66423" y="83690"/>
                  </a:lnTo>
                  <a:cubicBezTo>
                    <a:pt x="66584" y="84206"/>
                    <a:pt x="66665" y="84594"/>
                    <a:pt x="66665" y="84852"/>
                  </a:cubicBezTo>
                  <a:cubicBezTo>
                    <a:pt x="66665" y="86401"/>
                    <a:pt x="65713" y="87724"/>
                    <a:pt x="63808" y="88838"/>
                  </a:cubicBezTo>
                  <a:cubicBezTo>
                    <a:pt x="61905" y="89951"/>
                    <a:pt x="59871" y="90516"/>
                    <a:pt x="57741" y="90516"/>
                  </a:cubicBezTo>
                  <a:cubicBezTo>
                    <a:pt x="55159" y="90516"/>
                    <a:pt x="53545" y="89629"/>
                    <a:pt x="52932" y="87837"/>
                  </a:cubicBezTo>
                  <a:lnTo>
                    <a:pt x="47848" y="70247"/>
                  </a:lnTo>
                  <a:lnTo>
                    <a:pt x="17655" y="70247"/>
                  </a:lnTo>
                  <a:lnTo>
                    <a:pt x="12636" y="87789"/>
                  </a:lnTo>
                  <a:cubicBezTo>
                    <a:pt x="12055" y="89596"/>
                    <a:pt x="10554" y="90500"/>
                    <a:pt x="8101" y="90500"/>
                  </a:cubicBezTo>
                  <a:cubicBezTo>
                    <a:pt x="6149" y="90500"/>
                    <a:pt x="4309" y="89967"/>
                    <a:pt x="2582" y="88902"/>
                  </a:cubicBezTo>
                  <a:cubicBezTo>
                    <a:pt x="856" y="87854"/>
                    <a:pt x="0" y="86579"/>
                    <a:pt x="0" y="85110"/>
                  </a:cubicBezTo>
                  <a:close/>
                  <a:moveTo>
                    <a:pt x="20592" y="59935"/>
                  </a:moveTo>
                  <a:lnTo>
                    <a:pt x="44976" y="59935"/>
                  </a:lnTo>
                  <a:lnTo>
                    <a:pt x="32663" y="17784"/>
                  </a:lnTo>
                  <a:lnTo>
                    <a:pt x="20592" y="599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11" name="Figura a mano libera: forma 810">
              <a:extLst>
                <a:ext uri="{FF2B5EF4-FFF2-40B4-BE49-F238E27FC236}">
                  <a16:creationId xmlns:a16="http://schemas.microsoft.com/office/drawing/2014/main" id="{A43915C0-501A-068E-7EA2-0BA97058CD16}"/>
                </a:ext>
              </a:extLst>
            </p:cNvPr>
            <p:cNvSpPr/>
            <p:nvPr/>
          </p:nvSpPr>
          <p:spPr>
            <a:xfrm>
              <a:off x="11476424" y="3939869"/>
              <a:ext cx="68149" cy="89757"/>
            </a:xfrm>
            <a:custGeom>
              <a:avLst/>
              <a:gdLst>
                <a:gd name="connsiteX0" fmla="*/ 0 w 68149"/>
                <a:gd name="connsiteY0" fmla="*/ 85465 h 89757"/>
                <a:gd name="connsiteX1" fmla="*/ 0 w 68149"/>
                <a:gd name="connsiteY1" fmla="*/ 6504 h 89757"/>
                <a:gd name="connsiteX2" fmla="*/ 1840 w 68149"/>
                <a:gd name="connsiteY2" fmla="*/ 1598 h 89757"/>
                <a:gd name="connsiteX3" fmla="*/ 6503 w 68149"/>
                <a:gd name="connsiteY3" fmla="*/ 0 h 89757"/>
                <a:gd name="connsiteX4" fmla="*/ 12329 w 68149"/>
                <a:gd name="connsiteY4" fmla="*/ 1533 h 89757"/>
                <a:gd name="connsiteX5" fmla="*/ 16815 w 68149"/>
                <a:gd name="connsiteY5" fmla="*/ 7375 h 89757"/>
                <a:gd name="connsiteX6" fmla="*/ 34002 w 68149"/>
                <a:gd name="connsiteY6" fmla="*/ 39925 h 89757"/>
                <a:gd name="connsiteX7" fmla="*/ 51447 w 68149"/>
                <a:gd name="connsiteY7" fmla="*/ 7375 h 89757"/>
                <a:gd name="connsiteX8" fmla="*/ 55869 w 68149"/>
                <a:gd name="connsiteY8" fmla="*/ 1533 h 89757"/>
                <a:gd name="connsiteX9" fmla="*/ 61645 w 68149"/>
                <a:gd name="connsiteY9" fmla="*/ 0 h 89757"/>
                <a:gd name="connsiteX10" fmla="*/ 66309 w 68149"/>
                <a:gd name="connsiteY10" fmla="*/ 1598 h 89757"/>
                <a:gd name="connsiteX11" fmla="*/ 68149 w 68149"/>
                <a:gd name="connsiteY11" fmla="*/ 6504 h 89757"/>
                <a:gd name="connsiteX12" fmla="*/ 68149 w 68149"/>
                <a:gd name="connsiteY12" fmla="*/ 85465 h 89757"/>
                <a:gd name="connsiteX13" fmla="*/ 66245 w 68149"/>
                <a:gd name="connsiteY13" fmla="*/ 88596 h 89757"/>
                <a:gd name="connsiteX14" fmla="*/ 61645 w 68149"/>
                <a:gd name="connsiteY14" fmla="*/ 89758 h 89757"/>
                <a:gd name="connsiteX15" fmla="*/ 57095 w 68149"/>
                <a:gd name="connsiteY15" fmla="*/ 88596 h 89757"/>
                <a:gd name="connsiteX16" fmla="*/ 55126 w 68149"/>
                <a:gd name="connsiteY16" fmla="*/ 85465 h 89757"/>
                <a:gd name="connsiteX17" fmla="*/ 55126 w 68149"/>
                <a:gd name="connsiteY17" fmla="*/ 26514 h 89757"/>
                <a:gd name="connsiteX18" fmla="*/ 38666 w 68149"/>
                <a:gd name="connsiteY18" fmla="*/ 56966 h 89757"/>
                <a:gd name="connsiteX19" fmla="*/ 33873 w 68149"/>
                <a:gd name="connsiteY19" fmla="*/ 59919 h 89757"/>
                <a:gd name="connsiteX20" fmla="*/ 29451 w 68149"/>
                <a:gd name="connsiteY20" fmla="*/ 56966 h 89757"/>
                <a:gd name="connsiteX21" fmla="*/ 12990 w 68149"/>
                <a:gd name="connsiteY21" fmla="*/ 25772 h 89757"/>
                <a:gd name="connsiteX22" fmla="*/ 12990 w 68149"/>
                <a:gd name="connsiteY22" fmla="*/ 85449 h 89757"/>
                <a:gd name="connsiteX23" fmla="*/ 11087 w 68149"/>
                <a:gd name="connsiteY23" fmla="*/ 88580 h 89757"/>
                <a:gd name="connsiteX24" fmla="*/ 6487 w 68149"/>
                <a:gd name="connsiteY24" fmla="*/ 89742 h 89757"/>
                <a:gd name="connsiteX25" fmla="*/ 1936 w 68149"/>
                <a:gd name="connsiteY25" fmla="*/ 88580 h 89757"/>
                <a:gd name="connsiteX26" fmla="*/ 0 w 68149"/>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49" h="89757">
                  <a:moveTo>
                    <a:pt x="0" y="85465"/>
                  </a:moveTo>
                  <a:lnTo>
                    <a:pt x="0" y="6504"/>
                  </a:lnTo>
                  <a:cubicBezTo>
                    <a:pt x="0" y="4293"/>
                    <a:pt x="613" y="2663"/>
                    <a:pt x="1840" y="1598"/>
                  </a:cubicBezTo>
                  <a:cubicBezTo>
                    <a:pt x="3066" y="533"/>
                    <a:pt x="4615" y="0"/>
                    <a:pt x="6503" y="0"/>
                  </a:cubicBezTo>
                  <a:cubicBezTo>
                    <a:pt x="8876" y="0"/>
                    <a:pt x="10812" y="517"/>
                    <a:pt x="12329" y="1533"/>
                  </a:cubicBezTo>
                  <a:cubicBezTo>
                    <a:pt x="13846" y="2566"/>
                    <a:pt x="15347" y="4502"/>
                    <a:pt x="16815" y="7375"/>
                  </a:cubicBezTo>
                  <a:lnTo>
                    <a:pt x="34002" y="39925"/>
                  </a:lnTo>
                  <a:lnTo>
                    <a:pt x="51447" y="7375"/>
                  </a:lnTo>
                  <a:cubicBezTo>
                    <a:pt x="52915" y="4502"/>
                    <a:pt x="54400" y="2566"/>
                    <a:pt x="55869" y="1533"/>
                  </a:cubicBezTo>
                  <a:cubicBezTo>
                    <a:pt x="57337" y="517"/>
                    <a:pt x="59274" y="0"/>
                    <a:pt x="61645" y="0"/>
                  </a:cubicBezTo>
                  <a:cubicBezTo>
                    <a:pt x="63534" y="0"/>
                    <a:pt x="65083" y="533"/>
                    <a:pt x="66309" y="1598"/>
                  </a:cubicBezTo>
                  <a:cubicBezTo>
                    <a:pt x="67536" y="2663"/>
                    <a:pt x="68149" y="4293"/>
                    <a:pt x="68149" y="6504"/>
                  </a:cubicBezTo>
                  <a:lnTo>
                    <a:pt x="68149" y="85465"/>
                  </a:lnTo>
                  <a:cubicBezTo>
                    <a:pt x="68149" y="86772"/>
                    <a:pt x="67520" y="87821"/>
                    <a:pt x="66245" y="88596"/>
                  </a:cubicBezTo>
                  <a:cubicBezTo>
                    <a:pt x="64970" y="89370"/>
                    <a:pt x="63437" y="89758"/>
                    <a:pt x="61645" y="89758"/>
                  </a:cubicBezTo>
                  <a:cubicBezTo>
                    <a:pt x="59919" y="89758"/>
                    <a:pt x="58418" y="89370"/>
                    <a:pt x="57095" y="88596"/>
                  </a:cubicBezTo>
                  <a:cubicBezTo>
                    <a:pt x="55788" y="87821"/>
                    <a:pt x="55126" y="86772"/>
                    <a:pt x="55126" y="85465"/>
                  </a:cubicBezTo>
                  <a:lnTo>
                    <a:pt x="55126" y="26514"/>
                  </a:lnTo>
                  <a:lnTo>
                    <a:pt x="38666" y="56966"/>
                  </a:lnTo>
                  <a:cubicBezTo>
                    <a:pt x="37439" y="58935"/>
                    <a:pt x="35842" y="59919"/>
                    <a:pt x="33873" y="59919"/>
                  </a:cubicBezTo>
                  <a:cubicBezTo>
                    <a:pt x="31904" y="59919"/>
                    <a:pt x="30435" y="58935"/>
                    <a:pt x="29451" y="56966"/>
                  </a:cubicBezTo>
                  <a:lnTo>
                    <a:pt x="12990" y="25772"/>
                  </a:lnTo>
                  <a:lnTo>
                    <a:pt x="12990" y="85449"/>
                  </a:lnTo>
                  <a:cubicBezTo>
                    <a:pt x="12990" y="86756"/>
                    <a:pt x="12362" y="87805"/>
                    <a:pt x="11087" y="88580"/>
                  </a:cubicBezTo>
                  <a:cubicBezTo>
                    <a:pt x="9812" y="89354"/>
                    <a:pt x="8278" y="89742"/>
                    <a:pt x="6487" y="89742"/>
                  </a:cubicBezTo>
                  <a:cubicBezTo>
                    <a:pt x="4760" y="89742"/>
                    <a:pt x="3260" y="89354"/>
                    <a:pt x="1936" y="88580"/>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12" name="Figura a mano libera: forma 811">
              <a:extLst>
                <a:ext uri="{FF2B5EF4-FFF2-40B4-BE49-F238E27FC236}">
                  <a16:creationId xmlns:a16="http://schemas.microsoft.com/office/drawing/2014/main" id="{BADBB3B2-760B-5772-2BC0-7F2E83C6BDE8}"/>
                </a:ext>
              </a:extLst>
            </p:cNvPr>
            <p:cNvSpPr/>
            <p:nvPr/>
          </p:nvSpPr>
          <p:spPr>
            <a:xfrm>
              <a:off x="11560791" y="3939869"/>
              <a:ext cx="53803" cy="89822"/>
            </a:xfrm>
            <a:custGeom>
              <a:avLst/>
              <a:gdLst>
                <a:gd name="connsiteX0" fmla="*/ 0 w 53803"/>
                <a:gd name="connsiteY0" fmla="*/ 85465 h 89822"/>
                <a:gd name="connsiteX1" fmla="*/ 0 w 53803"/>
                <a:gd name="connsiteY1" fmla="*/ 4293 h 89822"/>
                <a:gd name="connsiteX2" fmla="*/ 1727 w 53803"/>
                <a:gd name="connsiteY2" fmla="*/ 1162 h 89822"/>
                <a:gd name="connsiteX3" fmla="*/ 5777 w 53803"/>
                <a:gd name="connsiteY3" fmla="*/ 0 h 89822"/>
                <a:gd name="connsiteX4" fmla="*/ 49494 w 53803"/>
                <a:gd name="connsiteY4" fmla="*/ 0 h 89822"/>
                <a:gd name="connsiteX5" fmla="*/ 52689 w 53803"/>
                <a:gd name="connsiteY5" fmla="*/ 1727 h 89822"/>
                <a:gd name="connsiteX6" fmla="*/ 53803 w 53803"/>
                <a:gd name="connsiteY6" fmla="*/ 5664 h 89822"/>
                <a:gd name="connsiteX7" fmla="*/ 52641 w 53803"/>
                <a:gd name="connsiteY7" fmla="*/ 9844 h 89822"/>
                <a:gd name="connsiteX8" fmla="*/ 49511 w 53803"/>
                <a:gd name="connsiteY8" fmla="*/ 11571 h 89822"/>
                <a:gd name="connsiteX9" fmla="*/ 13039 w 53803"/>
                <a:gd name="connsiteY9" fmla="*/ 11571 h 89822"/>
                <a:gd name="connsiteX10" fmla="*/ 13039 w 53803"/>
                <a:gd name="connsiteY10" fmla="*/ 39699 h 89822"/>
                <a:gd name="connsiteX11" fmla="*/ 31953 w 53803"/>
                <a:gd name="connsiteY11" fmla="*/ 39699 h 89822"/>
                <a:gd name="connsiteX12" fmla="*/ 35084 w 53803"/>
                <a:gd name="connsiteY12" fmla="*/ 41232 h 89822"/>
                <a:gd name="connsiteX13" fmla="*/ 36245 w 53803"/>
                <a:gd name="connsiteY13" fmla="*/ 44976 h 89822"/>
                <a:gd name="connsiteX14" fmla="*/ 35148 w 53803"/>
                <a:gd name="connsiteY14" fmla="*/ 48478 h 89822"/>
                <a:gd name="connsiteX15" fmla="*/ 31953 w 53803"/>
                <a:gd name="connsiteY15" fmla="*/ 50011 h 89822"/>
                <a:gd name="connsiteX16" fmla="*/ 13039 w 53803"/>
                <a:gd name="connsiteY16" fmla="*/ 50011 h 89822"/>
                <a:gd name="connsiteX17" fmla="*/ 13039 w 53803"/>
                <a:gd name="connsiteY17" fmla="*/ 78252 h 89822"/>
                <a:gd name="connsiteX18" fmla="*/ 49511 w 53803"/>
                <a:gd name="connsiteY18" fmla="*/ 78252 h 89822"/>
                <a:gd name="connsiteX19" fmla="*/ 52641 w 53803"/>
                <a:gd name="connsiteY19" fmla="*/ 79978 h 89822"/>
                <a:gd name="connsiteX20" fmla="*/ 53803 w 53803"/>
                <a:gd name="connsiteY20" fmla="*/ 84158 h 89822"/>
                <a:gd name="connsiteX21" fmla="*/ 52689 w 53803"/>
                <a:gd name="connsiteY21" fmla="*/ 88096 h 89822"/>
                <a:gd name="connsiteX22" fmla="*/ 49494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3"/>
                  </a:lnTo>
                  <a:cubicBezTo>
                    <a:pt x="0" y="2986"/>
                    <a:pt x="582" y="1937"/>
                    <a:pt x="1727" y="1162"/>
                  </a:cubicBezTo>
                  <a:cubicBezTo>
                    <a:pt x="2873"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7" y="10990"/>
                    <a:pt x="50818" y="11571"/>
                    <a:pt x="49511" y="11571"/>
                  </a:cubicBezTo>
                  <a:lnTo>
                    <a:pt x="13039" y="11571"/>
                  </a:lnTo>
                  <a:lnTo>
                    <a:pt x="13039" y="39699"/>
                  </a:lnTo>
                  <a:lnTo>
                    <a:pt x="31953" y="39699"/>
                  </a:lnTo>
                  <a:cubicBezTo>
                    <a:pt x="33260" y="39699"/>
                    <a:pt x="34309" y="40215"/>
                    <a:pt x="35084" y="41232"/>
                  </a:cubicBezTo>
                  <a:cubicBezTo>
                    <a:pt x="35858" y="42248"/>
                    <a:pt x="36245" y="43507"/>
                    <a:pt x="36245" y="44976"/>
                  </a:cubicBezTo>
                  <a:cubicBezTo>
                    <a:pt x="36245" y="46283"/>
                    <a:pt x="35874" y="47461"/>
                    <a:pt x="35148" y="48478"/>
                  </a:cubicBezTo>
                  <a:cubicBezTo>
                    <a:pt x="34406" y="49510"/>
                    <a:pt x="33341" y="50011"/>
                    <a:pt x="31953" y="50011"/>
                  </a:cubicBezTo>
                  <a:lnTo>
                    <a:pt x="13039" y="50011"/>
                  </a:lnTo>
                  <a:lnTo>
                    <a:pt x="13039" y="78252"/>
                  </a:lnTo>
                  <a:lnTo>
                    <a:pt x="49511" y="78252"/>
                  </a:lnTo>
                  <a:cubicBezTo>
                    <a:pt x="50818" y="78252"/>
                    <a:pt x="51867" y="78833"/>
                    <a:pt x="52641" y="79978"/>
                  </a:cubicBezTo>
                  <a:cubicBezTo>
                    <a:pt x="53416" y="81124"/>
                    <a:pt x="53803" y="82512"/>
                    <a:pt x="53803" y="84158"/>
                  </a:cubicBezTo>
                  <a:cubicBezTo>
                    <a:pt x="53803" y="85627"/>
                    <a:pt x="53432" y="86950"/>
                    <a:pt x="52689" y="88096"/>
                  </a:cubicBezTo>
                  <a:cubicBezTo>
                    <a:pt x="51947" y="89241"/>
                    <a:pt x="50882" y="89822"/>
                    <a:pt x="49494" y="89822"/>
                  </a:cubicBezTo>
                  <a:lnTo>
                    <a:pt x="5777" y="89822"/>
                  </a:lnTo>
                  <a:cubicBezTo>
                    <a:pt x="4228" y="89822"/>
                    <a:pt x="2873" y="89435"/>
                    <a:pt x="1727"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13" name="Figura a mano libera: forma 812">
              <a:extLst>
                <a:ext uri="{FF2B5EF4-FFF2-40B4-BE49-F238E27FC236}">
                  <a16:creationId xmlns:a16="http://schemas.microsoft.com/office/drawing/2014/main" id="{47E82C2A-481D-1588-C530-12E4A5A65C40}"/>
                </a:ext>
              </a:extLst>
            </p:cNvPr>
            <p:cNvSpPr/>
            <p:nvPr/>
          </p:nvSpPr>
          <p:spPr>
            <a:xfrm>
              <a:off x="11618629" y="3939869"/>
              <a:ext cx="100246" cy="90516"/>
            </a:xfrm>
            <a:custGeom>
              <a:avLst/>
              <a:gdLst>
                <a:gd name="connsiteX0" fmla="*/ 0 w 100246"/>
                <a:gd name="connsiteY0" fmla="*/ 5277 h 90516"/>
                <a:gd name="connsiteX1" fmla="*/ 2581 w 100246"/>
                <a:gd name="connsiteY1" fmla="*/ 1533 h 90516"/>
                <a:gd name="connsiteX2" fmla="*/ 8101 w 100246"/>
                <a:gd name="connsiteY2" fmla="*/ 0 h 90516"/>
                <a:gd name="connsiteX3" fmla="*/ 12635 w 100246"/>
                <a:gd name="connsiteY3" fmla="*/ 2695 h 90516"/>
                <a:gd name="connsiteX4" fmla="*/ 32775 w 100246"/>
                <a:gd name="connsiteY4" fmla="*/ 72700 h 90516"/>
                <a:gd name="connsiteX5" fmla="*/ 43829 w 100246"/>
                <a:gd name="connsiteY5" fmla="*/ 28741 h 90516"/>
                <a:gd name="connsiteX6" fmla="*/ 50187 w 100246"/>
                <a:gd name="connsiteY6" fmla="*/ 24933 h 90516"/>
                <a:gd name="connsiteX7" fmla="*/ 56433 w 100246"/>
                <a:gd name="connsiteY7" fmla="*/ 28822 h 90516"/>
                <a:gd name="connsiteX8" fmla="*/ 67600 w 100246"/>
                <a:gd name="connsiteY8" fmla="*/ 72781 h 90516"/>
                <a:gd name="connsiteX9" fmla="*/ 87659 w 100246"/>
                <a:gd name="connsiteY9" fmla="*/ 2630 h 90516"/>
                <a:gd name="connsiteX10" fmla="*/ 92178 w 100246"/>
                <a:gd name="connsiteY10" fmla="*/ 0 h 90516"/>
                <a:gd name="connsiteX11" fmla="*/ 97681 w 100246"/>
                <a:gd name="connsiteY11" fmla="*/ 1517 h 90516"/>
                <a:gd name="connsiteX12" fmla="*/ 100247 w 100246"/>
                <a:gd name="connsiteY12" fmla="*/ 5213 h 90516"/>
                <a:gd name="connsiteX13" fmla="*/ 100118 w 100246"/>
                <a:gd name="connsiteY13" fmla="*/ 6423 h 90516"/>
                <a:gd name="connsiteX14" fmla="*/ 75830 w 100246"/>
                <a:gd name="connsiteY14" fmla="*/ 85998 h 90516"/>
                <a:gd name="connsiteX15" fmla="*/ 72732 w 100246"/>
                <a:gd name="connsiteY15" fmla="*/ 89322 h 90516"/>
                <a:gd name="connsiteX16" fmla="*/ 67584 w 100246"/>
                <a:gd name="connsiteY16" fmla="*/ 90516 h 90516"/>
                <a:gd name="connsiteX17" fmla="*/ 62437 w 100246"/>
                <a:gd name="connsiteY17" fmla="*/ 89354 h 90516"/>
                <a:gd name="connsiteX18" fmla="*/ 59596 w 100246"/>
                <a:gd name="connsiteY18" fmla="*/ 86111 h 90516"/>
                <a:gd name="connsiteX19" fmla="*/ 50155 w 100246"/>
                <a:gd name="connsiteY19" fmla="*/ 48962 h 90516"/>
                <a:gd name="connsiteX20" fmla="*/ 40828 w 100246"/>
                <a:gd name="connsiteY20" fmla="*/ 86046 h 90516"/>
                <a:gd name="connsiteX21" fmla="*/ 38004 w 100246"/>
                <a:gd name="connsiteY21" fmla="*/ 89338 h 90516"/>
                <a:gd name="connsiteX22" fmla="*/ 32743 w 100246"/>
                <a:gd name="connsiteY22" fmla="*/ 90516 h 90516"/>
                <a:gd name="connsiteX23" fmla="*/ 27499 w 100246"/>
                <a:gd name="connsiteY23" fmla="*/ 89354 h 90516"/>
                <a:gd name="connsiteX24" fmla="*/ 24545 w 100246"/>
                <a:gd name="connsiteY24" fmla="*/ 86095 h 90516"/>
                <a:gd name="connsiteX25" fmla="*/ 113 w 100246"/>
                <a:gd name="connsiteY25" fmla="*/ 6520 h 90516"/>
                <a:gd name="connsiteX26" fmla="*/ 0 w 100246"/>
                <a:gd name="connsiteY26" fmla="*/ 5277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246" h="90516">
                  <a:moveTo>
                    <a:pt x="0" y="5277"/>
                  </a:moveTo>
                  <a:cubicBezTo>
                    <a:pt x="0" y="3809"/>
                    <a:pt x="855" y="2550"/>
                    <a:pt x="2581" y="1533"/>
                  </a:cubicBezTo>
                  <a:cubicBezTo>
                    <a:pt x="4309" y="517"/>
                    <a:pt x="6148" y="0"/>
                    <a:pt x="8101" y="0"/>
                  </a:cubicBezTo>
                  <a:cubicBezTo>
                    <a:pt x="10634" y="0"/>
                    <a:pt x="12151" y="904"/>
                    <a:pt x="12635" y="2695"/>
                  </a:cubicBezTo>
                  <a:lnTo>
                    <a:pt x="32775" y="72700"/>
                  </a:lnTo>
                  <a:lnTo>
                    <a:pt x="43829" y="28741"/>
                  </a:lnTo>
                  <a:cubicBezTo>
                    <a:pt x="44394" y="26208"/>
                    <a:pt x="46508" y="24933"/>
                    <a:pt x="50187" y="24933"/>
                  </a:cubicBezTo>
                  <a:cubicBezTo>
                    <a:pt x="53706" y="24933"/>
                    <a:pt x="55788" y="26224"/>
                    <a:pt x="56433" y="28822"/>
                  </a:cubicBezTo>
                  <a:lnTo>
                    <a:pt x="67600" y="72781"/>
                  </a:lnTo>
                  <a:lnTo>
                    <a:pt x="87659" y="2630"/>
                  </a:lnTo>
                  <a:cubicBezTo>
                    <a:pt x="88143" y="888"/>
                    <a:pt x="89644" y="0"/>
                    <a:pt x="92178" y="0"/>
                  </a:cubicBezTo>
                  <a:cubicBezTo>
                    <a:pt x="94130" y="0"/>
                    <a:pt x="95954" y="500"/>
                    <a:pt x="97681" y="1517"/>
                  </a:cubicBezTo>
                  <a:cubicBezTo>
                    <a:pt x="99392" y="2534"/>
                    <a:pt x="100247" y="3760"/>
                    <a:pt x="100247" y="5213"/>
                  </a:cubicBezTo>
                  <a:cubicBezTo>
                    <a:pt x="100247" y="5777"/>
                    <a:pt x="100198" y="6181"/>
                    <a:pt x="100118" y="6423"/>
                  </a:cubicBezTo>
                  <a:lnTo>
                    <a:pt x="75830" y="85998"/>
                  </a:lnTo>
                  <a:cubicBezTo>
                    <a:pt x="75347" y="87418"/>
                    <a:pt x="74314" y="88531"/>
                    <a:pt x="72732" y="89322"/>
                  </a:cubicBezTo>
                  <a:cubicBezTo>
                    <a:pt x="71151" y="90113"/>
                    <a:pt x="69440" y="90516"/>
                    <a:pt x="67584" y="90516"/>
                  </a:cubicBezTo>
                  <a:cubicBezTo>
                    <a:pt x="65729" y="90516"/>
                    <a:pt x="64001" y="90129"/>
                    <a:pt x="62437" y="89354"/>
                  </a:cubicBezTo>
                  <a:cubicBezTo>
                    <a:pt x="60871" y="88580"/>
                    <a:pt x="59902" y="87499"/>
                    <a:pt x="59596" y="86111"/>
                  </a:cubicBezTo>
                  <a:lnTo>
                    <a:pt x="50155" y="48962"/>
                  </a:lnTo>
                  <a:lnTo>
                    <a:pt x="40828" y="86046"/>
                  </a:lnTo>
                  <a:cubicBezTo>
                    <a:pt x="40505" y="87450"/>
                    <a:pt x="39570" y="88547"/>
                    <a:pt x="38004" y="89338"/>
                  </a:cubicBezTo>
                  <a:cubicBezTo>
                    <a:pt x="36438" y="90129"/>
                    <a:pt x="34696" y="90516"/>
                    <a:pt x="32743" y="90516"/>
                  </a:cubicBezTo>
                  <a:cubicBezTo>
                    <a:pt x="30790" y="90516"/>
                    <a:pt x="29048" y="90129"/>
                    <a:pt x="27499" y="89354"/>
                  </a:cubicBezTo>
                  <a:cubicBezTo>
                    <a:pt x="25949" y="88580"/>
                    <a:pt x="24965" y="87499"/>
                    <a:pt x="24545" y="86095"/>
                  </a:cubicBezTo>
                  <a:lnTo>
                    <a:pt x="113" y="6520"/>
                  </a:lnTo>
                  <a:cubicBezTo>
                    <a:pt x="32" y="6261"/>
                    <a:pt x="0" y="5842"/>
                    <a:pt x="0" y="5277"/>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14" name="Figura a mano libera: forma 813">
              <a:extLst>
                <a:ext uri="{FF2B5EF4-FFF2-40B4-BE49-F238E27FC236}">
                  <a16:creationId xmlns:a16="http://schemas.microsoft.com/office/drawing/2014/main" id="{4327CAE0-DA3D-63CA-A6D1-7ACD5677BD06}"/>
                </a:ext>
              </a:extLst>
            </p:cNvPr>
            <p:cNvSpPr/>
            <p:nvPr/>
          </p:nvSpPr>
          <p:spPr>
            <a:xfrm>
              <a:off x="11728171" y="3939869"/>
              <a:ext cx="55126" cy="90500"/>
            </a:xfrm>
            <a:custGeom>
              <a:avLst/>
              <a:gdLst>
                <a:gd name="connsiteX0" fmla="*/ 0 w 55126"/>
                <a:gd name="connsiteY0" fmla="*/ 63115 h 90500"/>
                <a:gd name="connsiteX1" fmla="*/ 0 w 55126"/>
                <a:gd name="connsiteY1" fmla="*/ 27386 h 90500"/>
                <a:gd name="connsiteX2" fmla="*/ 7488 w 55126"/>
                <a:gd name="connsiteY2" fmla="*/ 6633 h 90500"/>
                <a:gd name="connsiteX3" fmla="*/ 27499 w 55126"/>
                <a:gd name="connsiteY3" fmla="*/ 0 h 90500"/>
                <a:gd name="connsiteX4" fmla="*/ 47574 w 55126"/>
                <a:gd name="connsiteY4" fmla="*/ 6633 h 90500"/>
                <a:gd name="connsiteX5" fmla="*/ 55126 w 55126"/>
                <a:gd name="connsiteY5" fmla="*/ 27386 h 90500"/>
                <a:gd name="connsiteX6" fmla="*/ 55126 w 55126"/>
                <a:gd name="connsiteY6" fmla="*/ 63115 h 90500"/>
                <a:gd name="connsiteX7" fmla="*/ 47574 w 55126"/>
                <a:gd name="connsiteY7" fmla="*/ 83868 h 90500"/>
                <a:gd name="connsiteX8" fmla="*/ 27499 w 55126"/>
                <a:gd name="connsiteY8" fmla="*/ 90500 h 90500"/>
                <a:gd name="connsiteX9" fmla="*/ 7488 w 55126"/>
                <a:gd name="connsiteY9" fmla="*/ 83868 h 90500"/>
                <a:gd name="connsiteX10" fmla="*/ 0 w 55126"/>
                <a:gd name="connsiteY10" fmla="*/ 63115 h 90500"/>
                <a:gd name="connsiteX11" fmla="*/ 13007 w 55126"/>
                <a:gd name="connsiteY11" fmla="*/ 63115 h 90500"/>
                <a:gd name="connsiteX12" fmla="*/ 27499 w 55126"/>
                <a:gd name="connsiteY12" fmla="*/ 78962 h 90500"/>
                <a:gd name="connsiteX13" fmla="*/ 38310 w 55126"/>
                <a:gd name="connsiteY13" fmla="*/ 75024 h 90500"/>
                <a:gd name="connsiteX14" fmla="*/ 42119 w 55126"/>
                <a:gd name="connsiteY14" fmla="*/ 63115 h 90500"/>
                <a:gd name="connsiteX15" fmla="*/ 42119 w 55126"/>
                <a:gd name="connsiteY15" fmla="*/ 27386 h 90500"/>
                <a:gd name="connsiteX16" fmla="*/ 38310 w 55126"/>
                <a:gd name="connsiteY16" fmla="*/ 15476 h 90500"/>
                <a:gd name="connsiteX17" fmla="*/ 27499 w 55126"/>
                <a:gd name="connsiteY17" fmla="*/ 11538 h 90500"/>
                <a:gd name="connsiteX18" fmla="*/ 13007 w 55126"/>
                <a:gd name="connsiteY18" fmla="*/ 27386 h 90500"/>
                <a:gd name="connsiteX19" fmla="*/ 13007 w 55126"/>
                <a:gd name="connsiteY19" fmla="*/ 63115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5"/>
                  </a:moveTo>
                  <a:lnTo>
                    <a:pt x="0" y="27386"/>
                  </a:lnTo>
                  <a:cubicBezTo>
                    <a:pt x="0" y="17977"/>
                    <a:pt x="2501" y="11054"/>
                    <a:pt x="7488" y="6633"/>
                  </a:cubicBezTo>
                  <a:cubicBezTo>
                    <a:pt x="12474" y="2211"/>
                    <a:pt x="19156" y="0"/>
                    <a:pt x="27499" y="0"/>
                  </a:cubicBezTo>
                  <a:cubicBezTo>
                    <a:pt x="35842" y="0"/>
                    <a:pt x="42539" y="2211"/>
                    <a:pt x="47574" y="6633"/>
                  </a:cubicBezTo>
                  <a:cubicBezTo>
                    <a:pt x="52609" y="11054"/>
                    <a:pt x="55126" y="17977"/>
                    <a:pt x="55126" y="27386"/>
                  </a:cubicBezTo>
                  <a:lnTo>
                    <a:pt x="55126" y="63115"/>
                  </a:lnTo>
                  <a:cubicBezTo>
                    <a:pt x="55126" y="72523"/>
                    <a:pt x="52609" y="79446"/>
                    <a:pt x="47574" y="83868"/>
                  </a:cubicBezTo>
                  <a:cubicBezTo>
                    <a:pt x="42539" y="88289"/>
                    <a:pt x="35842" y="90500"/>
                    <a:pt x="27499" y="90500"/>
                  </a:cubicBezTo>
                  <a:cubicBezTo>
                    <a:pt x="19156" y="90500"/>
                    <a:pt x="12474" y="88289"/>
                    <a:pt x="7488" y="83868"/>
                  </a:cubicBezTo>
                  <a:cubicBezTo>
                    <a:pt x="2501" y="79446"/>
                    <a:pt x="0" y="72539"/>
                    <a:pt x="0" y="63115"/>
                  </a:cubicBezTo>
                  <a:close/>
                  <a:moveTo>
                    <a:pt x="13007" y="63115"/>
                  </a:moveTo>
                  <a:cubicBezTo>
                    <a:pt x="13007" y="73668"/>
                    <a:pt x="17832" y="78962"/>
                    <a:pt x="27499" y="78962"/>
                  </a:cubicBezTo>
                  <a:cubicBezTo>
                    <a:pt x="32162" y="78962"/>
                    <a:pt x="35761" y="77654"/>
                    <a:pt x="38310" y="75024"/>
                  </a:cubicBezTo>
                  <a:cubicBezTo>
                    <a:pt x="40845" y="72410"/>
                    <a:pt x="42119" y="68440"/>
                    <a:pt x="42119" y="63115"/>
                  </a:cubicBezTo>
                  <a:lnTo>
                    <a:pt x="42119" y="27386"/>
                  </a:lnTo>
                  <a:cubicBezTo>
                    <a:pt x="42119" y="22060"/>
                    <a:pt x="40845" y="18090"/>
                    <a:pt x="38310" y="15476"/>
                  </a:cubicBezTo>
                  <a:cubicBezTo>
                    <a:pt x="35777" y="12862"/>
                    <a:pt x="32178" y="11538"/>
                    <a:pt x="27499" y="11538"/>
                  </a:cubicBezTo>
                  <a:cubicBezTo>
                    <a:pt x="17832" y="11538"/>
                    <a:pt x="13007" y="16816"/>
                    <a:pt x="13007" y="27386"/>
                  </a:cubicBezTo>
                  <a:lnTo>
                    <a:pt x="13007" y="6311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15" name="Figura a mano libera: forma 814">
              <a:extLst>
                <a:ext uri="{FF2B5EF4-FFF2-40B4-BE49-F238E27FC236}">
                  <a16:creationId xmlns:a16="http://schemas.microsoft.com/office/drawing/2014/main" id="{40A2F977-B11A-4634-9B5A-C83976BB43BD}"/>
                </a:ext>
              </a:extLst>
            </p:cNvPr>
            <p:cNvSpPr/>
            <p:nvPr/>
          </p:nvSpPr>
          <p:spPr>
            <a:xfrm>
              <a:off x="11798531" y="3939853"/>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2 w 56223"/>
                <a:gd name="connsiteY3" fmla="*/ 0 h 90144"/>
                <a:gd name="connsiteX4" fmla="*/ 27627 w 56223"/>
                <a:gd name="connsiteY4" fmla="*/ 0 h 90144"/>
                <a:gd name="connsiteX5" fmla="*/ 55868 w 56223"/>
                <a:gd name="connsiteY5" fmla="*/ 25045 h 90144"/>
                <a:gd name="connsiteX6" fmla="*/ 51205 w 56223"/>
                <a:gd name="connsiteY6" fmla="*/ 41377 h 90144"/>
                <a:gd name="connsiteX7" fmla="*/ 38552 w 56223"/>
                <a:gd name="connsiteY7" fmla="*/ 49268 h 90144"/>
                <a:gd name="connsiteX8" fmla="*/ 55740 w 56223"/>
                <a:gd name="connsiteY8" fmla="*/ 81640 h 90144"/>
                <a:gd name="connsiteX9" fmla="*/ 56223 w 56223"/>
                <a:gd name="connsiteY9" fmla="*/ 83480 h 90144"/>
                <a:gd name="connsiteX10" fmla="*/ 53706 w 56223"/>
                <a:gd name="connsiteY10" fmla="*/ 88047 h 90144"/>
                <a:gd name="connsiteX11" fmla="*/ 48364 w 56223"/>
                <a:gd name="connsiteY11" fmla="*/ 90145 h 90144"/>
                <a:gd name="connsiteX12" fmla="*/ 43201 w 56223"/>
                <a:gd name="connsiteY12" fmla="*/ 86320 h 90144"/>
                <a:gd name="connsiteX13" fmla="*/ 25271 w 56223"/>
                <a:gd name="connsiteY13" fmla="*/ 51092 h 90144"/>
                <a:gd name="connsiteX14" fmla="*/ 12861 w 56223"/>
                <a:gd name="connsiteY14" fmla="*/ 51092 h 90144"/>
                <a:gd name="connsiteX15" fmla="*/ 12861 w 56223"/>
                <a:gd name="connsiteY15" fmla="*/ 85465 h 90144"/>
                <a:gd name="connsiteX16" fmla="*/ 10958 w 56223"/>
                <a:gd name="connsiteY16" fmla="*/ 88612 h 90144"/>
                <a:gd name="connsiteX17" fmla="*/ 6358 w 56223"/>
                <a:gd name="connsiteY17" fmla="*/ 89790 h 90144"/>
                <a:gd name="connsiteX18" fmla="*/ 1871 w 56223"/>
                <a:gd name="connsiteY18" fmla="*/ 88628 h 90144"/>
                <a:gd name="connsiteX19" fmla="*/ 0 w 56223"/>
                <a:gd name="connsiteY19" fmla="*/ 85481 h 90144"/>
                <a:gd name="connsiteX20" fmla="*/ 12894 w 56223"/>
                <a:gd name="connsiteY20" fmla="*/ 40780 h 90144"/>
                <a:gd name="connsiteX21" fmla="*/ 27627 w 56223"/>
                <a:gd name="connsiteY21" fmla="*/ 40780 h 90144"/>
                <a:gd name="connsiteX22" fmla="*/ 42862 w 56223"/>
                <a:gd name="connsiteY22" fmla="*/ 26159 h 90144"/>
                <a:gd name="connsiteX23" fmla="*/ 27627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49"/>
                    <a:pt x="1226" y="1226"/>
                  </a:cubicBezTo>
                  <a:cubicBezTo>
                    <a:pt x="2050" y="403"/>
                    <a:pt x="3066" y="0"/>
                    <a:pt x="4292" y="0"/>
                  </a:cubicBezTo>
                  <a:lnTo>
                    <a:pt x="27627" y="0"/>
                  </a:lnTo>
                  <a:cubicBezTo>
                    <a:pt x="46460" y="0"/>
                    <a:pt x="55868" y="8343"/>
                    <a:pt x="55868" y="25045"/>
                  </a:cubicBezTo>
                  <a:cubicBezTo>
                    <a:pt x="55868" y="31969"/>
                    <a:pt x="54319" y="37423"/>
                    <a:pt x="51205" y="41377"/>
                  </a:cubicBezTo>
                  <a:cubicBezTo>
                    <a:pt x="48090" y="45331"/>
                    <a:pt x="43878" y="47961"/>
                    <a:pt x="38552" y="49268"/>
                  </a:cubicBezTo>
                  <a:lnTo>
                    <a:pt x="55740" y="81640"/>
                  </a:lnTo>
                  <a:cubicBezTo>
                    <a:pt x="56062" y="82221"/>
                    <a:pt x="56223" y="82835"/>
                    <a:pt x="56223" y="83480"/>
                  </a:cubicBezTo>
                  <a:cubicBezTo>
                    <a:pt x="56223" y="85126"/>
                    <a:pt x="55384" y="86643"/>
                    <a:pt x="53706" y="88047"/>
                  </a:cubicBezTo>
                  <a:cubicBezTo>
                    <a:pt x="52027" y="89451"/>
                    <a:pt x="50252" y="90145"/>
                    <a:pt x="48364" y="90145"/>
                  </a:cubicBezTo>
                  <a:cubicBezTo>
                    <a:pt x="46234" y="90145"/>
                    <a:pt x="44524" y="88870"/>
                    <a:pt x="43201" y="86320"/>
                  </a:cubicBezTo>
                  <a:lnTo>
                    <a:pt x="25271" y="51092"/>
                  </a:lnTo>
                  <a:lnTo>
                    <a:pt x="12861" y="51092"/>
                  </a:lnTo>
                  <a:lnTo>
                    <a:pt x="12861" y="85465"/>
                  </a:lnTo>
                  <a:cubicBezTo>
                    <a:pt x="12861" y="86772"/>
                    <a:pt x="12232" y="87821"/>
                    <a:pt x="10958" y="88612"/>
                  </a:cubicBezTo>
                  <a:cubicBezTo>
                    <a:pt x="9683" y="89386"/>
                    <a:pt x="8149" y="89790"/>
                    <a:pt x="6358" y="89790"/>
                  </a:cubicBezTo>
                  <a:cubicBezTo>
                    <a:pt x="4631" y="89790"/>
                    <a:pt x="3146" y="89402"/>
                    <a:pt x="1871" y="88628"/>
                  </a:cubicBezTo>
                  <a:cubicBezTo>
                    <a:pt x="629" y="87837"/>
                    <a:pt x="0" y="86788"/>
                    <a:pt x="0" y="85481"/>
                  </a:cubicBezTo>
                  <a:close/>
                  <a:moveTo>
                    <a:pt x="12894" y="40780"/>
                  </a:moveTo>
                  <a:lnTo>
                    <a:pt x="27627" y="40780"/>
                  </a:lnTo>
                  <a:cubicBezTo>
                    <a:pt x="37778" y="40780"/>
                    <a:pt x="42862" y="35906"/>
                    <a:pt x="42862" y="26159"/>
                  </a:cubicBezTo>
                  <a:cubicBezTo>
                    <a:pt x="42862" y="16412"/>
                    <a:pt x="37778" y="11538"/>
                    <a:pt x="27627"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16" name="Figura a mano libera: forma 815">
              <a:extLst>
                <a:ext uri="{FF2B5EF4-FFF2-40B4-BE49-F238E27FC236}">
                  <a16:creationId xmlns:a16="http://schemas.microsoft.com/office/drawing/2014/main" id="{2EFBB04B-EB22-3962-653D-935D6E417E3C}"/>
                </a:ext>
              </a:extLst>
            </p:cNvPr>
            <p:cNvSpPr/>
            <p:nvPr/>
          </p:nvSpPr>
          <p:spPr>
            <a:xfrm>
              <a:off x="11867181" y="3939853"/>
              <a:ext cx="58320" cy="90144"/>
            </a:xfrm>
            <a:custGeom>
              <a:avLst/>
              <a:gdLst>
                <a:gd name="connsiteX0" fmla="*/ 0 w 58320"/>
                <a:gd name="connsiteY0" fmla="*/ 85481 h 90144"/>
                <a:gd name="connsiteX1" fmla="*/ 0 w 58320"/>
                <a:gd name="connsiteY1" fmla="*/ 4180 h 90144"/>
                <a:gd name="connsiteX2" fmla="*/ 1904 w 58320"/>
                <a:gd name="connsiteY2" fmla="*/ 1049 h 90144"/>
                <a:gd name="connsiteX3" fmla="*/ 6503 w 58320"/>
                <a:gd name="connsiteY3" fmla="*/ 0 h 90144"/>
                <a:gd name="connsiteX4" fmla="*/ 11103 w 58320"/>
                <a:gd name="connsiteY4" fmla="*/ 1049 h 90144"/>
                <a:gd name="connsiteX5" fmla="*/ 13006 w 58320"/>
                <a:gd name="connsiteY5" fmla="*/ 4180 h 90144"/>
                <a:gd name="connsiteX6" fmla="*/ 13006 w 58320"/>
                <a:gd name="connsiteY6" fmla="*/ 41506 h 90144"/>
                <a:gd name="connsiteX7" fmla="*/ 42974 w 58320"/>
                <a:gd name="connsiteY7" fmla="*/ 1840 h 90144"/>
                <a:gd name="connsiteX8" fmla="*/ 46653 w 58320"/>
                <a:gd name="connsiteY8" fmla="*/ 0 h 90144"/>
                <a:gd name="connsiteX9" fmla="*/ 51689 w 58320"/>
                <a:gd name="connsiteY9" fmla="*/ 2146 h 90144"/>
                <a:gd name="connsiteX10" fmla="*/ 54142 w 58320"/>
                <a:gd name="connsiteY10" fmla="*/ 6745 h 90144"/>
                <a:gd name="connsiteX11" fmla="*/ 53157 w 58320"/>
                <a:gd name="connsiteY11" fmla="*/ 9327 h 90144"/>
                <a:gd name="connsiteX12" fmla="*/ 29580 w 58320"/>
                <a:gd name="connsiteY12" fmla="*/ 38795 h 90144"/>
                <a:gd name="connsiteX13" fmla="*/ 57579 w 58320"/>
                <a:gd name="connsiteY13" fmla="*/ 81414 h 90144"/>
                <a:gd name="connsiteX14" fmla="*/ 58321 w 58320"/>
                <a:gd name="connsiteY14" fmla="*/ 83754 h 90144"/>
                <a:gd name="connsiteX15" fmla="*/ 55933 w 58320"/>
                <a:gd name="connsiteY15" fmla="*/ 88112 h 90144"/>
                <a:gd name="connsiteX16" fmla="*/ 50720 w 58320"/>
                <a:gd name="connsiteY16" fmla="*/ 90145 h 90144"/>
                <a:gd name="connsiteX17" fmla="*/ 46056 w 58320"/>
                <a:gd name="connsiteY17" fmla="*/ 87692 h 90144"/>
                <a:gd name="connsiteX18" fmla="*/ 21011 w 58320"/>
                <a:gd name="connsiteY18" fmla="*/ 49752 h 90144"/>
                <a:gd name="connsiteX19" fmla="*/ 13023 w 58320"/>
                <a:gd name="connsiteY19" fmla="*/ 59822 h 90144"/>
                <a:gd name="connsiteX20" fmla="*/ 13023 w 58320"/>
                <a:gd name="connsiteY20" fmla="*/ 85497 h 90144"/>
                <a:gd name="connsiteX21" fmla="*/ 11118 w 58320"/>
                <a:gd name="connsiteY21" fmla="*/ 88628 h 90144"/>
                <a:gd name="connsiteX22" fmla="*/ 6519 w 58320"/>
                <a:gd name="connsiteY22" fmla="*/ 89790 h 90144"/>
                <a:gd name="connsiteX23" fmla="*/ 1968 w 58320"/>
                <a:gd name="connsiteY23" fmla="*/ 88628 h 90144"/>
                <a:gd name="connsiteX24" fmla="*/ 0 w 58320"/>
                <a:gd name="connsiteY24" fmla="*/ 85481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320" h="90144">
                  <a:moveTo>
                    <a:pt x="0" y="85481"/>
                  </a:moveTo>
                  <a:lnTo>
                    <a:pt x="0" y="4180"/>
                  </a:lnTo>
                  <a:cubicBezTo>
                    <a:pt x="0" y="2792"/>
                    <a:pt x="629" y="1743"/>
                    <a:pt x="1904" y="1049"/>
                  </a:cubicBezTo>
                  <a:cubicBezTo>
                    <a:pt x="3179" y="355"/>
                    <a:pt x="4712" y="0"/>
                    <a:pt x="6503" y="0"/>
                  </a:cubicBezTo>
                  <a:cubicBezTo>
                    <a:pt x="8311" y="0"/>
                    <a:pt x="9843" y="355"/>
                    <a:pt x="11103" y="1049"/>
                  </a:cubicBezTo>
                  <a:cubicBezTo>
                    <a:pt x="12377" y="1743"/>
                    <a:pt x="13006" y="2792"/>
                    <a:pt x="13006" y="4180"/>
                  </a:cubicBezTo>
                  <a:lnTo>
                    <a:pt x="13006" y="41506"/>
                  </a:lnTo>
                  <a:lnTo>
                    <a:pt x="42974" y="1840"/>
                  </a:lnTo>
                  <a:cubicBezTo>
                    <a:pt x="43797" y="613"/>
                    <a:pt x="45024" y="0"/>
                    <a:pt x="46653" y="0"/>
                  </a:cubicBezTo>
                  <a:cubicBezTo>
                    <a:pt x="48381" y="0"/>
                    <a:pt x="50059" y="726"/>
                    <a:pt x="51689" y="2146"/>
                  </a:cubicBezTo>
                  <a:cubicBezTo>
                    <a:pt x="53318" y="3583"/>
                    <a:pt x="54142" y="5116"/>
                    <a:pt x="54142" y="6745"/>
                  </a:cubicBezTo>
                  <a:cubicBezTo>
                    <a:pt x="54142" y="7730"/>
                    <a:pt x="53818" y="8585"/>
                    <a:pt x="53157" y="9327"/>
                  </a:cubicBezTo>
                  <a:lnTo>
                    <a:pt x="29580" y="38795"/>
                  </a:lnTo>
                  <a:lnTo>
                    <a:pt x="57579" y="81414"/>
                  </a:lnTo>
                  <a:cubicBezTo>
                    <a:pt x="58063" y="82157"/>
                    <a:pt x="58321" y="82931"/>
                    <a:pt x="58321" y="83754"/>
                  </a:cubicBezTo>
                  <a:cubicBezTo>
                    <a:pt x="58321" y="85304"/>
                    <a:pt x="57514" y="86756"/>
                    <a:pt x="55933" y="88112"/>
                  </a:cubicBezTo>
                  <a:cubicBezTo>
                    <a:pt x="54335" y="89467"/>
                    <a:pt x="52592" y="90145"/>
                    <a:pt x="50720" y="90145"/>
                  </a:cubicBezTo>
                  <a:cubicBezTo>
                    <a:pt x="48671" y="90145"/>
                    <a:pt x="47121" y="89322"/>
                    <a:pt x="46056" y="87692"/>
                  </a:cubicBezTo>
                  <a:lnTo>
                    <a:pt x="21011" y="49752"/>
                  </a:lnTo>
                  <a:lnTo>
                    <a:pt x="13023" y="59822"/>
                  </a:lnTo>
                  <a:lnTo>
                    <a:pt x="13023" y="85497"/>
                  </a:lnTo>
                  <a:cubicBezTo>
                    <a:pt x="13023" y="86804"/>
                    <a:pt x="12393" y="87853"/>
                    <a:pt x="11118" y="88628"/>
                  </a:cubicBezTo>
                  <a:cubicBezTo>
                    <a:pt x="9843" y="89402"/>
                    <a:pt x="8311" y="89790"/>
                    <a:pt x="6519" y="89790"/>
                  </a:cubicBezTo>
                  <a:cubicBezTo>
                    <a:pt x="4792" y="89790"/>
                    <a:pt x="3291" y="89402"/>
                    <a:pt x="1968" y="88628"/>
                  </a:cubicBezTo>
                  <a:cubicBezTo>
                    <a:pt x="661"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817" name="Figura a mano libera: forma 816">
            <a:extLst>
              <a:ext uri="{FF2B5EF4-FFF2-40B4-BE49-F238E27FC236}">
                <a16:creationId xmlns:a16="http://schemas.microsoft.com/office/drawing/2014/main" id="{85DF0EB0-1CEB-5D42-416A-E5012145BD65}"/>
              </a:ext>
            </a:extLst>
          </p:cNvPr>
          <p:cNvSpPr/>
          <p:nvPr/>
        </p:nvSpPr>
        <p:spPr>
          <a:xfrm>
            <a:off x="10212317" y="4511959"/>
            <a:ext cx="1669384" cy="965572"/>
          </a:xfrm>
          <a:custGeom>
            <a:avLst/>
            <a:gdLst>
              <a:gd name="connsiteX0" fmla="*/ 0 w 1179743"/>
              <a:gd name="connsiteY0" fmla="*/ 604049 h 682364"/>
              <a:gd name="connsiteX1" fmla="*/ 78332 w 1179743"/>
              <a:gd name="connsiteY1" fmla="*/ 682365 h 682364"/>
              <a:gd name="connsiteX2" fmla="*/ 1101411 w 1179743"/>
              <a:gd name="connsiteY2" fmla="*/ 682365 h 682364"/>
              <a:gd name="connsiteX3" fmla="*/ 1179743 w 1179743"/>
              <a:gd name="connsiteY3" fmla="*/ 604049 h 682364"/>
              <a:gd name="connsiteX4" fmla="*/ 1179743 w 1179743"/>
              <a:gd name="connsiteY4" fmla="*/ 78332 h 682364"/>
              <a:gd name="connsiteX5" fmla="*/ 1101411 w 1179743"/>
              <a:gd name="connsiteY5" fmla="*/ 0 h 682364"/>
              <a:gd name="connsiteX6" fmla="*/ 78332 w 1179743"/>
              <a:gd name="connsiteY6" fmla="*/ 0 h 682364"/>
              <a:gd name="connsiteX7" fmla="*/ 0 w 1179743"/>
              <a:gd name="connsiteY7" fmla="*/ 78332 h 682364"/>
              <a:gd name="connsiteX8" fmla="*/ 0 w 1179743"/>
              <a:gd name="connsiteY8" fmla="*/ 604049 h 6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64">
                <a:moveTo>
                  <a:pt x="0" y="604049"/>
                </a:moveTo>
                <a:cubicBezTo>
                  <a:pt x="0" y="647233"/>
                  <a:pt x="35164" y="682365"/>
                  <a:pt x="78332" y="682365"/>
                </a:cubicBezTo>
                <a:lnTo>
                  <a:pt x="1101411" y="682365"/>
                </a:lnTo>
                <a:cubicBezTo>
                  <a:pt x="1144611" y="682365"/>
                  <a:pt x="1179743" y="647233"/>
                  <a:pt x="1179743" y="604049"/>
                </a:cubicBezTo>
                <a:lnTo>
                  <a:pt x="1179743" y="78332"/>
                </a:lnTo>
                <a:cubicBezTo>
                  <a:pt x="1179743" y="35132"/>
                  <a:pt x="1144596" y="0"/>
                  <a:pt x="1101411" y="0"/>
                </a:cubicBezTo>
                <a:lnTo>
                  <a:pt x="78332" y="0"/>
                </a:lnTo>
                <a:cubicBezTo>
                  <a:pt x="35147" y="0"/>
                  <a:pt x="0" y="35132"/>
                  <a:pt x="0" y="78332"/>
                </a:cubicBezTo>
                <a:lnTo>
                  <a:pt x="0" y="604049"/>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sp>
        <p:nvSpPr>
          <p:cNvPr id="818" name="Figura a mano libera: forma 817">
            <a:extLst>
              <a:ext uri="{FF2B5EF4-FFF2-40B4-BE49-F238E27FC236}">
                <a16:creationId xmlns:a16="http://schemas.microsoft.com/office/drawing/2014/main" id="{9F57CE4C-CC42-F17B-5105-674D6F524C88}"/>
              </a:ext>
            </a:extLst>
          </p:cNvPr>
          <p:cNvSpPr/>
          <p:nvPr/>
        </p:nvSpPr>
        <p:spPr>
          <a:xfrm>
            <a:off x="10258283" y="4557906"/>
            <a:ext cx="1577425" cy="873637"/>
          </a:xfrm>
          <a:custGeom>
            <a:avLst/>
            <a:gdLst>
              <a:gd name="connsiteX0" fmla="*/ 1068926 w 1114756"/>
              <a:gd name="connsiteY0" fmla="*/ 0 h 617394"/>
              <a:gd name="connsiteX1" fmla="*/ 1114757 w 1114756"/>
              <a:gd name="connsiteY1" fmla="*/ 45847 h 617394"/>
              <a:gd name="connsiteX2" fmla="*/ 1114757 w 1114756"/>
              <a:gd name="connsiteY2" fmla="*/ 571563 h 617394"/>
              <a:gd name="connsiteX3" fmla="*/ 1068926 w 1114756"/>
              <a:gd name="connsiteY3" fmla="*/ 617395 h 617394"/>
              <a:gd name="connsiteX4" fmla="*/ 45847 w 1114756"/>
              <a:gd name="connsiteY4" fmla="*/ 617395 h 617394"/>
              <a:gd name="connsiteX5" fmla="*/ 0 w 1114756"/>
              <a:gd name="connsiteY5" fmla="*/ 571563 h 617394"/>
              <a:gd name="connsiteX6" fmla="*/ 0 w 1114756"/>
              <a:gd name="connsiteY6" fmla="*/ 45847 h 617394"/>
              <a:gd name="connsiteX7" fmla="*/ 45847 w 1114756"/>
              <a:gd name="connsiteY7" fmla="*/ 0 h 617394"/>
              <a:gd name="connsiteX8" fmla="*/ 1068926 w 1114756"/>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6" h="617394">
                <a:moveTo>
                  <a:pt x="1068926" y="0"/>
                </a:moveTo>
                <a:cubicBezTo>
                  <a:pt x="1094230" y="0"/>
                  <a:pt x="1114757" y="20527"/>
                  <a:pt x="1114757" y="45847"/>
                </a:cubicBezTo>
                <a:lnTo>
                  <a:pt x="1114757" y="571563"/>
                </a:lnTo>
                <a:cubicBezTo>
                  <a:pt x="1114757" y="596884"/>
                  <a:pt x="1094246" y="617395"/>
                  <a:pt x="1068926" y="617395"/>
                </a:cubicBezTo>
                <a:lnTo>
                  <a:pt x="45847" y="617395"/>
                </a:lnTo>
                <a:cubicBezTo>
                  <a:pt x="20527" y="617395"/>
                  <a:pt x="0" y="596868"/>
                  <a:pt x="0" y="571563"/>
                </a:cubicBezTo>
                <a:lnTo>
                  <a:pt x="0" y="45847"/>
                </a:lnTo>
                <a:cubicBezTo>
                  <a:pt x="0" y="20511"/>
                  <a:pt x="20527" y="0"/>
                  <a:pt x="45847" y="0"/>
                </a:cubicBezTo>
                <a:lnTo>
                  <a:pt x="1068926" y="0"/>
                </a:lnTo>
                <a:close/>
              </a:path>
            </a:pathLst>
          </a:custGeom>
          <a:solidFill>
            <a:srgbClr val="053A70"/>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grpSp>
        <p:nvGrpSpPr>
          <p:cNvPr id="819" name="Elemento grafico 56">
            <a:extLst>
              <a:ext uri="{FF2B5EF4-FFF2-40B4-BE49-F238E27FC236}">
                <a16:creationId xmlns:a16="http://schemas.microsoft.com/office/drawing/2014/main" id="{F64AA674-3D97-2728-FABC-BD46F940D635}"/>
              </a:ext>
            </a:extLst>
          </p:cNvPr>
          <p:cNvGrpSpPr/>
          <p:nvPr/>
        </p:nvGrpSpPr>
        <p:grpSpPr>
          <a:xfrm>
            <a:off x="10492713" y="4663040"/>
            <a:ext cx="1057097" cy="649758"/>
            <a:chOff x="11205537" y="4300885"/>
            <a:chExt cx="747044" cy="459180"/>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820" name="Figura a mano libera: forma 819">
              <a:extLst>
                <a:ext uri="{FF2B5EF4-FFF2-40B4-BE49-F238E27FC236}">
                  <a16:creationId xmlns:a16="http://schemas.microsoft.com/office/drawing/2014/main" id="{A7991FFC-008F-12D7-D941-F60FBD063407}"/>
                </a:ext>
              </a:extLst>
            </p:cNvPr>
            <p:cNvSpPr/>
            <p:nvPr/>
          </p:nvSpPr>
          <p:spPr>
            <a:xfrm>
              <a:off x="11340867" y="4301482"/>
              <a:ext cx="24416" cy="89886"/>
            </a:xfrm>
            <a:custGeom>
              <a:avLst/>
              <a:gdLst>
                <a:gd name="connsiteX0" fmla="*/ 0 w 24416"/>
                <a:gd name="connsiteY0" fmla="*/ 18671 h 89886"/>
                <a:gd name="connsiteX1" fmla="*/ 2582 w 24416"/>
                <a:gd name="connsiteY1" fmla="*/ 13636 h 89886"/>
                <a:gd name="connsiteX2" fmla="*/ 15347 w 24416"/>
                <a:gd name="connsiteY2" fmla="*/ 1356 h 89886"/>
                <a:gd name="connsiteX3" fmla="*/ 18655 w 24416"/>
                <a:gd name="connsiteY3" fmla="*/ 0 h 89886"/>
                <a:gd name="connsiteX4" fmla="*/ 22641 w 24416"/>
                <a:gd name="connsiteY4" fmla="*/ 1162 h 89886"/>
                <a:gd name="connsiteX5" fmla="*/ 24416 w 24416"/>
                <a:gd name="connsiteY5" fmla="*/ 4293 h 89886"/>
                <a:gd name="connsiteX6" fmla="*/ 24416 w 24416"/>
                <a:gd name="connsiteY6" fmla="*/ 85594 h 89886"/>
                <a:gd name="connsiteX7" fmla="*/ 22448 w 24416"/>
                <a:gd name="connsiteY7" fmla="*/ 88725 h 89886"/>
                <a:gd name="connsiteX8" fmla="*/ 17896 w 24416"/>
                <a:gd name="connsiteY8" fmla="*/ 89887 h 89886"/>
                <a:gd name="connsiteX9" fmla="*/ 13297 w 24416"/>
                <a:gd name="connsiteY9" fmla="*/ 88725 h 89886"/>
                <a:gd name="connsiteX10" fmla="*/ 11393 w 24416"/>
                <a:gd name="connsiteY10" fmla="*/ 85594 h 89886"/>
                <a:gd name="connsiteX11" fmla="*/ 11393 w 24416"/>
                <a:gd name="connsiteY11" fmla="*/ 17316 h 89886"/>
                <a:gd name="connsiteX12" fmla="*/ 7100 w 24416"/>
                <a:gd name="connsiteY12" fmla="*/ 22722 h 89886"/>
                <a:gd name="connsiteX13" fmla="*/ 4406 w 24416"/>
                <a:gd name="connsiteY13" fmla="*/ 23948 h 89886"/>
                <a:gd name="connsiteX14" fmla="*/ 1275 w 24416"/>
                <a:gd name="connsiteY14" fmla="*/ 22286 h 89886"/>
                <a:gd name="connsiteX15" fmla="*/ 0 w 24416"/>
                <a:gd name="connsiteY15" fmla="*/ 18671 h 8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16" h="89886">
                  <a:moveTo>
                    <a:pt x="0" y="18671"/>
                  </a:moveTo>
                  <a:cubicBezTo>
                    <a:pt x="0" y="16541"/>
                    <a:pt x="855" y="14863"/>
                    <a:pt x="2582" y="13636"/>
                  </a:cubicBezTo>
                  <a:lnTo>
                    <a:pt x="15347" y="1356"/>
                  </a:lnTo>
                  <a:cubicBezTo>
                    <a:pt x="16250" y="452"/>
                    <a:pt x="17348" y="0"/>
                    <a:pt x="18655" y="0"/>
                  </a:cubicBezTo>
                  <a:cubicBezTo>
                    <a:pt x="20123" y="0"/>
                    <a:pt x="21463" y="387"/>
                    <a:pt x="22641" y="1162"/>
                  </a:cubicBezTo>
                  <a:cubicBezTo>
                    <a:pt x="23819" y="1936"/>
                    <a:pt x="24416" y="2985"/>
                    <a:pt x="24416" y="4293"/>
                  </a:cubicBezTo>
                  <a:lnTo>
                    <a:pt x="24416" y="85594"/>
                  </a:lnTo>
                  <a:cubicBezTo>
                    <a:pt x="24416" y="86901"/>
                    <a:pt x="23754" y="87950"/>
                    <a:pt x="22448" y="88725"/>
                  </a:cubicBezTo>
                  <a:cubicBezTo>
                    <a:pt x="21140" y="89499"/>
                    <a:pt x="19624" y="89887"/>
                    <a:pt x="17896" y="89887"/>
                  </a:cubicBezTo>
                  <a:cubicBezTo>
                    <a:pt x="16089" y="89887"/>
                    <a:pt x="14556" y="89499"/>
                    <a:pt x="13297" y="88725"/>
                  </a:cubicBezTo>
                  <a:cubicBezTo>
                    <a:pt x="12022" y="87950"/>
                    <a:pt x="11393" y="86901"/>
                    <a:pt x="11393" y="85594"/>
                  </a:cubicBezTo>
                  <a:lnTo>
                    <a:pt x="11393" y="17316"/>
                  </a:lnTo>
                  <a:lnTo>
                    <a:pt x="7100" y="22722"/>
                  </a:lnTo>
                  <a:cubicBezTo>
                    <a:pt x="6278" y="23545"/>
                    <a:pt x="5374" y="23948"/>
                    <a:pt x="4406" y="23948"/>
                  </a:cubicBezTo>
                  <a:cubicBezTo>
                    <a:pt x="3179" y="23948"/>
                    <a:pt x="2130" y="23400"/>
                    <a:pt x="1275" y="22286"/>
                  </a:cubicBezTo>
                  <a:cubicBezTo>
                    <a:pt x="436" y="21189"/>
                    <a:pt x="0" y="19995"/>
                    <a:pt x="0" y="186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21" name="Figura a mano libera: forma 820">
              <a:extLst>
                <a:ext uri="{FF2B5EF4-FFF2-40B4-BE49-F238E27FC236}">
                  <a16:creationId xmlns:a16="http://schemas.microsoft.com/office/drawing/2014/main" id="{76F9099B-3520-BBA5-FEE5-65862CD09506}"/>
                </a:ext>
              </a:extLst>
            </p:cNvPr>
            <p:cNvSpPr/>
            <p:nvPr/>
          </p:nvSpPr>
          <p:spPr>
            <a:xfrm>
              <a:off x="11405466" y="4301627"/>
              <a:ext cx="68149" cy="89757"/>
            </a:xfrm>
            <a:custGeom>
              <a:avLst/>
              <a:gdLst>
                <a:gd name="connsiteX0" fmla="*/ 0 w 68149"/>
                <a:gd name="connsiteY0" fmla="*/ 85465 h 89757"/>
                <a:gd name="connsiteX1" fmla="*/ 0 w 68149"/>
                <a:gd name="connsiteY1" fmla="*/ 6504 h 89757"/>
                <a:gd name="connsiteX2" fmla="*/ 1840 w 68149"/>
                <a:gd name="connsiteY2" fmla="*/ 1598 h 89757"/>
                <a:gd name="connsiteX3" fmla="*/ 6504 w 68149"/>
                <a:gd name="connsiteY3" fmla="*/ 0 h 89757"/>
                <a:gd name="connsiteX4" fmla="*/ 12329 w 68149"/>
                <a:gd name="connsiteY4" fmla="*/ 1533 h 89757"/>
                <a:gd name="connsiteX5" fmla="*/ 16815 w 68149"/>
                <a:gd name="connsiteY5" fmla="*/ 7375 h 89757"/>
                <a:gd name="connsiteX6" fmla="*/ 34003 w 68149"/>
                <a:gd name="connsiteY6" fmla="*/ 39925 h 89757"/>
                <a:gd name="connsiteX7" fmla="*/ 51447 w 68149"/>
                <a:gd name="connsiteY7" fmla="*/ 7375 h 89757"/>
                <a:gd name="connsiteX8" fmla="*/ 55869 w 68149"/>
                <a:gd name="connsiteY8" fmla="*/ 1533 h 89757"/>
                <a:gd name="connsiteX9" fmla="*/ 61646 w 68149"/>
                <a:gd name="connsiteY9" fmla="*/ 0 h 89757"/>
                <a:gd name="connsiteX10" fmla="*/ 66310 w 68149"/>
                <a:gd name="connsiteY10" fmla="*/ 1598 h 89757"/>
                <a:gd name="connsiteX11" fmla="*/ 68149 w 68149"/>
                <a:gd name="connsiteY11" fmla="*/ 6504 h 89757"/>
                <a:gd name="connsiteX12" fmla="*/ 68149 w 68149"/>
                <a:gd name="connsiteY12" fmla="*/ 85465 h 89757"/>
                <a:gd name="connsiteX13" fmla="*/ 66246 w 68149"/>
                <a:gd name="connsiteY13" fmla="*/ 88596 h 89757"/>
                <a:gd name="connsiteX14" fmla="*/ 61646 w 68149"/>
                <a:gd name="connsiteY14" fmla="*/ 89758 h 89757"/>
                <a:gd name="connsiteX15" fmla="*/ 57096 w 68149"/>
                <a:gd name="connsiteY15" fmla="*/ 88596 h 89757"/>
                <a:gd name="connsiteX16" fmla="*/ 55126 w 68149"/>
                <a:gd name="connsiteY16" fmla="*/ 85465 h 89757"/>
                <a:gd name="connsiteX17" fmla="*/ 55126 w 68149"/>
                <a:gd name="connsiteY17" fmla="*/ 26514 h 89757"/>
                <a:gd name="connsiteX18" fmla="*/ 38666 w 68149"/>
                <a:gd name="connsiteY18" fmla="*/ 56966 h 89757"/>
                <a:gd name="connsiteX19" fmla="*/ 33873 w 68149"/>
                <a:gd name="connsiteY19" fmla="*/ 59919 h 89757"/>
                <a:gd name="connsiteX20" fmla="*/ 29451 w 68149"/>
                <a:gd name="connsiteY20" fmla="*/ 56966 h 89757"/>
                <a:gd name="connsiteX21" fmla="*/ 12991 w 68149"/>
                <a:gd name="connsiteY21" fmla="*/ 25772 h 89757"/>
                <a:gd name="connsiteX22" fmla="*/ 12991 w 68149"/>
                <a:gd name="connsiteY22" fmla="*/ 85449 h 89757"/>
                <a:gd name="connsiteX23" fmla="*/ 11087 w 68149"/>
                <a:gd name="connsiteY23" fmla="*/ 88580 h 89757"/>
                <a:gd name="connsiteX24" fmla="*/ 6487 w 68149"/>
                <a:gd name="connsiteY24" fmla="*/ 89741 h 89757"/>
                <a:gd name="connsiteX25" fmla="*/ 1937 w 68149"/>
                <a:gd name="connsiteY25" fmla="*/ 88580 h 89757"/>
                <a:gd name="connsiteX26" fmla="*/ 0 w 68149"/>
                <a:gd name="connsiteY26" fmla="*/ 85465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49" h="89757">
                  <a:moveTo>
                    <a:pt x="0" y="85465"/>
                  </a:moveTo>
                  <a:lnTo>
                    <a:pt x="0" y="6504"/>
                  </a:lnTo>
                  <a:cubicBezTo>
                    <a:pt x="0" y="4293"/>
                    <a:pt x="614" y="2663"/>
                    <a:pt x="1840" y="1598"/>
                  </a:cubicBezTo>
                  <a:cubicBezTo>
                    <a:pt x="3066" y="532"/>
                    <a:pt x="4616" y="0"/>
                    <a:pt x="6504" y="0"/>
                  </a:cubicBezTo>
                  <a:cubicBezTo>
                    <a:pt x="8876" y="0"/>
                    <a:pt x="10813" y="517"/>
                    <a:pt x="12329" y="1533"/>
                  </a:cubicBezTo>
                  <a:cubicBezTo>
                    <a:pt x="13846" y="2566"/>
                    <a:pt x="15331" y="4502"/>
                    <a:pt x="16815" y="7375"/>
                  </a:cubicBezTo>
                  <a:lnTo>
                    <a:pt x="34003" y="39925"/>
                  </a:lnTo>
                  <a:lnTo>
                    <a:pt x="51447" y="7375"/>
                  </a:lnTo>
                  <a:cubicBezTo>
                    <a:pt x="52915" y="4502"/>
                    <a:pt x="54400" y="2566"/>
                    <a:pt x="55869" y="1533"/>
                  </a:cubicBezTo>
                  <a:cubicBezTo>
                    <a:pt x="57338" y="517"/>
                    <a:pt x="59258" y="0"/>
                    <a:pt x="61646" y="0"/>
                  </a:cubicBezTo>
                  <a:cubicBezTo>
                    <a:pt x="63534" y="0"/>
                    <a:pt x="65083" y="532"/>
                    <a:pt x="66310" y="1598"/>
                  </a:cubicBezTo>
                  <a:cubicBezTo>
                    <a:pt x="67536" y="2663"/>
                    <a:pt x="68149" y="4293"/>
                    <a:pt x="68149" y="6504"/>
                  </a:cubicBezTo>
                  <a:lnTo>
                    <a:pt x="68149" y="85465"/>
                  </a:lnTo>
                  <a:cubicBezTo>
                    <a:pt x="68149" y="86772"/>
                    <a:pt x="67520" y="87821"/>
                    <a:pt x="66246" y="88596"/>
                  </a:cubicBezTo>
                  <a:cubicBezTo>
                    <a:pt x="64971" y="89370"/>
                    <a:pt x="63437" y="89758"/>
                    <a:pt x="61646" y="89758"/>
                  </a:cubicBezTo>
                  <a:cubicBezTo>
                    <a:pt x="59920" y="89758"/>
                    <a:pt x="58419" y="89370"/>
                    <a:pt x="57096" y="88596"/>
                  </a:cubicBezTo>
                  <a:cubicBezTo>
                    <a:pt x="55788" y="87821"/>
                    <a:pt x="55126" y="86772"/>
                    <a:pt x="55126" y="85465"/>
                  </a:cubicBezTo>
                  <a:lnTo>
                    <a:pt x="55126" y="26514"/>
                  </a:lnTo>
                  <a:lnTo>
                    <a:pt x="38666" y="56966"/>
                  </a:lnTo>
                  <a:cubicBezTo>
                    <a:pt x="37440" y="58935"/>
                    <a:pt x="35842" y="59919"/>
                    <a:pt x="33873" y="59919"/>
                  </a:cubicBezTo>
                  <a:cubicBezTo>
                    <a:pt x="31904" y="59919"/>
                    <a:pt x="30436" y="58935"/>
                    <a:pt x="29451" y="56966"/>
                  </a:cubicBezTo>
                  <a:lnTo>
                    <a:pt x="12991" y="25772"/>
                  </a:lnTo>
                  <a:lnTo>
                    <a:pt x="12991" y="85449"/>
                  </a:lnTo>
                  <a:cubicBezTo>
                    <a:pt x="12991" y="86756"/>
                    <a:pt x="12362" y="87805"/>
                    <a:pt x="11087" y="88580"/>
                  </a:cubicBezTo>
                  <a:cubicBezTo>
                    <a:pt x="9812" y="89354"/>
                    <a:pt x="8279" y="89741"/>
                    <a:pt x="6487" y="89741"/>
                  </a:cubicBezTo>
                  <a:cubicBezTo>
                    <a:pt x="4761" y="89741"/>
                    <a:pt x="3260" y="89354"/>
                    <a:pt x="1937" y="88580"/>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22" name="Figura a mano libera: forma 821">
              <a:extLst>
                <a:ext uri="{FF2B5EF4-FFF2-40B4-BE49-F238E27FC236}">
                  <a16:creationId xmlns:a16="http://schemas.microsoft.com/office/drawing/2014/main" id="{AB2E8732-F03F-701D-9D9C-4BC188586823}"/>
                </a:ext>
              </a:extLst>
            </p:cNvPr>
            <p:cNvSpPr/>
            <p:nvPr/>
          </p:nvSpPr>
          <p:spPr>
            <a:xfrm>
              <a:off x="11483476" y="4300885"/>
              <a:ext cx="66663" cy="90516"/>
            </a:xfrm>
            <a:custGeom>
              <a:avLst/>
              <a:gdLst>
                <a:gd name="connsiteX0" fmla="*/ 0 w 66663"/>
                <a:gd name="connsiteY0" fmla="*/ 85110 h 90516"/>
                <a:gd name="connsiteX1" fmla="*/ 128 w 66663"/>
                <a:gd name="connsiteY1" fmla="*/ 84013 h 90516"/>
                <a:gd name="connsiteX2" fmla="*/ 24513 w 66663"/>
                <a:gd name="connsiteY2" fmla="*/ 4422 h 90516"/>
                <a:gd name="connsiteX3" fmla="*/ 33243 w 66663"/>
                <a:gd name="connsiteY3" fmla="*/ 0 h 90516"/>
                <a:gd name="connsiteX4" fmla="*/ 42103 w 66663"/>
                <a:gd name="connsiteY4" fmla="*/ 4115 h 90516"/>
                <a:gd name="connsiteX5" fmla="*/ 66422 w 66663"/>
                <a:gd name="connsiteY5" fmla="*/ 83690 h 90516"/>
                <a:gd name="connsiteX6" fmla="*/ 66664 w 66663"/>
                <a:gd name="connsiteY6" fmla="*/ 84852 h 90516"/>
                <a:gd name="connsiteX7" fmla="*/ 63808 w 66663"/>
                <a:gd name="connsiteY7" fmla="*/ 88838 h 90516"/>
                <a:gd name="connsiteX8" fmla="*/ 57740 w 66663"/>
                <a:gd name="connsiteY8" fmla="*/ 90516 h 90516"/>
                <a:gd name="connsiteX9" fmla="*/ 52931 w 66663"/>
                <a:gd name="connsiteY9" fmla="*/ 87837 h 90516"/>
                <a:gd name="connsiteX10" fmla="*/ 47848 w 66663"/>
                <a:gd name="connsiteY10" fmla="*/ 70247 h 90516"/>
                <a:gd name="connsiteX11" fmla="*/ 17655 w 66663"/>
                <a:gd name="connsiteY11" fmla="*/ 70247 h 90516"/>
                <a:gd name="connsiteX12" fmla="*/ 12635 w 66663"/>
                <a:gd name="connsiteY12" fmla="*/ 87789 h 90516"/>
                <a:gd name="connsiteX13" fmla="*/ 8101 w 66663"/>
                <a:gd name="connsiteY13" fmla="*/ 90500 h 90516"/>
                <a:gd name="connsiteX14" fmla="*/ 2581 w 66663"/>
                <a:gd name="connsiteY14" fmla="*/ 88902 h 90516"/>
                <a:gd name="connsiteX15" fmla="*/ 0 w 66663"/>
                <a:gd name="connsiteY15" fmla="*/ 85110 h 90516"/>
                <a:gd name="connsiteX16" fmla="*/ 20608 w 66663"/>
                <a:gd name="connsiteY16" fmla="*/ 59919 h 90516"/>
                <a:gd name="connsiteX17" fmla="*/ 44992 w 66663"/>
                <a:gd name="connsiteY17" fmla="*/ 59919 h 90516"/>
                <a:gd name="connsiteX18" fmla="*/ 32679 w 66663"/>
                <a:gd name="connsiteY18" fmla="*/ 17768 h 90516"/>
                <a:gd name="connsiteX19" fmla="*/ 20608 w 66663"/>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3" h="90516">
                  <a:moveTo>
                    <a:pt x="0" y="85110"/>
                  </a:moveTo>
                  <a:cubicBezTo>
                    <a:pt x="0" y="84626"/>
                    <a:pt x="32" y="84255"/>
                    <a:pt x="128" y="84013"/>
                  </a:cubicBezTo>
                  <a:lnTo>
                    <a:pt x="24513" y="4422"/>
                  </a:lnTo>
                  <a:cubicBezTo>
                    <a:pt x="25562" y="1485"/>
                    <a:pt x="28466" y="0"/>
                    <a:pt x="33243" y="0"/>
                  </a:cubicBezTo>
                  <a:cubicBezTo>
                    <a:pt x="38101" y="0"/>
                    <a:pt x="41054" y="1372"/>
                    <a:pt x="42103" y="4115"/>
                  </a:cubicBezTo>
                  <a:lnTo>
                    <a:pt x="66422" y="83690"/>
                  </a:lnTo>
                  <a:cubicBezTo>
                    <a:pt x="66584" y="84206"/>
                    <a:pt x="66664" y="84593"/>
                    <a:pt x="66664" y="84852"/>
                  </a:cubicBezTo>
                  <a:cubicBezTo>
                    <a:pt x="66664" y="86401"/>
                    <a:pt x="65712" y="87724"/>
                    <a:pt x="63808" y="88838"/>
                  </a:cubicBezTo>
                  <a:cubicBezTo>
                    <a:pt x="61904" y="89951"/>
                    <a:pt x="59870" y="90516"/>
                    <a:pt x="57740" y="90516"/>
                  </a:cubicBezTo>
                  <a:cubicBezTo>
                    <a:pt x="55158" y="90516"/>
                    <a:pt x="53544" y="89628"/>
                    <a:pt x="52931" y="87837"/>
                  </a:cubicBezTo>
                  <a:lnTo>
                    <a:pt x="47848" y="70247"/>
                  </a:lnTo>
                  <a:lnTo>
                    <a:pt x="17655" y="70247"/>
                  </a:lnTo>
                  <a:lnTo>
                    <a:pt x="12635" y="87789"/>
                  </a:lnTo>
                  <a:cubicBezTo>
                    <a:pt x="12071" y="89596"/>
                    <a:pt x="10554" y="90500"/>
                    <a:pt x="8101" y="90500"/>
                  </a:cubicBezTo>
                  <a:cubicBezTo>
                    <a:pt x="6132" y="90500"/>
                    <a:pt x="4309" y="89967"/>
                    <a:pt x="2581" y="88902"/>
                  </a:cubicBezTo>
                  <a:cubicBezTo>
                    <a:pt x="871" y="87837"/>
                    <a:pt x="0" y="86579"/>
                    <a:pt x="0" y="85110"/>
                  </a:cubicBezTo>
                  <a:close/>
                  <a:moveTo>
                    <a:pt x="20608" y="59919"/>
                  </a:moveTo>
                  <a:lnTo>
                    <a:pt x="44992" y="59919"/>
                  </a:lnTo>
                  <a:lnTo>
                    <a:pt x="32679" y="17768"/>
                  </a:lnTo>
                  <a:lnTo>
                    <a:pt x="20608"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23" name="Figura a mano libera: forma 822">
              <a:extLst>
                <a:ext uri="{FF2B5EF4-FFF2-40B4-BE49-F238E27FC236}">
                  <a16:creationId xmlns:a16="http://schemas.microsoft.com/office/drawing/2014/main" id="{F2D7DB44-5CCA-1E02-2005-EC656F5C9D2E}"/>
                </a:ext>
              </a:extLst>
            </p:cNvPr>
            <p:cNvSpPr/>
            <p:nvPr/>
          </p:nvSpPr>
          <p:spPr>
            <a:xfrm>
              <a:off x="11544718" y="4301611"/>
              <a:ext cx="65325" cy="89757"/>
            </a:xfrm>
            <a:custGeom>
              <a:avLst/>
              <a:gdLst>
                <a:gd name="connsiteX0" fmla="*/ 0 w 65325"/>
                <a:gd name="connsiteY0" fmla="*/ 5406 h 89757"/>
                <a:gd name="connsiteX1" fmla="*/ 2695 w 65325"/>
                <a:gd name="connsiteY1" fmla="*/ 1598 h 89757"/>
                <a:gd name="connsiteX2" fmla="*/ 8215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9 w 65325"/>
                <a:gd name="connsiteY7" fmla="*/ 1598 h 89757"/>
                <a:gd name="connsiteX8" fmla="*/ 65325 w 65325"/>
                <a:gd name="connsiteY8" fmla="*/ 5406 h 89757"/>
                <a:gd name="connsiteX9" fmla="*/ 64954 w 65325"/>
                <a:gd name="connsiteY9" fmla="*/ 7246 h 89757"/>
                <a:gd name="connsiteX10" fmla="*/ 39537 w 65325"/>
                <a:gd name="connsiteY10" fmla="*/ 53044 h 89757"/>
                <a:gd name="connsiteX11" fmla="*/ 39295 w 65325"/>
                <a:gd name="connsiteY11" fmla="*/ 54400 h 89757"/>
                <a:gd name="connsiteX12" fmla="*/ 39295 w 65325"/>
                <a:gd name="connsiteY12" fmla="*/ 85465 h 89757"/>
                <a:gd name="connsiteX13" fmla="*/ 37326 w 65325"/>
                <a:gd name="connsiteY13" fmla="*/ 88596 h 89757"/>
                <a:gd name="connsiteX14" fmla="*/ 32776 w 65325"/>
                <a:gd name="connsiteY14" fmla="*/ 89758 h 89757"/>
                <a:gd name="connsiteX15" fmla="*/ 28176 w 65325"/>
                <a:gd name="connsiteY15" fmla="*/ 88596 h 89757"/>
                <a:gd name="connsiteX16" fmla="*/ 26273 w 65325"/>
                <a:gd name="connsiteY16" fmla="*/ 85465 h 89757"/>
                <a:gd name="connsiteX17" fmla="*/ 26273 w 65325"/>
                <a:gd name="connsiteY17" fmla="*/ 54400 h 89757"/>
                <a:gd name="connsiteX18" fmla="*/ 25901 w 65325"/>
                <a:gd name="connsiteY18" fmla="*/ 53044 h 89757"/>
                <a:gd name="connsiteX19" fmla="*/ 485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8"/>
                    <a:pt x="904" y="2663"/>
                    <a:pt x="2695" y="1598"/>
                  </a:cubicBezTo>
                  <a:cubicBezTo>
                    <a:pt x="4502" y="533"/>
                    <a:pt x="6342" y="0"/>
                    <a:pt x="8215" y="0"/>
                  </a:cubicBezTo>
                  <a:cubicBezTo>
                    <a:pt x="10021" y="0"/>
                    <a:pt x="11442" y="984"/>
                    <a:pt x="12507" y="2953"/>
                  </a:cubicBezTo>
                  <a:lnTo>
                    <a:pt x="32776" y="41877"/>
                  </a:lnTo>
                  <a:lnTo>
                    <a:pt x="52915" y="2953"/>
                  </a:lnTo>
                  <a:cubicBezTo>
                    <a:pt x="53900" y="984"/>
                    <a:pt x="55336" y="0"/>
                    <a:pt x="57208" y="0"/>
                  </a:cubicBezTo>
                  <a:cubicBezTo>
                    <a:pt x="59096" y="0"/>
                    <a:pt x="60904" y="533"/>
                    <a:pt x="62679" y="1598"/>
                  </a:cubicBezTo>
                  <a:cubicBezTo>
                    <a:pt x="64438" y="2663"/>
                    <a:pt x="65325" y="3938"/>
                    <a:pt x="65325" y="5406"/>
                  </a:cubicBezTo>
                  <a:cubicBezTo>
                    <a:pt x="65325" y="6149"/>
                    <a:pt x="65196" y="6762"/>
                    <a:pt x="64954" y="7246"/>
                  </a:cubicBezTo>
                  <a:lnTo>
                    <a:pt x="39537" y="53044"/>
                  </a:lnTo>
                  <a:cubicBezTo>
                    <a:pt x="39376" y="53529"/>
                    <a:pt x="39295" y="53981"/>
                    <a:pt x="39295" y="54400"/>
                  </a:cubicBezTo>
                  <a:lnTo>
                    <a:pt x="39295" y="85465"/>
                  </a:lnTo>
                  <a:cubicBezTo>
                    <a:pt x="39295" y="86772"/>
                    <a:pt x="38633" y="87821"/>
                    <a:pt x="37326" y="88596"/>
                  </a:cubicBezTo>
                  <a:cubicBezTo>
                    <a:pt x="36020" y="89370"/>
                    <a:pt x="34502" y="89758"/>
                    <a:pt x="32776" y="89758"/>
                  </a:cubicBezTo>
                  <a:cubicBezTo>
                    <a:pt x="30968" y="89758"/>
                    <a:pt x="29435" y="89370"/>
                    <a:pt x="28176" y="88596"/>
                  </a:cubicBezTo>
                  <a:cubicBezTo>
                    <a:pt x="26901" y="87821"/>
                    <a:pt x="26273" y="86772"/>
                    <a:pt x="26273" y="85465"/>
                  </a:cubicBezTo>
                  <a:lnTo>
                    <a:pt x="26273" y="54400"/>
                  </a:lnTo>
                  <a:cubicBezTo>
                    <a:pt x="26273" y="54239"/>
                    <a:pt x="26143" y="53787"/>
                    <a:pt x="25901" y="53044"/>
                  </a:cubicBezTo>
                  <a:lnTo>
                    <a:pt x="485" y="7246"/>
                  </a:lnTo>
                  <a:cubicBezTo>
                    <a:pt x="162"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24" name="Figura a mano libera: forma 823">
              <a:extLst>
                <a:ext uri="{FF2B5EF4-FFF2-40B4-BE49-F238E27FC236}">
                  <a16:creationId xmlns:a16="http://schemas.microsoft.com/office/drawing/2014/main" id="{A0DE28F9-E46E-3DF3-EFF0-7F0604298D9B}"/>
                </a:ext>
              </a:extLst>
            </p:cNvPr>
            <p:cNvSpPr/>
            <p:nvPr/>
          </p:nvSpPr>
          <p:spPr>
            <a:xfrm>
              <a:off x="11640269" y="4301627"/>
              <a:ext cx="53415" cy="89741"/>
            </a:xfrm>
            <a:custGeom>
              <a:avLst/>
              <a:gdLst>
                <a:gd name="connsiteX0" fmla="*/ 0 w 53415"/>
                <a:gd name="connsiteY0" fmla="*/ 85465 h 89741"/>
                <a:gd name="connsiteX1" fmla="*/ 0 w 53415"/>
                <a:gd name="connsiteY1" fmla="*/ 73572 h 89741"/>
                <a:gd name="connsiteX2" fmla="*/ 4002 w 53415"/>
                <a:gd name="connsiteY2" fmla="*/ 62776 h 89741"/>
                <a:gd name="connsiteX3" fmla="*/ 13879 w 53415"/>
                <a:gd name="connsiteY3" fmla="*/ 53206 h 89741"/>
                <a:gd name="connsiteX4" fmla="*/ 25659 w 53415"/>
                <a:gd name="connsiteY4" fmla="*/ 44621 h 89741"/>
                <a:gd name="connsiteX5" fmla="*/ 35664 w 53415"/>
                <a:gd name="connsiteY5" fmla="*/ 35180 h 89741"/>
                <a:gd name="connsiteX6" fmla="*/ 39779 w 53415"/>
                <a:gd name="connsiteY6" fmla="*/ 24884 h 89741"/>
                <a:gd name="connsiteX7" fmla="*/ 36407 w 53415"/>
                <a:gd name="connsiteY7" fmla="*/ 15879 h 89741"/>
                <a:gd name="connsiteX8" fmla="*/ 26514 w 53415"/>
                <a:gd name="connsiteY8" fmla="*/ 12022 h 89741"/>
                <a:gd name="connsiteX9" fmla="*/ 17542 w 53415"/>
                <a:gd name="connsiteY9" fmla="*/ 15073 h 89741"/>
                <a:gd name="connsiteX10" fmla="*/ 14105 w 53415"/>
                <a:gd name="connsiteY10" fmla="*/ 24094 h 89741"/>
                <a:gd name="connsiteX11" fmla="*/ 12200 w 53415"/>
                <a:gd name="connsiteY11" fmla="*/ 27515 h 89741"/>
                <a:gd name="connsiteX12" fmla="*/ 7230 w 53415"/>
                <a:gd name="connsiteY12" fmla="*/ 28983 h 89741"/>
                <a:gd name="connsiteX13" fmla="*/ 1340 w 53415"/>
                <a:gd name="connsiteY13" fmla="*/ 21737 h 89741"/>
                <a:gd name="connsiteX14" fmla="*/ 8763 w 53415"/>
                <a:gd name="connsiteY14" fmla="*/ 6084 h 89741"/>
                <a:gd name="connsiteX15" fmla="*/ 26514 w 53415"/>
                <a:gd name="connsiteY15" fmla="*/ 0 h 89741"/>
                <a:gd name="connsiteX16" fmla="*/ 45121 w 53415"/>
                <a:gd name="connsiteY16" fmla="*/ 6842 h 89741"/>
                <a:gd name="connsiteX17" fmla="*/ 52803 w 53415"/>
                <a:gd name="connsiteY17" fmla="*/ 24529 h 89741"/>
                <a:gd name="connsiteX18" fmla="*/ 48687 w 53415"/>
                <a:gd name="connsiteY18" fmla="*/ 38311 h 89741"/>
                <a:gd name="connsiteX19" fmla="*/ 38747 w 53415"/>
                <a:gd name="connsiteY19" fmla="*/ 49220 h 89741"/>
                <a:gd name="connsiteX20" fmla="*/ 27079 w 53415"/>
                <a:gd name="connsiteY20" fmla="*/ 57676 h 89741"/>
                <a:gd name="connsiteX21" fmla="*/ 17138 w 53415"/>
                <a:gd name="connsiteY21" fmla="*/ 65696 h 89741"/>
                <a:gd name="connsiteX22" fmla="*/ 13024 w 53415"/>
                <a:gd name="connsiteY22" fmla="*/ 73539 h 89741"/>
                <a:gd name="connsiteX23" fmla="*/ 13024 w 53415"/>
                <a:gd name="connsiteY23" fmla="*/ 78203 h 89741"/>
                <a:gd name="connsiteX24" fmla="*/ 49123 w 53415"/>
                <a:gd name="connsiteY24" fmla="*/ 78203 h 89741"/>
                <a:gd name="connsiteX25" fmla="*/ 52125 w 53415"/>
                <a:gd name="connsiteY25" fmla="*/ 79865 h 89741"/>
                <a:gd name="connsiteX26" fmla="*/ 53416 w 53415"/>
                <a:gd name="connsiteY26" fmla="*/ 83851 h 89741"/>
                <a:gd name="connsiteX27" fmla="*/ 52141 w 53415"/>
                <a:gd name="connsiteY27" fmla="*/ 87966 h 89741"/>
                <a:gd name="connsiteX28" fmla="*/ 49155 w 53415"/>
                <a:gd name="connsiteY28" fmla="*/ 89741 h 89741"/>
                <a:gd name="connsiteX29" fmla="*/ 5729 w 53415"/>
                <a:gd name="connsiteY29" fmla="*/ 89741 h 89741"/>
                <a:gd name="connsiteX30" fmla="*/ 1888 w 53415"/>
                <a:gd name="connsiteY30" fmla="*/ 88515 h 89741"/>
                <a:gd name="connsiteX31" fmla="*/ 0 w 53415"/>
                <a:gd name="connsiteY31" fmla="*/ 8546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415" h="89741">
                  <a:moveTo>
                    <a:pt x="0" y="85465"/>
                  </a:moveTo>
                  <a:lnTo>
                    <a:pt x="0" y="73572"/>
                  </a:lnTo>
                  <a:cubicBezTo>
                    <a:pt x="0" y="69892"/>
                    <a:pt x="1340" y="66293"/>
                    <a:pt x="4002" y="62776"/>
                  </a:cubicBezTo>
                  <a:cubicBezTo>
                    <a:pt x="6665" y="59257"/>
                    <a:pt x="9957" y="56062"/>
                    <a:pt x="13879" y="53206"/>
                  </a:cubicBezTo>
                  <a:lnTo>
                    <a:pt x="25659" y="44621"/>
                  </a:lnTo>
                  <a:cubicBezTo>
                    <a:pt x="29597" y="41764"/>
                    <a:pt x="32921" y="38618"/>
                    <a:pt x="35664" y="35180"/>
                  </a:cubicBezTo>
                  <a:cubicBezTo>
                    <a:pt x="38408" y="31743"/>
                    <a:pt x="39779" y="28322"/>
                    <a:pt x="39779" y="24884"/>
                  </a:cubicBezTo>
                  <a:cubicBezTo>
                    <a:pt x="39779" y="21447"/>
                    <a:pt x="38650" y="18445"/>
                    <a:pt x="36407" y="15879"/>
                  </a:cubicBezTo>
                  <a:cubicBezTo>
                    <a:pt x="34148" y="13314"/>
                    <a:pt x="30855" y="12022"/>
                    <a:pt x="26514" y="12022"/>
                  </a:cubicBezTo>
                  <a:cubicBezTo>
                    <a:pt x="22835" y="12022"/>
                    <a:pt x="19833" y="13039"/>
                    <a:pt x="17542" y="15073"/>
                  </a:cubicBezTo>
                  <a:cubicBezTo>
                    <a:pt x="15250" y="17106"/>
                    <a:pt x="14105" y="20107"/>
                    <a:pt x="14105" y="24094"/>
                  </a:cubicBezTo>
                  <a:cubicBezTo>
                    <a:pt x="14105" y="25401"/>
                    <a:pt x="13475" y="26530"/>
                    <a:pt x="12200" y="27515"/>
                  </a:cubicBezTo>
                  <a:cubicBezTo>
                    <a:pt x="10925" y="28483"/>
                    <a:pt x="9279" y="28983"/>
                    <a:pt x="7230" y="28983"/>
                  </a:cubicBezTo>
                  <a:cubicBezTo>
                    <a:pt x="3292" y="28983"/>
                    <a:pt x="1340" y="26563"/>
                    <a:pt x="1340" y="21737"/>
                  </a:cubicBezTo>
                  <a:cubicBezTo>
                    <a:pt x="1340" y="15347"/>
                    <a:pt x="3809" y="10134"/>
                    <a:pt x="8763" y="6084"/>
                  </a:cubicBezTo>
                  <a:cubicBezTo>
                    <a:pt x="13717" y="2033"/>
                    <a:pt x="19624" y="0"/>
                    <a:pt x="26514" y="0"/>
                  </a:cubicBezTo>
                  <a:cubicBezTo>
                    <a:pt x="33792" y="0"/>
                    <a:pt x="40005" y="2275"/>
                    <a:pt x="45121" y="6842"/>
                  </a:cubicBezTo>
                  <a:cubicBezTo>
                    <a:pt x="50237" y="11409"/>
                    <a:pt x="52803" y="17300"/>
                    <a:pt x="52803" y="24529"/>
                  </a:cubicBezTo>
                  <a:cubicBezTo>
                    <a:pt x="52803" y="29435"/>
                    <a:pt x="51431" y="34034"/>
                    <a:pt x="48687" y="38311"/>
                  </a:cubicBezTo>
                  <a:cubicBezTo>
                    <a:pt x="45944" y="42603"/>
                    <a:pt x="42636" y="46234"/>
                    <a:pt x="38747" y="49220"/>
                  </a:cubicBezTo>
                  <a:cubicBezTo>
                    <a:pt x="34857" y="52205"/>
                    <a:pt x="30968" y="55029"/>
                    <a:pt x="27079" y="57676"/>
                  </a:cubicBezTo>
                  <a:cubicBezTo>
                    <a:pt x="23190" y="60339"/>
                    <a:pt x="19882" y="63001"/>
                    <a:pt x="17138" y="65696"/>
                  </a:cubicBezTo>
                  <a:cubicBezTo>
                    <a:pt x="14395" y="68391"/>
                    <a:pt x="13024" y="71006"/>
                    <a:pt x="13024" y="73539"/>
                  </a:cubicBezTo>
                  <a:lnTo>
                    <a:pt x="13024" y="78203"/>
                  </a:lnTo>
                  <a:lnTo>
                    <a:pt x="49123" y="78203"/>
                  </a:lnTo>
                  <a:cubicBezTo>
                    <a:pt x="50269" y="78203"/>
                    <a:pt x="51269" y="78752"/>
                    <a:pt x="52125" y="79865"/>
                  </a:cubicBezTo>
                  <a:cubicBezTo>
                    <a:pt x="52980" y="80963"/>
                    <a:pt x="53416" y="82302"/>
                    <a:pt x="53416" y="83851"/>
                  </a:cubicBezTo>
                  <a:cubicBezTo>
                    <a:pt x="53416" y="85401"/>
                    <a:pt x="52997" y="86772"/>
                    <a:pt x="52141" y="87966"/>
                  </a:cubicBezTo>
                  <a:cubicBezTo>
                    <a:pt x="51286" y="89161"/>
                    <a:pt x="50285" y="89741"/>
                    <a:pt x="49155" y="89741"/>
                  </a:cubicBezTo>
                  <a:lnTo>
                    <a:pt x="5729" y="89741"/>
                  </a:lnTo>
                  <a:cubicBezTo>
                    <a:pt x="4422" y="89741"/>
                    <a:pt x="3147" y="89338"/>
                    <a:pt x="1888" y="88515"/>
                  </a:cubicBezTo>
                  <a:cubicBezTo>
                    <a:pt x="630" y="87708"/>
                    <a:pt x="0" y="86691"/>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25" name="Figura a mano libera: forma 824">
              <a:extLst>
                <a:ext uri="{FF2B5EF4-FFF2-40B4-BE49-F238E27FC236}">
                  <a16:creationId xmlns:a16="http://schemas.microsoft.com/office/drawing/2014/main" id="{73008FBC-3031-2603-CDA6-2545CD178C10}"/>
                </a:ext>
              </a:extLst>
            </p:cNvPr>
            <p:cNvSpPr/>
            <p:nvPr/>
          </p:nvSpPr>
          <p:spPr>
            <a:xfrm>
              <a:off x="11703384" y="4301627"/>
              <a:ext cx="55513" cy="90499"/>
            </a:xfrm>
            <a:custGeom>
              <a:avLst/>
              <a:gdLst>
                <a:gd name="connsiteX0" fmla="*/ 0 w 55513"/>
                <a:gd name="connsiteY0" fmla="*/ 63114 h 90499"/>
                <a:gd name="connsiteX1" fmla="*/ 0 w 55513"/>
                <a:gd name="connsiteY1" fmla="*/ 27386 h 90499"/>
                <a:gd name="connsiteX2" fmla="*/ 7487 w 55513"/>
                <a:gd name="connsiteY2" fmla="*/ 6633 h 90499"/>
                <a:gd name="connsiteX3" fmla="*/ 27708 w 55513"/>
                <a:gd name="connsiteY3" fmla="*/ 0 h 90499"/>
                <a:gd name="connsiteX4" fmla="*/ 47977 w 55513"/>
                <a:gd name="connsiteY4" fmla="*/ 6633 h 90499"/>
                <a:gd name="connsiteX5" fmla="*/ 55513 w 55513"/>
                <a:gd name="connsiteY5" fmla="*/ 27386 h 90499"/>
                <a:gd name="connsiteX6" fmla="*/ 55513 w 55513"/>
                <a:gd name="connsiteY6" fmla="*/ 63114 h 90499"/>
                <a:gd name="connsiteX7" fmla="*/ 47977 w 55513"/>
                <a:gd name="connsiteY7" fmla="*/ 83867 h 90499"/>
                <a:gd name="connsiteX8" fmla="*/ 27708 w 55513"/>
                <a:gd name="connsiteY8" fmla="*/ 90500 h 90499"/>
                <a:gd name="connsiteX9" fmla="*/ 7487 w 55513"/>
                <a:gd name="connsiteY9" fmla="*/ 83867 h 90499"/>
                <a:gd name="connsiteX10" fmla="*/ 0 w 55513"/>
                <a:gd name="connsiteY10" fmla="*/ 63114 h 90499"/>
                <a:gd name="connsiteX11" fmla="*/ 13023 w 55513"/>
                <a:gd name="connsiteY11" fmla="*/ 63114 h 90499"/>
                <a:gd name="connsiteX12" fmla="*/ 27756 w 55513"/>
                <a:gd name="connsiteY12" fmla="*/ 78962 h 90499"/>
                <a:gd name="connsiteX13" fmla="*/ 38649 w 55513"/>
                <a:gd name="connsiteY13" fmla="*/ 75024 h 90499"/>
                <a:gd name="connsiteX14" fmla="*/ 42490 w 55513"/>
                <a:gd name="connsiteY14" fmla="*/ 63114 h 90499"/>
                <a:gd name="connsiteX15" fmla="*/ 42490 w 55513"/>
                <a:gd name="connsiteY15" fmla="*/ 27386 h 90499"/>
                <a:gd name="connsiteX16" fmla="*/ 38649 w 55513"/>
                <a:gd name="connsiteY16" fmla="*/ 15476 h 90499"/>
                <a:gd name="connsiteX17" fmla="*/ 27756 w 55513"/>
                <a:gd name="connsiteY17" fmla="*/ 11538 h 90499"/>
                <a:gd name="connsiteX18" fmla="*/ 13023 w 55513"/>
                <a:gd name="connsiteY18" fmla="*/ 27386 h 90499"/>
                <a:gd name="connsiteX19" fmla="*/ 13023 w 55513"/>
                <a:gd name="connsiteY19" fmla="*/ 63114 h 90499"/>
                <a:gd name="connsiteX20" fmla="*/ 23899 w 55513"/>
                <a:gd name="connsiteY20" fmla="*/ 49010 h 90499"/>
                <a:gd name="connsiteX21" fmla="*/ 22350 w 55513"/>
                <a:gd name="connsiteY21" fmla="*/ 45250 h 90499"/>
                <a:gd name="connsiteX22" fmla="*/ 23899 w 55513"/>
                <a:gd name="connsiteY22" fmla="*/ 41554 h 90499"/>
                <a:gd name="connsiteX23" fmla="*/ 27886 w 55513"/>
                <a:gd name="connsiteY23" fmla="*/ 40151 h 90499"/>
                <a:gd name="connsiteX24" fmla="*/ 31807 w 55513"/>
                <a:gd name="connsiteY24" fmla="*/ 41554 h 90499"/>
                <a:gd name="connsiteX25" fmla="*/ 33292 w 55513"/>
                <a:gd name="connsiteY25" fmla="*/ 45250 h 90499"/>
                <a:gd name="connsiteX26" fmla="*/ 31807 w 55513"/>
                <a:gd name="connsiteY26" fmla="*/ 49010 h 90499"/>
                <a:gd name="connsiteX27" fmla="*/ 27886 w 55513"/>
                <a:gd name="connsiteY27" fmla="*/ 50462 h 90499"/>
                <a:gd name="connsiteX28" fmla="*/ 23899 w 55513"/>
                <a:gd name="connsiteY28" fmla="*/ 49010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513" h="90499">
                  <a:moveTo>
                    <a:pt x="0" y="63114"/>
                  </a:moveTo>
                  <a:lnTo>
                    <a:pt x="0" y="27386"/>
                  </a:lnTo>
                  <a:cubicBezTo>
                    <a:pt x="0" y="17977"/>
                    <a:pt x="2501" y="11054"/>
                    <a:pt x="7487" y="6633"/>
                  </a:cubicBezTo>
                  <a:cubicBezTo>
                    <a:pt x="12474" y="2211"/>
                    <a:pt x="19219" y="0"/>
                    <a:pt x="27708" y="0"/>
                  </a:cubicBezTo>
                  <a:cubicBezTo>
                    <a:pt x="36196" y="0"/>
                    <a:pt x="42942" y="2211"/>
                    <a:pt x="47977" y="6633"/>
                  </a:cubicBezTo>
                  <a:cubicBezTo>
                    <a:pt x="52996" y="11054"/>
                    <a:pt x="55513" y="17977"/>
                    <a:pt x="55513" y="27386"/>
                  </a:cubicBezTo>
                  <a:lnTo>
                    <a:pt x="55513" y="63114"/>
                  </a:lnTo>
                  <a:cubicBezTo>
                    <a:pt x="55513" y="72523"/>
                    <a:pt x="52996" y="79446"/>
                    <a:pt x="47977" y="83867"/>
                  </a:cubicBezTo>
                  <a:cubicBezTo>
                    <a:pt x="42942" y="88289"/>
                    <a:pt x="36196" y="90500"/>
                    <a:pt x="27708" y="90500"/>
                  </a:cubicBezTo>
                  <a:cubicBezTo>
                    <a:pt x="19219" y="90500"/>
                    <a:pt x="12490" y="88289"/>
                    <a:pt x="7487" y="83867"/>
                  </a:cubicBezTo>
                  <a:cubicBezTo>
                    <a:pt x="2501" y="79446"/>
                    <a:pt x="0" y="72523"/>
                    <a:pt x="0" y="63114"/>
                  </a:cubicBezTo>
                  <a:close/>
                  <a:moveTo>
                    <a:pt x="13023" y="63114"/>
                  </a:moveTo>
                  <a:cubicBezTo>
                    <a:pt x="13023" y="73668"/>
                    <a:pt x="17929" y="78962"/>
                    <a:pt x="27756" y="78962"/>
                  </a:cubicBezTo>
                  <a:cubicBezTo>
                    <a:pt x="32468" y="78962"/>
                    <a:pt x="36099" y="77654"/>
                    <a:pt x="38649" y="75024"/>
                  </a:cubicBezTo>
                  <a:cubicBezTo>
                    <a:pt x="41215" y="72410"/>
                    <a:pt x="42490" y="68440"/>
                    <a:pt x="42490" y="63114"/>
                  </a:cubicBezTo>
                  <a:lnTo>
                    <a:pt x="42490" y="27386"/>
                  </a:lnTo>
                  <a:cubicBezTo>
                    <a:pt x="42490" y="22060"/>
                    <a:pt x="41215" y="18090"/>
                    <a:pt x="38649" y="15476"/>
                  </a:cubicBezTo>
                  <a:cubicBezTo>
                    <a:pt x="36084" y="12862"/>
                    <a:pt x="32453" y="11538"/>
                    <a:pt x="27756" y="11538"/>
                  </a:cubicBezTo>
                  <a:cubicBezTo>
                    <a:pt x="17929" y="11538"/>
                    <a:pt x="13023" y="16816"/>
                    <a:pt x="13023" y="27386"/>
                  </a:cubicBezTo>
                  <a:lnTo>
                    <a:pt x="13023" y="63114"/>
                  </a:lnTo>
                  <a:close/>
                  <a:moveTo>
                    <a:pt x="23899" y="49010"/>
                  </a:moveTo>
                  <a:cubicBezTo>
                    <a:pt x="22867" y="48042"/>
                    <a:pt x="22350" y="46783"/>
                    <a:pt x="22350" y="45250"/>
                  </a:cubicBezTo>
                  <a:cubicBezTo>
                    <a:pt x="22350" y="43717"/>
                    <a:pt x="22867" y="42474"/>
                    <a:pt x="23899" y="41554"/>
                  </a:cubicBezTo>
                  <a:cubicBezTo>
                    <a:pt x="24932" y="40619"/>
                    <a:pt x="26256" y="40151"/>
                    <a:pt x="27886" y="40151"/>
                  </a:cubicBezTo>
                  <a:cubicBezTo>
                    <a:pt x="29515" y="40151"/>
                    <a:pt x="30822" y="40619"/>
                    <a:pt x="31807" y="41554"/>
                  </a:cubicBezTo>
                  <a:cubicBezTo>
                    <a:pt x="32791" y="42490"/>
                    <a:pt x="33292" y="43717"/>
                    <a:pt x="33292" y="45250"/>
                  </a:cubicBezTo>
                  <a:cubicBezTo>
                    <a:pt x="33292" y="46783"/>
                    <a:pt x="32791" y="48042"/>
                    <a:pt x="31807" y="49010"/>
                  </a:cubicBezTo>
                  <a:cubicBezTo>
                    <a:pt x="30822" y="49978"/>
                    <a:pt x="29515" y="50462"/>
                    <a:pt x="27886" y="50462"/>
                  </a:cubicBezTo>
                  <a:cubicBezTo>
                    <a:pt x="26256" y="50462"/>
                    <a:pt x="24916" y="49978"/>
                    <a:pt x="23899" y="49010"/>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26" name="Figura a mano libera: forma 825">
              <a:extLst>
                <a:ext uri="{FF2B5EF4-FFF2-40B4-BE49-F238E27FC236}">
                  <a16:creationId xmlns:a16="http://schemas.microsoft.com/office/drawing/2014/main" id="{ECDE3279-A763-1EC2-ECEE-34D6CD2EFACD}"/>
                </a:ext>
              </a:extLst>
            </p:cNvPr>
            <p:cNvSpPr/>
            <p:nvPr/>
          </p:nvSpPr>
          <p:spPr>
            <a:xfrm>
              <a:off x="11765530" y="4301482"/>
              <a:ext cx="24416" cy="89886"/>
            </a:xfrm>
            <a:custGeom>
              <a:avLst/>
              <a:gdLst>
                <a:gd name="connsiteX0" fmla="*/ 0 w 24416"/>
                <a:gd name="connsiteY0" fmla="*/ 18671 h 89886"/>
                <a:gd name="connsiteX1" fmla="*/ 2582 w 24416"/>
                <a:gd name="connsiteY1" fmla="*/ 13636 h 89886"/>
                <a:gd name="connsiteX2" fmla="*/ 15347 w 24416"/>
                <a:gd name="connsiteY2" fmla="*/ 1356 h 89886"/>
                <a:gd name="connsiteX3" fmla="*/ 18655 w 24416"/>
                <a:gd name="connsiteY3" fmla="*/ 0 h 89886"/>
                <a:gd name="connsiteX4" fmla="*/ 22641 w 24416"/>
                <a:gd name="connsiteY4" fmla="*/ 1162 h 89886"/>
                <a:gd name="connsiteX5" fmla="*/ 24416 w 24416"/>
                <a:gd name="connsiteY5" fmla="*/ 4293 h 89886"/>
                <a:gd name="connsiteX6" fmla="*/ 24416 w 24416"/>
                <a:gd name="connsiteY6" fmla="*/ 85594 h 89886"/>
                <a:gd name="connsiteX7" fmla="*/ 22448 w 24416"/>
                <a:gd name="connsiteY7" fmla="*/ 88725 h 89886"/>
                <a:gd name="connsiteX8" fmla="*/ 17896 w 24416"/>
                <a:gd name="connsiteY8" fmla="*/ 89887 h 89886"/>
                <a:gd name="connsiteX9" fmla="*/ 13298 w 24416"/>
                <a:gd name="connsiteY9" fmla="*/ 88725 h 89886"/>
                <a:gd name="connsiteX10" fmla="*/ 11393 w 24416"/>
                <a:gd name="connsiteY10" fmla="*/ 85594 h 89886"/>
                <a:gd name="connsiteX11" fmla="*/ 11393 w 24416"/>
                <a:gd name="connsiteY11" fmla="*/ 17316 h 89886"/>
                <a:gd name="connsiteX12" fmla="*/ 7100 w 24416"/>
                <a:gd name="connsiteY12" fmla="*/ 22722 h 89886"/>
                <a:gd name="connsiteX13" fmla="*/ 4406 w 24416"/>
                <a:gd name="connsiteY13" fmla="*/ 23948 h 89886"/>
                <a:gd name="connsiteX14" fmla="*/ 1275 w 24416"/>
                <a:gd name="connsiteY14" fmla="*/ 22286 h 89886"/>
                <a:gd name="connsiteX15" fmla="*/ 0 w 24416"/>
                <a:gd name="connsiteY15" fmla="*/ 18671 h 8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16" h="89886">
                  <a:moveTo>
                    <a:pt x="0" y="18671"/>
                  </a:moveTo>
                  <a:cubicBezTo>
                    <a:pt x="0" y="16541"/>
                    <a:pt x="855" y="14863"/>
                    <a:pt x="2582" y="13636"/>
                  </a:cubicBezTo>
                  <a:lnTo>
                    <a:pt x="15347" y="1356"/>
                  </a:lnTo>
                  <a:cubicBezTo>
                    <a:pt x="16250" y="452"/>
                    <a:pt x="17348" y="0"/>
                    <a:pt x="18655" y="0"/>
                  </a:cubicBezTo>
                  <a:cubicBezTo>
                    <a:pt x="20124" y="0"/>
                    <a:pt x="21463" y="387"/>
                    <a:pt x="22641" y="1162"/>
                  </a:cubicBezTo>
                  <a:cubicBezTo>
                    <a:pt x="23835" y="1936"/>
                    <a:pt x="24416" y="2985"/>
                    <a:pt x="24416" y="4293"/>
                  </a:cubicBezTo>
                  <a:lnTo>
                    <a:pt x="24416" y="85594"/>
                  </a:lnTo>
                  <a:cubicBezTo>
                    <a:pt x="24416" y="86901"/>
                    <a:pt x="23755" y="87950"/>
                    <a:pt x="22448" y="88725"/>
                  </a:cubicBezTo>
                  <a:cubicBezTo>
                    <a:pt x="21140" y="89499"/>
                    <a:pt x="19624" y="89887"/>
                    <a:pt x="17896" y="89887"/>
                  </a:cubicBezTo>
                  <a:cubicBezTo>
                    <a:pt x="16090" y="89887"/>
                    <a:pt x="14556" y="89499"/>
                    <a:pt x="13298" y="88725"/>
                  </a:cubicBezTo>
                  <a:cubicBezTo>
                    <a:pt x="12023" y="87950"/>
                    <a:pt x="11393" y="86901"/>
                    <a:pt x="11393" y="85594"/>
                  </a:cubicBezTo>
                  <a:lnTo>
                    <a:pt x="11393" y="17316"/>
                  </a:lnTo>
                  <a:lnTo>
                    <a:pt x="7100" y="22722"/>
                  </a:lnTo>
                  <a:cubicBezTo>
                    <a:pt x="6278" y="23545"/>
                    <a:pt x="5374" y="23948"/>
                    <a:pt x="4406" y="23948"/>
                  </a:cubicBezTo>
                  <a:cubicBezTo>
                    <a:pt x="3179" y="23948"/>
                    <a:pt x="2130" y="23400"/>
                    <a:pt x="1275" y="22286"/>
                  </a:cubicBezTo>
                  <a:cubicBezTo>
                    <a:pt x="420" y="21189"/>
                    <a:pt x="0" y="19995"/>
                    <a:pt x="0" y="186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27" name="Figura a mano libera: forma 826">
              <a:extLst>
                <a:ext uri="{FF2B5EF4-FFF2-40B4-BE49-F238E27FC236}">
                  <a16:creationId xmlns:a16="http://schemas.microsoft.com/office/drawing/2014/main" id="{30214DBE-A0D8-5F54-E05D-CC653DA669CB}"/>
                </a:ext>
              </a:extLst>
            </p:cNvPr>
            <p:cNvSpPr/>
            <p:nvPr/>
          </p:nvSpPr>
          <p:spPr>
            <a:xfrm>
              <a:off x="11801984" y="4301611"/>
              <a:ext cx="55126" cy="90500"/>
            </a:xfrm>
            <a:custGeom>
              <a:avLst/>
              <a:gdLst>
                <a:gd name="connsiteX0" fmla="*/ 17 w 55126"/>
                <a:gd name="connsiteY0" fmla="*/ 68650 h 90500"/>
                <a:gd name="connsiteX1" fmla="*/ 1485 w 55126"/>
                <a:gd name="connsiteY1" fmla="*/ 64357 h 90500"/>
                <a:gd name="connsiteX2" fmla="*/ 6149 w 55126"/>
                <a:gd name="connsiteY2" fmla="*/ 63131 h 90500"/>
                <a:gd name="connsiteX3" fmla="*/ 12894 w 55126"/>
                <a:gd name="connsiteY3" fmla="*/ 68036 h 90500"/>
                <a:gd name="connsiteX4" fmla="*/ 17009 w 55126"/>
                <a:gd name="connsiteY4" fmla="*/ 75960 h 90500"/>
                <a:gd name="connsiteX5" fmla="*/ 27257 w 55126"/>
                <a:gd name="connsiteY5" fmla="*/ 78962 h 90500"/>
                <a:gd name="connsiteX6" fmla="*/ 42119 w 55126"/>
                <a:gd name="connsiteY6" fmla="*/ 63098 h 90500"/>
                <a:gd name="connsiteX7" fmla="*/ 42119 w 55126"/>
                <a:gd name="connsiteY7" fmla="*/ 47606 h 90500"/>
                <a:gd name="connsiteX8" fmla="*/ 25046 w 55126"/>
                <a:gd name="connsiteY8" fmla="*/ 54529 h 90500"/>
                <a:gd name="connsiteX9" fmla="*/ 0 w 55126"/>
                <a:gd name="connsiteY9" fmla="*/ 29532 h 90500"/>
                <a:gd name="connsiteX10" fmla="*/ 0 w 55126"/>
                <a:gd name="connsiteY10" fmla="*/ 27321 h 90500"/>
                <a:gd name="connsiteX11" fmla="*/ 7488 w 55126"/>
                <a:gd name="connsiteY11" fmla="*/ 6616 h 90500"/>
                <a:gd name="connsiteX12" fmla="*/ 27499 w 55126"/>
                <a:gd name="connsiteY12" fmla="*/ 0 h 90500"/>
                <a:gd name="connsiteX13" fmla="*/ 47574 w 55126"/>
                <a:gd name="connsiteY13" fmla="*/ 6633 h 90500"/>
                <a:gd name="connsiteX14" fmla="*/ 55126 w 55126"/>
                <a:gd name="connsiteY14" fmla="*/ 27386 h 90500"/>
                <a:gd name="connsiteX15" fmla="*/ 55126 w 55126"/>
                <a:gd name="connsiteY15" fmla="*/ 63114 h 90500"/>
                <a:gd name="connsiteX16" fmla="*/ 47445 w 55126"/>
                <a:gd name="connsiteY16" fmla="*/ 83867 h 90500"/>
                <a:gd name="connsiteX17" fmla="*/ 26870 w 55126"/>
                <a:gd name="connsiteY17" fmla="*/ 90500 h 90500"/>
                <a:gd name="connsiteX18" fmla="*/ 7037 w 55126"/>
                <a:gd name="connsiteY18" fmla="*/ 83932 h 90500"/>
                <a:gd name="connsiteX19" fmla="*/ 17 w 55126"/>
                <a:gd name="connsiteY19" fmla="*/ 68650 h 90500"/>
                <a:gd name="connsiteX20" fmla="*/ 13024 w 55126"/>
                <a:gd name="connsiteY20" fmla="*/ 28854 h 90500"/>
                <a:gd name="connsiteX21" fmla="*/ 27644 w 55126"/>
                <a:gd name="connsiteY21" fmla="*/ 44217 h 90500"/>
                <a:gd name="connsiteX22" fmla="*/ 42136 w 55126"/>
                <a:gd name="connsiteY22" fmla="*/ 29952 h 90500"/>
                <a:gd name="connsiteX23" fmla="*/ 42136 w 55126"/>
                <a:gd name="connsiteY23" fmla="*/ 26788 h 90500"/>
                <a:gd name="connsiteX24" fmla="*/ 27515 w 55126"/>
                <a:gd name="connsiteY24" fmla="*/ 11070 h 90500"/>
                <a:gd name="connsiteX25" fmla="*/ 13024 w 55126"/>
                <a:gd name="connsiteY25" fmla="*/ 26788 h 90500"/>
                <a:gd name="connsiteX26" fmla="*/ 13024 w 55126"/>
                <a:gd name="connsiteY26" fmla="*/ 28854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126" h="90500">
                  <a:moveTo>
                    <a:pt x="17" y="68650"/>
                  </a:moveTo>
                  <a:cubicBezTo>
                    <a:pt x="17" y="66600"/>
                    <a:pt x="500" y="65164"/>
                    <a:pt x="1485" y="64357"/>
                  </a:cubicBezTo>
                  <a:cubicBezTo>
                    <a:pt x="2470" y="63534"/>
                    <a:pt x="4019" y="63131"/>
                    <a:pt x="6149" y="63131"/>
                  </a:cubicBezTo>
                  <a:cubicBezTo>
                    <a:pt x="10651" y="63131"/>
                    <a:pt x="12894" y="64777"/>
                    <a:pt x="12894" y="68036"/>
                  </a:cubicBezTo>
                  <a:cubicBezTo>
                    <a:pt x="12894" y="71312"/>
                    <a:pt x="14266" y="73959"/>
                    <a:pt x="17009" y="75960"/>
                  </a:cubicBezTo>
                  <a:cubicBezTo>
                    <a:pt x="19753" y="77961"/>
                    <a:pt x="23174" y="78962"/>
                    <a:pt x="27257" y="78962"/>
                  </a:cubicBezTo>
                  <a:cubicBezTo>
                    <a:pt x="37165" y="78962"/>
                    <a:pt x="42119" y="73668"/>
                    <a:pt x="42119" y="63098"/>
                  </a:cubicBezTo>
                  <a:lnTo>
                    <a:pt x="42119" y="47606"/>
                  </a:lnTo>
                  <a:cubicBezTo>
                    <a:pt x="38440" y="52221"/>
                    <a:pt x="32743" y="54529"/>
                    <a:pt x="25046" y="54529"/>
                  </a:cubicBezTo>
                  <a:cubicBezTo>
                    <a:pt x="8344" y="54529"/>
                    <a:pt x="0" y="46202"/>
                    <a:pt x="0" y="29532"/>
                  </a:cubicBezTo>
                  <a:lnTo>
                    <a:pt x="0" y="27321"/>
                  </a:lnTo>
                  <a:cubicBezTo>
                    <a:pt x="0" y="17929"/>
                    <a:pt x="2502" y="11022"/>
                    <a:pt x="7488" y="6616"/>
                  </a:cubicBezTo>
                  <a:cubicBezTo>
                    <a:pt x="12474" y="2211"/>
                    <a:pt x="19156" y="0"/>
                    <a:pt x="27499" y="0"/>
                  </a:cubicBezTo>
                  <a:cubicBezTo>
                    <a:pt x="35842" y="0"/>
                    <a:pt x="42539" y="2211"/>
                    <a:pt x="47574" y="6633"/>
                  </a:cubicBezTo>
                  <a:cubicBezTo>
                    <a:pt x="52609" y="11054"/>
                    <a:pt x="55126" y="17977"/>
                    <a:pt x="55126" y="27386"/>
                  </a:cubicBezTo>
                  <a:lnTo>
                    <a:pt x="55126" y="63114"/>
                  </a:lnTo>
                  <a:cubicBezTo>
                    <a:pt x="55126" y="72523"/>
                    <a:pt x="52561" y="79446"/>
                    <a:pt x="47445" y="83867"/>
                  </a:cubicBezTo>
                  <a:cubicBezTo>
                    <a:pt x="42329" y="88289"/>
                    <a:pt x="35471" y="90500"/>
                    <a:pt x="26870" y="90500"/>
                  </a:cubicBezTo>
                  <a:cubicBezTo>
                    <a:pt x="18349" y="90500"/>
                    <a:pt x="11749" y="88305"/>
                    <a:pt x="7037" y="83932"/>
                  </a:cubicBezTo>
                  <a:cubicBezTo>
                    <a:pt x="2356" y="79559"/>
                    <a:pt x="17" y="74459"/>
                    <a:pt x="17" y="68650"/>
                  </a:cubicBezTo>
                  <a:close/>
                  <a:moveTo>
                    <a:pt x="13024" y="28854"/>
                  </a:moveTo>
                  <a:cubicBezTo>
                    <a:pt x="13024" y="39102"/>
                    <a:pt x="17897" y="44217"/>
                    <a:pt x="27644" y="44217"/>
                  </a:cubicBezTo>
                  <a:cubicBezTo>
                    <a:pt x="37310" y="44217"/>
                    <a:pt x="42136" y="39457"/>
                    <a:pt x="42136" y="29952"/>
                  </a:cubicBezTo>
                  <a:lnTo>
                    <a:pt x="42136" y="26788"/>
                  </a:lnTo>
                  <a:cubicBezTo>
                    <a:pt x="42136" y="16299"/>
                    <a:pt x="37262" y="11070"/>
                    <a:pt x="27515" y="11070"/>
                  </a:cubicBezTo>
                  <a:cubicBezTo>
                    <a:pt x="17848" y="11070"/>
                    <a:pt x="13024" y="16315"/>
                    <a:pt x="13024" y="26788"/>
                  </a:cubicBezTo>
                  <a:lnTo>
                    <a:pt x="13024" y="2885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28" name="Figura a mano libera: forma 827">
              <a:extLst>
                <a:ext uri="{FF2B5EF4-FFF2-40B4-BE49-F238E27FC236}">
                  <a16:creationId xmlns:a16="http://schemas.microsoft.com/office/drawing/2014/main" id="{CA8EE775-9CA5-C100-2655-B196AC211068}"/>
                </a:ext>
              </a:extLst>
            </p:cNvPr>
            <p:cNvSpPr/>
            <p:nvPr/>
          </p:nvSpPr>
          <p:spPr>
            <a:xfrm>
              <a:off x="11205537" y="4424273"/>
              <a:ext cx="53786" cy="89822"/>
            </a:xfrm>
            <a:custGeom>
              <a:avLst/>
              <a:gdLst>
                <a:gd name="connsiteX0" fmla="*/ 0 w 53786"/>
                <a:gd name="connsiteY0" fmla="*/ 85465 h 89822"/>
                <a:gd name="connsiteX1" fmla="*/ 0 w 53786"/>
                <a:gd name="connsiteY1" fmla="*/ 4293 h 89822"/>
                <a:gd name="connsiteX2" fmla="*/ 1726 w 53786"/>
                <a:gd name="connsiteY2" fmla="*/ 1162 h 89822"/>
                <a:gd name="connsiteX3" fmla="*/ 5777 w 53786"/>
                <a:gd name="connsiteY3" fmla="*/ 0 h 89822"/>
                <a:gd name="connsiteX4" fmla="*/ 49494 w 53786"/>
                <a:gd name="connsiteY4" fmla="*/ 0 h 89822"/>
                <a:gd name="connsiteX5" fmla="*/ 52689 w 53786"/>
                <a:gd name="connsiteY5" fmla="*/ 1727 h 89822"/>
                <a:gd name="connsiteX6" fmla="*/ 53786 w 53786"/>
                <a:gd name="connsiteY6" fmla="*/ 5664 h 89822"/>
                <a:gd name="connsiteX7" fmla="*/ 52625 w 53786"/>
                <a:gd name="connsiteY7" fmla="*/ 9844 h 89822"/>
                <a:gd name="connsiteX8" fmla="*/ 49494 w 53786"/>
                <a:gd name="connsiteY8" fmla="*/ 11571 h 89822"/>
                <a:gd name="connsiteX9" fmla="*/ 13023 w 53786"/>
                <a:gd name="connsiteY9" fmla="*/ 11571 h 89822"/>
                <a:gd name="connsiteX10" fmla="*/ 13023 w 53786"/>
                <a:gd name="connsiteY10" fmla="*/ 39699 h 89822"/>
                <a:gd name="connsiteX11" fmla="*/ 31936 w 53786"/>
                <a:gd name="connsiteY11" fmla="*/ 39699 h 89822"/>
                <a:gd name="connsiteX12" fmla="*/ 35067 w 53786"/>
                <a:gd name="connsiteY12" fmla="*/ 41232 h 89822"/>
                <a:gd name="connsiteX13" fmla="*/ 36229 w 53786"/>
                <a:gd name="connsiteY13" fmla="*/ 44976 h 89822"/>
                <a:gd name="connsiteX14" fmla="*/ 35132 w 53786"/>
                <a:gd name="connsiteY14" fmla="*/ 48478 h 89822"/>
                <a:gd name="connsiteX15" fmla="*/ 31936 w 53786"/>
                <a:gd name="connsiteY15" fmla="*/ 50011 h 89822"/>
                <a:gd name="connsiteX16" fmla="*/ 13023 w 53786"/>
                <a:gd name="connsiteY16" fmla="*/ 50011 h 89822"/>
                <a:gd name="connsiteX17" fmla="*/ 13023 w 53786"/>
                <a:gd name="connsiteY17" fmla="*/ 78251 h 89822"/>
                <a:gd name="connsiteX18" fmla="*/ 49494 w 53786"/>
                <a:gd name="connsiteY18" fmla="*/ 78251 h 89822"/>
                <a:gd name="connsiteX19" fmla="*/ 52625 w 53786"/>
                <a:gd name="connsiteY19" fmla="*/ 79978 h 89822"/>
                <a:gd name="connsiteX20" fmla="*/ 53786 w 53786"/>
                <a:gd name="connsiteY20" fmla="*/ 84158 h 89822"/>
                <a:gd name="connsiteX21" fmla="*/ 52689 w 53786"/>
                <a:gd name="connsiteY21" fmla="*/ 88095 h 89822"/>
                <a:gd name="connsiteX22" fmla="*/ 49494 w 53786"/>
                <a:gd name="connsiteY22" fmla="*/ 89822 h 89822"/>
                <a:gd name="connsiteX23" fmla="*/ 5777 w 53786"/>
                <a:gd name="connsiteY23" fmla="*/ 89822 h 89822"/>
                <a:gd name="connsiteX24" fmla="*/ 1726 w 53786"/>
                <a:gd name="connsiteY24" fmla="*/ 88660 h 89822"/>
                <a:gd name="connsiteX25" fmla="*/ 0 w 53786"/>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86" h="89822">
                  <a:moveTo>
                    <a:pt x="0" y="85465"/>
                  </a:moveTo>
                  <a:lnTo>
                    <a:pt x="0" y="4293"/>
                  </a:lnTo>
                  <a:cubicBezTo>
                    <a:pt x="0" y="2985"/>
                    <a:pt x="564" y="1936"/>
                    <a:pt x="1726" y="1162"/>
                  </a:cubicBezTo>
                  <a:cubicBezTo>
                    <a:pt x="2872" y="387"/>
                    <a:pt x="4227" y="0"/>
                    <a:pt x="5777" y="0"/>
                  </a:cubicBezTo>
                  <a:lnTo>
                    <a:pt x="49494" y="0"/>
                  </a:lnTo>
                  <a:cubicBezTo>
                    <a:pt x="50882" y="0"/>
                    <a:pt x="51947" y="581"/>
                    <a:pt x="52689" y="1727"/>
                  </a:cubicBezTo>
                  <a:cubicBezTo>
                    <a:pt x="53432" y="2873"/>
                    <a:pt x="53786" y="4180"/>
                    <a:pt x="53786" y="5664"/>
                  </a:cubicBezTo>
                  <a:cubicBezTo>
                    <a:pt x="53786" y="7310"/>
                    <a:pt x="53399" y="8698"/>
                    <a:pt x="52625" y="9844"/>
                  </a:cubicBezTo>
                  <a:cubicBezTo>
                    <a:pt x="51850" y="10990"/>
                    <a:pt x="50801" y="11571"/>
                    <a:pt x="49494" y="11571"/>
                  </a:cubicBezTo>
                  <a:lnTo>
                    <a:pt x="13023" y="11571"/>
                  </a:lnTo>
                  <a:lnTo>
                    <a:pt x="13023" y="39699"/>
                  </a:lnTo>
                  <a:lnTo>
                    <a:pt x="31936" y="39699"/>
                  </a:lnTo>
                  <a:cubicBezTo>
                    <a:pt x="33243" y="39699"/>
                    <a:pt x="34293" y="40215"/>
                    <a:pt x="35067" y="41232"/>
                  </a:cubicBezTo>
                  <a:cubicBezTo>
                    <a:pt x="35842" y="42248"/>
                    <a:pt x="36229" y="43507"/>
                    <a:pt x="36229" y="44976"/>
                  </a:cubicBezTo>
                  <a:cubicBezTo>
                    <a:pt x="36229" y="46283"/>
                    <a:pt x="35857" y="47461"/>
                    <a:pt x="35132" y="48478"/>
                  </a:cubicBezTo>
                  <a:cubicBezTo>
                    <a:pt x="34389" y="49510"/>
                    <a:pt x="33324" y="50011"/>
                    <a:pt x="31936" y="50011"/>
                  </a:cubicBezTo>
                  <a:lnTo>
                    <a:pt x="13023" y="50011"/>
                  </a:lnTo>
                  <a:lnTo>
                    <a:pt x="13023" y="78251"/>
                  </a:lnTo>
                  <a:lnTo>
                    <a:pt x="49494" y="78251"/>
                  </a:lnTo>
                  <a:cubicBezTo>
                    <a:pt x="50801" y="78251"/>
                    <a:pt x="51850" y="78832"/>
                    <a:pt x="52625" y="79978"/>
                  </a:cubicBezTo>
                  <a:cubicBezTo>
                    <a:pt x="53399" y="81124"/>
                    <a:pt x="53786" y="82512"/>
                    <a:pt x="53786" y="84158"/>
                  </a:cubicBezTo>
                  <a:cubicBezTo>
                    <a:pt x="53786" y="85627"/>
                    <a:pt x="53415" y="86950"/>
                    <a:pt x="52689" y="88095"/>
                  </a:cubicBezTo>
                  <a:cubicBezTo>
                    <a:pt x="51947" y="89241"/>
                    <a:pt x="50882" y="89822"/>
                    <a:pt x="49494" y="89822"/>
                  </a:cubicBezTo>
                  <a:lnTo>
                    <a:pt x="5777" y="89822"/>
                  </a:lnTo>
                  <a:cubicBezTo>
                    <a:pt x="4227" y="89822"/>
                    <a:pt x="2872" y="89435"/>
                    <a:pt x="1726"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29" name="Figura a mano libera: forma 828">
              <a:extLst>
                <a:ext uri="{FF2B5EF4-FFF2-40B4-BE49-F238E27FC236}">
                  <a16:creationId xmlns:a16="http://schemas.microsoft.com/office/drawing/2014/main" id="{A19308FE-F49E-5772-2270-D9A3E0639220}"/>
                </a:ext>
              </a:extLst>
            </p:cNvPr>
            <p:cNvSpPr/>
            <p:nvPr/>
          </p:nvSpPr>
          <p:spPr>
            <a:xfrm>
              <a:off x="11267796" y="4424273"/>
              <a:ext cx="55175" cy="90532"/>
            </a:xfrm>
            <a:custGeom>
              <a:avLst/>
              <a:gdLst>
                <a:gd name="connsiteX0" fmla="*/ 0 w 55175"/>
                <a:gd name="connsiteY0" fmla="*/ 63114 h 90532"/>
                <a:gd name="connsiteX1" fmla="*/ 0 w 55175"/>
                <a:gd name="connsiteY1" fmla="*/ 27386 h 90532"/>
                <a:gd name="connsiteX2" fmla="*/ 7553 w 55175"/>
                <a:gd name="connsiteY2" fmla="*/ 6633 h 90532"/>
                <a:gd name="connsiteX3" fmla="*/ 27257 w 55175"/>
                <a:gd name="connsiteY3" fmla="*/ 0 h 90532"/>
                <a:gd name="connsiteX4" fmla="*/ 47461 w 55175"/>
                <a:gd name="connsiteY4" fmla="*/ 6197 h 90532"/>
                <a:gd name="connsiteX5" fmla="*/ 55143 w 55175"/>
                <a:gd name="connsiteY5" fmla="*/ 22222 h 90532"/>
                <a:gd name="connsiteX6" fmla="*/ 53674 w 55175"/>
                <a:gd name="connsiteY6" fmla="*/ 27563 h 90532"/>
                <a:gd name="connsiteX7" fmla="*/ 48639 w 55175"/>
                <a:gd name="connsiteY7" fmla="*/ 28983 h 90532"/>
                <a:gd name="connsiteX8" fmla="*/ 42136 w 55175"/>
                <a:gd name="connsiteY8" fmla="*/ 24691 h 90532"/>
                <a:gd name="connsiteX9" fmla="*/ 27773 w 55175"/>
                <a:gd name="connsiteY9" fmla="*/ 11555 h 90532"/>
                <a:gd name="connsiteX10" fmla="*/ 13039 w 55175"/>
                <a:gd name="connsiteY10" fmla="*/ 27402 h 90532"/>
                <a:gd name="connsiteX11" fmla="*/ 13039 w 55175"/>
                <a:gd name="connsiteY11" fmla="*/ 63131 h 90532"/>
                <a:gd name="connsiteX12" fmla="*/ 28016 w 55175"/>
                <a:gd name="connsiteY12" fmla="*/ 78978 h 90532"/>
                <a:gd name="connsiteX13" fmla="*/ 35390 w 55175"/>
                <a:gd name="connsiteY13" fmla="*/ 77687 h 90532"/>
                <a:gd name="connsiteX14" fmla="*/ 39634 w 55175"/>
                <a:gd name="connsiteY14" fmla="*/ 73943 h 90532"/>
                <a:gd name="connsiteX15" fmla="*/ 41409 w 55175"/>
                <a:gd name="connsiteY15" fmla="*/ 69650 h 90532"/>
                <a:gd name="connsiteX16" fmla="*/ 42152 w 55175"/>
                <a:gd name="connsiteY16" fmla="*/ 65099 h 90532"/>
                <a:gd name="connsiteX17" fmla="*/ 48542 w 55175"/>
                <a:gd name="connsiteY17" fmla="*/ 60807 h 90532"/>
                <a:gd name="connsiteX18" fmla="*/ 53642 w 55175"/>
                <a:gd name="connsiteY18" fmla="*/ 62227 h 90532"/>
                <a:gd name="connsiteX19" fmla="*/ 55175 w 55175"/>
                <a:gd name="connsiteY19" fmla="*/ 67568 h 90532"/>
                <a:gd name="connsiteX20" fmla="*/ 47445 w 55175"/>
                <a:gd name="connsiteY20" fmla="*/ 84142 h 90532"/>
                <a:gd name="connsiteX21" fmla="*/ 27176 w 55175"/>
                <a:gd name="connsiteY21" fmla="*/ 90532 h 90532"/>
                <a:gd name="connsiteX22" fmla="*/ 7520 w 55175"/>
                <a:gd name="connsiteY22" fmla="*/ 83900 h 90532"/>
                <a:gd name="connsiteX23" fmla="*/ 0 w 55175"/>
                <a:gd name="connsiteY23" fmla="*/ 63114 h 9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175" h="90532">
                  <a:moveTo>
                    <a:pt x="0" y="63114"/>
                  </a:moveTo>
                  <a:lnTo>
                    <a:pt x="0" y="27386"/>
                  </a:lnTo>
                  <a:cubicBezTo>
                    <a:pt x="0" y="17977"/>
                    <a:pt x="2518" y="11054"/>
                    <a:pt x="7553" y="6633"/>
                  </a:cubicBezTo>
                  <a:cubicBezTo>
                    <a:pt x="12588" y="2211"/>
                    <a:pt x="19156" y="0"/>
                    <a:pt x="27257" y="0"/>
                  </a:cubicBezTo>
                  <a:cubicBezTo>
                    <a:pt x="35600" y="0"/>
                    <a:pt x="42346" y="2066"/>
                    <a:pt x="47461" y="6197"/>
                  </a:cubicBezTo>
                  <a:cubicBezTo>
                    <a:pt x="52577" y="10328"/>
                    <a:pt x="55143" y="15670"/>
                    <a:pt x="55143" y="22222"/>
                  </a:cubicBezTo>
                  <a:cubicBezTo>
                    <a:pt x="55143" y="24836"/>
                    <a:pt x="54658" y="26627"/>
                    <a:pt x="53674" y="27563"/>
                  </a:cubicBezTo>
                  <a:cubicBezTo>
                    <a:pt x="52690" y="28499"/>
                    <a:pt x="51012" y="28983"/>
                    <a:pt x="48639" y="28983"/>
                  </a:cubicBezTo>
                  <a:cubicBezTo>
                    <a:pt x="44379" y="28983"/>
                    <a:pt x="42216" y="27547"/>
                    <a:pt x="42136" y="24691"/>
                  </a:cubicBezTo>
                  <a:cubicBezTo>
                    <a:pt x="41651" y="15928"/>
                    <a:pt x="36859" y="11555"/>
                    <a:pt x="27773" y="11555"/>
                  </a:cubicBezTo>
                  <a:cubicBezTo>
                    <a:pt x="17945" y="11555"/>
                    <a:pt x="13039" y="16832"/>
                    <a:pt x="13039" y="27402"/>
                  </a:cubicBezTo>
                  <a:lnTo>
                    <a:pt x="13039" y="63131"/>
                  </a:lnTo>
                  <a:cubicBezTo>
                    <a:pt x="13039" y="73685"/>
                    <a:pt x="18026" y="78978"/>
                    <a:pt x="28016" y="78978"/>
                  </a:cubicBezTo>
                  <a:cubicBezTo>
                    <a:pt x="30969" y="78978"/>
                    <a:pt x="33421" y="78542"/>
                    <a:pt x="35390" y="77687"/>
                  </a:cubicBezTo>
                  <a:cubicBezTo>
                    <a:pt x="37359" y="76831"/>
                    <a:pt x="38763" y="75589"/>
                    <a:pt x="39634" y="73943"/>
                  </a:cubicBezTo>
                  <a:cubicBezTo>
                    <a:pt x="40490" y="72313"/>
                    <a:pt x="41086" y="70877"/>
                    <a:pt x="41409" y="69650"/>
                  </a:cubicBezTo>
                  <a:cubicBezTo>
                    <a:pt x="41733" y="68424"/>
                    <a:pt x="41974" y="66907"/>
                    <a:pt x="42152" y="65099"/>
                  </a:cubicBezTo>
                  <a:cubicBezTo>
                    <a:pt x="42394" y="62227"/>
                    <a:pt x="44524" y="60807"/>
                    <a:pt x="48542" y="60807"/>
                  </a:cubicBezTo>
                  <a:cubicBezTo>
                    <a:pt x="50915" y="60807"/>
                    <a:pt x="52609" y="61275"/>
                    <a:pt x="53642" y="62227"/>
                  </a:cubicBezTo>
                  <a:cubicBezTo>
                    <a:pt x="54658" y="63163"/>
                    <a:pt x="55175" y="64954"/>
                    <a:pt x="55175" y="67568"/>
                  </a:cubicBezTo>
                  <a:cubicBezTo>
                    <a:pt x="55175" y="74362"/>
                    <a:pt x="52593" y="79898"/>
                    <a:pt x="47445" y="84142"/>
                  </a:cubicBezTo>
                  <a:cubicBezTo>
                    <a:pt x="42281" y="88402"/>
                    <a:pt x="35535" y="90532"/>
                    <a:pt x="27176" y="90532"/>
                  </a:cubicBezTo>
                  <a:cubicBezTo>
                    <a:pt x="19075" y="90532"/>
                    <a:pt x="12523" y="88321"/>
                    <a:pt x="7520" y="83900"/>
                  </a:cubicBezTo>
                  <a:cubicBezTo>
                    <a:pt x="2502" y="79446"/>
                    <a:pt x="0" y="72523"/>
                    <a:pt x="0" y="63114"/>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30" name="Figura a mano libera: forma 829">
              <a:extLst>
                <a:ext uri="{FF2B5EF4-FFF2-40B4-BE49-F238E27FC236}">
                  <a16:creationId xmlns:a16="http://schemas.microsoft.com/office/drawing/2014/main" id="{9838527C-D2E5-903F-AB09-F2259E990A9A}"/>
                </a:ext>
              </a:extLst>
            </p:cNvPr>
            <p:cNvSpPr/>
            <p:nvPr/>
          </p:nvSpPr>
          <p:spPr>
            <a:xfrm>
              <a:off x="11334235" y="4424273"/>
              <a:ext cx="55125" cy="90499"/>
            </a:xfrm>
            <a:custGeom>
              <a:avLst/>
              <a:gdLst>
                <a:gd name="connsiteX0" fmla="*/ 0 w 55125"/>
                <a:gd name="connsiteY0" fmla="*/ 63114 h 90499"/>
                <a:gd name="connsiteX1" fmla="*/ 0 w 55125"/>
                <a:gd name="connsiteY1" fmla="*/ 27386 h 90499"/>
                <a:gd name="connsiteX2" fmla="*/ 7487 w 55125"/>
                <a:gd name="connsiteY2" fmla="*/ 6633 h 90499"/>
                <a:gd name="connsiteX3" fmla="*/ 27498 w 55125"/>
                <a:gd name="connsiteY3" fmla="*/ 0 h 90499"/>
                <a:gd name="connsiteX4" fmla="*/ 47574 w 55125"/>
                <a:gd name="connsiteY4" fmla="*/ 6633 h 90499"/>
                <a:gd name="connsiteX5" fmla="*/ 55126 w 55125"/>
                <a:gd name="connsiteY5" fmla="*/ 27386 h 90499"/>
                <a:gd name="connsiteX6" fmla="*/ 55126 w 55125"/>
                <a:gd name="connsiteY6" fmla="*/ 63114 h 90499"/>
                <a:gd name="connsiteX7" fmla="*/ 47574 w 55125"/>
                <a:gd name="connsiteY7" fmla="*/ 83867 h 90499"/>
                <a:gd name="connsiteX8" fmla="*/ 27498 w 55125"/>
                <a:gd name="connsiteY8" fmla="*/ 90500 h 90499"/>
                <a:gd name="connsiteX9" fmla="*/ 7487 w 55125"/>
                <a:gd name="connsiteY9" fmla="*/ 83867 h 90499"/>
                <a:gd name="connsiteX10" fmla="*/ 0 w 55125"/>
                <a:gd name="connsiteY10" fmla="*/ 63114 h 90499"/>
                <a:gd name="connsiteX11" fmla="*/ 13023 w 55125"/>
                <a:gd name="connsiteY11" fmla="*/ 63114 h 90499"/>
                <a:gd name="connsiteX12" fmla="*/ 27514 w 55125"/>
                <a:gd name="connsiteY12" fmla="*/ 78962 h 90499"/>
                <a:gd name="connsiteX13" fmla="*/ 38327 w 55125"/>
                <a:gd name="connsiteY13" fmla="*/ 75024 h 90499"/>
                <a:gd name="connsiteX14" fmla="*/ 42135 w 55125"/>
                <a:gd name="connsiteY14" fmla="*/ 63114 h 90499"/>
                <a:gd name="connsiteX15" fmla="*/ 42135 w 55125"/>
                <a:gd name="connsiteY15" fmla="*/ 27386 h 90499"/>
                <a:gd name="connsiteX16" fmla="*/ 38327 w 55125"/>
                <a:gd name="connsiteY16" fmla="*/ 15476 h 90499"/>
                <a:gd name="connsiteX17" fmla="*/ 27514 w 55125"/>
                <a:gd name="connsiteY17" fmla="*/ 11538 h 90499"/>
                <a:gd name="connsiteX18" fmla="*/ 13023 w 55125"/>
                <a:gd name="connsiteY18" fmla="*/ 27386 h 90499"/>
                <a:gd name="connsiteX19" fmla="*/ 13023 w 55125"/>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5" h="90499">
                  <a:moveTo>
                    <a:pt x="0" y="63114"/>
                  </a:moveTo>
                  <a:lnTo>
                    <a:pt x="0" y="27386"/>
                  </a:lnTo>
                  <a:cubicBezTo>
                    <a:pt x="0" y="17977"/>
                    <a:pt x="2501" y="11054"/>
                    <a:pt x="7487" y="6633"/>
                  </a:cubicBezTo>
                  <a:cubicBezTo>
                    <a:pt x="12474" y="2211"/>
                    <a:pt x="19155" y="0"/>
                    <a:pt x="27498" y="0"/>
                  </a:cubicBezTo>
                  <a:cubicBezTo>
                    <a:pt x="35842" y="0"/>
                    <a:pt x="42539" y="2211"/>
                    <a:pt x="47574" y="6633"/>
                  </a:cubicBezTo>
                  <a:cubicBezTo>
                    <a:pt x="52608" y="11054"/>
                    <a:pt x="55126" y="17977"/>
                    <a:pt x="55126" y="27386"/>
                  </a:cubicBezTo>
                  <a:lnTo>
                    <a:pt x="55126" y="63114"/>
                  </a:lnTo>
                  <a:cubicBezTo>
                    <a:pt x="55126" y="72523"/>
                    <a:pt x="52608" y="79446"/>
                    <a:pt x="47574" y="83867"/>
                  </a:cubicBezTo>
                  <a:cubicBezTo>
                    <a:pt x="42539" y="88289"/>
                    <a:pt x="35842" y="90500"/>
                    <a:pt x="27498" y="90500"/>
                  </a:cubicBezTo>
                  <a:cubicBezTo>
                    <a:pt x="19155" y="90500"/>
                    <a:pt x="12474" y="88289"/>
                    <a:pt x="7487" y="83867"/>
                  </a:cubicBezTo>
                  <a:cubicBezTo>
                    <a:pt x="2501" y="79446"/>
                    <a:pt x="0" y="72523"/>
                    <a:pt x="0" y="63114"/>
                  </a:cubicBezTo>
                  <a:close/>
                  <a:moveTo>
                    <a:pt x="13023" y="63114"/>
                  </a:moveTo>
                  <a:cubicBezTo>
                    <a:pt x="13023" y="73668"/>
                    <a:pt x="17848" y="78962"/>
                    <a:pt x="27514" y="78962"/>
                  </a:cubicBezTo>
                  <a:cubicBezTo>
                    <a:pt x="32178" y="78962"/>
                    <a:pt x="35777" y="77654"/>
                    <a:pt x="38327" y="75024"/>
                  </a:cubicBezTo>
                  <a:cubicBezTo>
                    <a:pt x="40860" y="72410"/>
                    <a:pt x="42135" y="68440"/>
                    <a:pt x="42135" y="63114"/>
                  </a:cubicBezTo>
                  <a:lnTo>
                    <a:pt x="42135" y="27386"/>
                  </a:lnTo>
                  <a:cubicBezTo>
                    <a:pt x="42135" y="22060"/>
                    <a:pt x="40860" y="18090"/>
                    <a:pt x="38327" y="15476"/>
                  </a:cubicBezTo>
                  <a:cubicBezTo>
                    <a:pt x="35793" y="12862"/>
                    <a:pt x="32178" y="11538"/>
                    <a:pt x="27514" y="11538"/>
                  </a:cubicBezTo>
                  <a:cubicBezTo>
                    <a:pt x="17848" y="11538"/>
                    <a:pt x="13023" y="16816"/>
                    <a:pt x="13023" y="27386"/>
                  </a:cubicBezTo>
                  <a:lnTo>
                    <a:pt x="13023"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31" name="Figura a mano libera: forma 830">
              <a:extLst>
                <a:ext uri="{FF2B5EF4-FFF2-40B4-BE49-F238E27FC236}">
                  <a16:creationId xmlns:a16="http://schemas.microsoft.com/office/drawing/2014/main" id="{BB7D900C-AD00-AA0E-0491-0F1ABA636BC1}"/>
                </a:ext>
              </a:extLst>
            </p:cNvPr>
            <p:cNvSpPr/>
            <p:nvPr/>
          </p:nvSpPr>
          <p:spPr>
            <a:xfrm>
              <a:off x="11428301" y="4424273"/>
              <a:ext cx="55175" cy="90532"/>
            </a:xfrm>
            <a:custGeom>
              <a:avLst/>
              <a:gdLst>
                <a:gd name="connsiteX0" fmla="*/ 0 w 55175"/>
                <a:gd name="connsiteY0" fmla="*/ 63114 h 90532"/>
                <a:gd name="connsiteX1" fmla="*/ 0 w 55175"/>
                <a:gd name="connsiteY1" fmla="*/ 27386 h 90532"/>
                <a:gd name="connsiteX2" fmla="*/ 7553 w 55175"/>
                <a:gd name="connsiteY2" fmla="*/ 6633 h 90532"/>
                <a:gd name="connsiteX3" fmla="*/ 27257 w 55175"/>
                <a:gd name="connsiteY3" fmla="*/ 0 h 90532"/>
                <a:gd name="connsiteX4" fmla="*/ 47461 w 55175"/>
                <a:gd name="connsiteY4" fmla="*/ 6197 h 90532"/>
                <a:gd name="connsiteX5" fmla="*/ 55143 w 55175"/>
                <a:gd name="connsiteY5" fmla="*/ 22222 h 90532"/>
                <a:gd name="connsiteX6" fmla="*/ 53674 w 55175"/>
                <a:gd name="connsiteY6" fmla="*/ 27563 h 90532"/>
                <a:gd name="connsiteX7" fmla="*/ 48639 w 55175"/>
                <a:gd name="connsiteY7" fmla="*/ 28983 h 90532"/>
                <a:gd name="connsiteX8" fmla="*/ 42136 w 55175"/>
                <a:gd name="connsiteY8" fmla="*/ 24691 h 90532"/>
                <a:gd name="connsiteX9" fmla="*/ 27774 w 55175"/>
                <a:gd name="connsiteY9" fmla="*/ 11555 h 90532"/>
                <a:gd name="connsiteX10" fmla="*/ 13039 w 55175"/>
                <a:gd name="connsiteY10" fmla="*/ 27402 h 90532"/>
                <a:gd name="connsiteX11" fmla="*/ 13039 w 55175"/>
                <a:gd name="connsiteY11" fmla="*/ 63131 h 90532"/>
                <a:gd name="connsiteX12" fmla="*/ 28016 w 55175"/>
                <a:gd name="connsiteY12" fmla="*/ 78978 h 90532"/>
                <a:gd name="connsiteX13" fmla="*/ 35390 w 55175"/>
                <a:gd name="connsiteY13" fmla="*/ 77687 h 90532"/>
                <a:gd name="connsiteX14" fmla="*/ 39634 w 55175"/>
                <a:gd name="connsiteY14" fmla="*/ 73943 h 90532"/>
                <a:gd name="connsiteX15" fmla="*/ 41409 w 55175"/>
                <a:gd name="connsiteY15" fmla="*/ 69650 h 90532"/>
                <a:gd name="connsiteX16" fmla="*/ 42152 w 55175"/>
                <a:gd name="connsiteY16" fmla="*/ 65099 h 90532"/>
                <a:gd name="connsiteX17" fmla="*/ 48542 w 55175"/>
                <a:gd name="connsiteY17" fmla="*/ 60807 h 90532"/>
                <a:gd name="connsiteX18" fmla="*/ 53642 w 55175"/>
                <a:gd name="connsiteY18" fmla="*/ 62227 h 90532"/>
                <a:gd name="connsiteX19" fmla="*/ 55175 w 55175"/>
                <a:gd name="connsiteY19" fmla="*/ 67568 h 90532"/>
                <a:gd name="connsiteX20" fmla="*/ 47445 w 55175"/>
                <a:gd name="connsiteY20" fmla="*/ 84142 h 90532"/>
                <a:gd name="connsiteX21" fmla="*/ 27176 w 55175"/>
                <a:gd name="connsiteY21" fmla="*/ 90532 h 90532"/>
                <a:gd name="connsiteX22" fmla="*/ 7520 w 55175"/>
                <a:gd name="connsiteY22" fmla="*/ 83900 h 90532"/>
                <a:gd name="connsiteX23" fmla="*/ 0 w 55175"/>
                <a:gd name="connsiteY23" fmla="*/ 63114 h 9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175" h="90532">
                  <a:moveTo>
                    <a:pt x="0" y="63114"/>
                  </a:moveTo>
                  <a:lnTo>
                    <a:pt x="0" y="27386"/>
                  </a:lnTo>
                  <a:cubicBezTo>
                    <a:pt x="0" y="17977"/>
                    <a:pt x="2518" y="11054"/>
                    <a:pt x="7553" y="6633"/>
                  </a:cubicBezTo>
                  <a:cubicBezTo>
                    <a:pt x="12588" y="2211"/>
                    <a:pt x="19156" y="0"/>
                    <a:pt x="27257" y="0"/>
                  </a:cubicBezTo>
                  <a:cubicBezTo>
                    <a:pt x="35600" y="0"/>
                    <a:pt x="42346" y="2066"/>
                    <a:pt x="47461" y="6197"/>
                  </a:cubicBezTo>
                  <a:cubicBezTo>
                    <a:pt x="52577" y="10328"/>
                    <a:pt x="55143" y="15670"/>
                    <a:pt x="55143" y="22222"/>
                  </a:cubicBezTo>
                  <a:cubicBezTo>
                    <a:pt x="55143" y="24836"/>
                    <a:pt x="54658" y="26627"/>
                    <a:pt x="53674" y="27563"/>
                  </a:cubicBezTo>
                  <a:cubicBezTo>
                    <a:pt x="52690" y="28499"/>
                    <a:pt x="51012" y="28983"/>
                    <a:pt x="48639" y="28983"/>
                  </a:cubicBezTo>
                  <a:cubicBezTo>
                    <a:pt x="44379" y="28983"/>
                    <a:pt x="42216" y="27547"/>
                    <a:pt x="42136" y="24691"/>
                  </a:cubicBezTo>
                  <a:cubicBezTo>
                    <a:pt x="41651" y="15928"/>
                    <a:pt x="36859" y="11555"/>
                    <a:pt x="27774" y="11555"/>
                  </a:cubicBezTo>
                  <a:cubicBezTo>
                    <a:pt x="17945" y="11555"/>
                    <a:pt x="13039" y="16832"/>
                    <a:pt x="13039" y="27402"/>
                  </a:cubicBezTo>
                  <a:lnTo>
                    <a:pt x="13039" y="63131"/>
                  </a:lnTo>
                  <a:cubicBezTo>
                    <a:pt x="13039" y="73685"/>
                    <a:pt x="18026" y="78978"/>
                    <a:pt x="28016" y="78978"/>
                  </a:cubicBezTo>
                  <a:cubicBezTo>
                    <a:pt x="30969" y="78978"/>
                    <a:pt x="33422" y="78542"/>
                    <a:pt x="35390" y="77687"/>
                  </a:cubicBezTo>
                  <a:cubicBezTo>
                    <a:pt x="37359" y="76831"/>
                    <a:pt x="38763" y="75589"/>
                    <a:pt x="39634" y="73943"/>
                  </a:cubicBezTo>
                  <a:cubicBezTo>
                    <a:pt x="40490" y="72313"/>
                    <a:pt x="41087" y="70877"/>
                    <a:pt x="41409" y="69650"/>
                  </a:cubicBezTo>
                  <a:cubicBezTo>
                    <a:pt x="41733" y="68424"/>
                    <a:pt x="41974" y="66907"/>
                    <a:pt x="42152" y="65099"/>
                  </a:cubicBezTo>
                  <a:cubicBezTo>
                    <a:pt x="42394" y="62227"/>
                    <a:pt x="44524" y="60807"/>
                    <a:pt x="48542" y="60807"/>
                  </a:cubicBezTo>
                  <a:cubicBezTo>
                    <a:pt x="50915" y="60807"/>
                    <a:pt x="52609" y="61275"/>
                    <a:pt x="53642" y="62227"/>
                  </a:cubicBezTo>
                  <a:cubicBezTo>
                    <a:pt x="54658" y="63163"/>
                    <a:pt x="55175" y="64954"/>
                    <a:pt x="55175" y="67568"/>
                  </a:cubicBezTo>
                  <a:cubicBezTo>
                    <a:pt x="55175" y="74362"/>
                    <a:pt x="52593" y="79898"/>
                    <a:pt x="47445" y="84142"/>
                  </a:cubicBezTo>
                  <a:cubicBezTo>
                    <a:pt x="42281" y="88402"/>
                    <a:pt x="35535" y="90532"/>
                    <a:pt x="27176" y="90532"/>
                  </a:cubicBezTo>
                  <a:cubicBezTo>
                    <a:pt x="19075" y="90532"/>
                    <a:pt x="12523" y="88321"/>
                    <a:pt x="7520" y="83900"/>
                  </a:cubicBezTo>
                  <a:cubicBezTo>
                    <a:pt x="2502" y="79446"/>
                    <a:pt x="0" y="72523"/>
                    <a:pt x="0" y="63114"/>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32" name="Figura a mano libera: forma 831">
              <a:extLst>
                <a:ext uri="{FF2B5EF4-FFF2-40B4-BE49-F238E27FC236}">
                  <a16:creationId xmlns:a16="http://schemas.microsoft.com/office/drawing/2014/main" id="{BDA6A339-66D2-A361-AA1F-C9505BE0C8BF}"/>
                </a:ext>
              </a:extLst>
            </p:cNvPr>
            <p:cNvSpPr/>
            <p:nvPr/>
          </p:nvSpPr>
          <p:spPr>
            <a:xfrm>
              <a:off x="11494740" y="4424273"/>
              <a:ext cx="55125" cy="90499"/>
            </a:xfrm>
            <a:custGeom>
              <a:avLst/>
              <a:gdLst>
                <a:gd name="connsiteX0" fmla="*/ 0 w 55125"/>
                <a:gd name="connsiteY0" fmla="*/ 63114 h 90499"/>
                <a:gd name="connsiteX1" fmla="*/ 0 w 55125"/>
                <a:gd name="connsiteY1" fmla="*/ 27386 h 90499"/>
                <a:gd name="connsiteX2" fmla="*/ 7487 w 55125"/>
                <a:gd name="connsiteY2" fmla="*/ 6633 h 90499"/>
                <a:gd name="connsiteX3" fmla="*/ 27499 w 55125"/>
                <a:gd name="connsiteY3" fmla="*/ 0 h 90499"/>
                <a:gd name="connsiteX4" fmla="*/ 47574 w 55125"/>
                <a:gd name="connsiteY4" fmla="*/ 6633 h 90499"/>
                <a:gd name="connsiteX5" fmla="*/ 55126 w 55125"/>
                <a:gd name="connsiteY5" fmla="*/ 27386 h 90499"/>
                <a:gd name="connsiteX6" fmla="*/ 55126 w 55125"/>
                <a:gd name="connsiteY6" fmla="*/ 63114 h 90499"/>
                <a:gd name="connsiteX7" fmla="*/ 47574 w 55125"/>
                <a:gd name="connsiteY7" fmla="*/ 83867 h 90499"/>
                <a:gd name="connsiteX8" fmla="*/ 27499 w 55125"/>
                <a:gd name="connsiteY8" fmla="*/ 90500 h 90499"/>
                <a:gd name="connsiteX9" fmla="*/ 7487 w 55125"/>
                <a:gd name="connsiteY9" fmla="*/ 83867 h 90499"/>
                <a:gd name="connsiteX10" fmla="*/ 0 w 55125"/>
                <a:gd name="connsiteY10" fmla="*/ 63114 h 90499"/>
                <a:gd name="connsiteX11" fmla="*/ 13023 w 55125"/>
                <a:gd name="connsiteY11" fmla="*/ 63114 h 90499"/>
                <a:gd name="connsiteX12" fmla="*/ 27514 w 55125"/>
                <a:gd name="connsiteY12" fmla="*/ 78962 h 90499"/>
                <a:gd name="connsiteX13" fmla="*/ 38327 w 55125"/>
                <a:gd name="connsiteY13" fmla="*/ 75024 h 90499"/>
                <a:gd name="connsiteX14" fmla="*/ 42135 w 55125"/>
                <a:gd name="connsiteY14" fmla="*/ 63114 h 90499"/>
                <a:gd name="connsiteX15" fmla="*/ 42135 w 55125"/>
                <a:gd name="connsiteY15" fmla="*/ 27386 h 90499"/>
                <a:gd name="connsiteX16" fmla="*/ 38327 w 55125"/>
                <a:gd name="connsiteY16" fmla="*/ 15476 h 90499"/>
                <a:gd name="connsiteX17" fmla="*/ 27514 w 55125"/>
                <a:gd name="connsiteY17" fmla="*/ 11538 h 90499"/>
                <a:gd name="connsiteX18" fmla="*/ 13023 w 55125"/>
                <a:gd name="connsiteY18" fmla="*/ 27386 h 90499"/>
                <a:gd name="connsiteX19" fmla="*/ 13023 w 55125"/>
                <a:gd name="connsiteY19"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5" h="90499">
                  <a:moveTo>
                    <a:pt x="0" y="63114"/>
                  </a:moveTo>
                  <a:lnTo>
                    <a:pt x="0" y="27386"/>
                  </a:lnTo>
                  <a:cubicBezTo>
                    <a:pt x="0" y="17977"/>
                    <a:pt x="2501" y="11054"/>
                    <a:pt x="7487" y="6633"/>
                  </a:cubicBezTo>
                  <a:cubicBezTo>
                    <a:pt x="12474" y="2211"/>
                    <a:pt x="19155" y="0"/>
                    <a:pt x="27499" y="0"/>
                  </a:cubicBezTo>
                  <a:cubicBezTo>
                    <a:pt x="35842" y="0"/>
                    <a:pt x="42539" y="2211"/>
                    <a:pt x="47574" y="6633"/>
                  </a:cubicBezTo>
                  <a:cubicBezTo>
                    <a:pt x="52608" y="11054"/>
                    <a:pt x="55126" y="17977"/>
                    <a:pt x="55126" y="27386"/>
                  </a:cubicBezTo>
                  <a:lnTo>
                    <a:pt x="55126" y="63114"/>
                  </a:lnTo>
                  <a:cubicBezTo>
                    <a:pt x="55126" y="72523"/>
                    <a:pt x="52608" y="79446"/>
                    <a:pt x="47574" y="83867"/>
                  </a:cubicBezTo>
                  <a:cubicBezTo>
                    <a:pt x="42539" y="88289"/>
                    <a:pt x="35842" y="90500"/>
                    <a:pt x="27499" y="90500"/>
                  </a:cubicBezTo>
                  <a:cubicBezTo>
                    <a:pt x="19155" y="90500"/>
                    <a:pt x="12474" y="88289"/>
                    <a:pt x="7487" y="83867"/>
                  </a:cubicBezTo>
                  <a:cubicBezTo>
                    <a:pt x="2501" y="79446"/>
                    <a:pt x="0" y="72523"/>
                    <a:pt x="0" y="63114"/>
                  </a:cubicBezTo>
                  <a:close/>
                  <a:moveTo>
                    <a:pt x="13023" y="63114"/>
                  </a:moveTo>
                  <a:cubicBezTo>
                    <a:pt x="13023" y="73668"/>
                    <a:pt x="17848" y="78962"/>
                    <a:pt x="27514" y="78962"/>
                  </a:cubicBezTo>
                  <a:cubicBezTo>
                    <a:pt x="32178" y="78962"/>
                    <a:pt x="35777" y="77654"/>
                    <a:pt x="38327" y="75024"/>
                  </a:cubicBezTo>
                  <a:cubicBezTo>
                    <a:pt x="40860" y="72410"/>
                    <a:pt x="42135" y="68440"/>
                    <a:pt x="42135" y="63114"/>
                  </a:cubicBezTo>
                  <a:lnTo>
                    <a:pt x="42135" y="27386"/>
                  </a:lnTo>
                  <a:cubicBezTo>
                    <a:pt x="42135" y="22060"/>
                    <a:pt x="40860" y="18090"/>
                    <a:pt x="38327" y="15476"/>
                  </a:cubicBezTo>
                  <a:cubicBezTo>
                    <a:pt x="35793" y="12862"/>
                    <a:pt x="32178" y="11538"/>
                    <a:pt x="27514" y="11538"/>
                  </a:cubicBezTo>
                  <a:cubicBezTo>
                    <a:pt x="17848" y="11538"/>
                    <a:pt x="13023" y="16816"/>
                    <a:pt x="13023" y="27386"/>
                  </a:cubicBezTo>
                  <a:lnTo>
                    <a:pt x="13023"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33" name="Figura a mano libera: forma 832">
              <a:extLst>
                <a:ext uri="{FF2B5EF4-FFF2-40B4-BE49-F238E27FC236}">
                  <a16:creationId xmlns:a16="http://schemas.microsoft.com/office/drawing/2014/main" id="{83A1FEFA-6AFB-63E9-FF82-51EB5A901792}"/>
                </a:ext>
              </a:extLst>
            </p:cNvPr>
            <p:cNvSpPr/>
            <p:nvPr/>
          </p:nvSpPr>
          <p:spPr>
            <a:xfrm>
              <a:off x="11565116" y="4424273"/>
              <a:ext cx="56578" cy="89773"/>
            </a:xfrm>
            <a:custGeom>
              <a:avLst/>
              <a:gdLst>
                <a:gd name="connsiteX0" fmla="*/ 0 w 56578"/>
                <a:gd name="connsiteY0" fmla="*/ 85465 h 89773"/>
                <a:gd name="connsiteX1" fmla="*/ 0 w 56578"/>
                <a:gd name="connsiteY1" fmla="*/ 4293 h 89773"/>
                <a:gd name="connsiteX2" fmla="*/ 6503 w 56578"/>
                <a:gd name="connsiteY2" fmla="*/ 0 h 89773"/>
                <a:gd name="connsiteX3" fmla="*/ 12023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0 w 56578"/>
                <a:gd name="connsiteY15" fmla="*/ 29096 h 89773"/>
                <a:gd name="connsiteX16" fmla="*/ 12990 w 56578"/>
                <a:gd name="connsiteY16" fmla="*/ 85465 h 89773"/>
                <a:gd name="connsiteX17" fmla="*/ 11087 w 56578"/>
                <a:gd name="connsiteY17" fmla="*/ 88596 h 89773"/>
                <a:gd name="connsiteX18" fmla="*/ 6487 w 56578"/>
                <a:gd name="connsiteY18" fmla="*/ 89758 h 89773"/>
                <a:gd name="connsiteX19" fmla="*/ 1937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3"/>
                  </a:lnTo>
                  <a:cubicBezTo>
                    <a:pt x="0" y="1420"/>
                    <a:pt x="2162" y="0"/>
                    <a:pt x="6503" y="0"/>
                  </a:cubicBezTo>
                  <a:cubicBezTo>
                    <a:pt x="8795" y="0"/>
                    <a:pt x="10634" y="517"/>
                    <a:pt x="12023" y="1533"/>
                  </a:cubicBezTo>
                  <a:cubicBezTo>
                    <a:pt x="13410" y="2566"/>
                    <a:pt x="14847" y="4502"/>
                    <a:pt x="16315" y="7375"/>
                  </a:cubicBezTo>
                  <a:lnTo>
                    <a:pt x="43572" y="60549"/>
                  </a:lnTo>
                  <a:lnTo>
                    <a:pt x="43572" y="4180"/>
                  </a:lnTo>
                  <a:cubicBezTo>
                    <a:pt x="43572" y="2792"/>
                    <a:pt x="44201" y="1743"/>
                    <a:pt x="45476" y="1049"/>
                  </a:cubicBezTo>
                  <a:cubicBezTo>
                    <a:pt x="46750"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7"/>
                    <a:pt x="51867" y="89774"/>
                    <a:pt x="50075" y="89774"/>
                  </a:cubicBezTo>
                  <a:cubicBezTo>
                    <a:pt x="46638" y="89774"/>
                    <a:pt x="44055" y="88176"/>
                    <a:pt x="42345" y="84981"/>
                  </a:cubicBezTo>
                  <a:lnTo>
                    <a:pt x="12990" y="29096"/>
                  </a:lnTo>
                  <a:lnTo>
                    <a:pt x="12990" y="85465"/>
                  </a:lnTo>
                  <a:cubicBezTo>
                    <a:pt x="12990" y="86772"/>
                    <a:pt x="12362" y="87821"/>
                    <a:pt x="11087" y="88596"/>
                  </a:cubicBezTo>
                  <a:cubicBezTo>
                    <a:pt x="9812" y="89370"/>
                    <a:pt x="8278" y="89758"/>
                    <a:pt x="6487" y="89758"/>
                  </a:cubicBezTo>
                  <a:cubicBezTo>
                    <a:pt x="4761" y="89758"/>
                    <a:pt x="3260" y="89370"/>
                    <a:pt x="1937"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34" name="Figura a mano libera: forma 833">
              <a:extLst>
                <a:ext uri="{FF2B5EF4-FFF2-40B4-BE49-F238E27FC236}">
                  <a16:creationId xmlns:a16="http://schemas.microsoft.com/office/drawing/2014/main" id="{288D001C-A28D-E2C2-AF13-760C7283A62D}"/>
                </a:ext>
              </a:extLst>
            </p:cNvPr>
            <p:cNvSpPr/>
            <p:nvPr/>
          </p:nvSpPr>
          <p:spPr>
            <a:xfrm>
              <a:off x="11637074" y="4424273"/>
              <a:ext cx="55142" cy="90499"/>
            </a:xfrm>
            <a:custGeom>
              <a:avLst/>
              <a:gdLst>
                <a:gd name="connsiteX0" fmla="*/ 0 w 55142"/>
                <a:gd name="connsiteY0" fmla="*/ 63114 h 90499"/>
                <a:gd name="connsiteX1" fmla="*/ 0 w 55142"/>
                <a:gd name="connsiteY1" fmla="*/ 27386 h 90499"/>
                <a:gd name="connsiteX2" fmla="*/ 7488 w 55142"/>
                <a:gd name="connsiteY2" fmla="*/ 6633 h 90499"/>
                <a:gd name="connsiteX3" fmla="*/ 27144 w 55142"/>
                <a:gd name="connsiteY3" fmla="*/ 0 h 90499"/>
                <a:gd name="connsiteX4" fmla="*/ 47348 w 55142"/>
                <a:gd name="connsiteY4" fmla="*/ 6197 h 90499"/>
                <a:gd name="connsiteX5" fmla="*/ 55142 w 55142"/>
                <a:gd name="connsiteY5" fmla="*/ 22706 h 90499"/>
                <a:gd name="connsiteX6" fmla="*/ 53610 w 55142"/>
                <a:gd name="connsiteY6" fmla="*/ 27612 h 90499"/>
                <a:gd name="connsiteX7" fmla="*/ 48639 w 55142"/>
                <a:gd name="connsiteY7" fmla="*/ 28967 h 90499"/>
                <a:gd name="connsiteX8" fmla="*/ 42136 w 55142"/>
                <a:gd name="connsiteY8" fmla="*/ 24675 h 90499"/>
                <a:gd name="connsiteX9" fmla="*/ 27515 w 55142"/>
                <a:gd name="connsiteY9" fmla="*/ 11538 h 90499"/>
                <a:gd name="connsiteX10" fmla="*/ 13024 w 55142"/>
                <a:gd name="connsiteY10" fmla="*/ 27386 h 90499"/>
                <a:gd name="connsiteX11" fmla="*/ 13024 w 55142"/>
                <a:gd name="connsiteY11" fmla="*/ 63114 h 90499"/>
                <a:gd name="connsiteX12" fmla="*/ 27515 w 55142"/>
                <a:gd name="connsiteY12" fmla="*/ 78962 h 90499"/>
                <a:gd name="connsiteX13" fmla="*/ 38327 w 55142"/>
                <a:gd name="connsiteY13" fmla="*/ 75008 h 90499"/>
                <a:gd name="connsiteX14" fmla="*/ 42136 w 55142"/>
                <a:gd name="connsiteY14" fmla="*/ 63034 h 90499"/>
                <a:gd name="connsiteX15" fmla="*/ 42136 w 55142"/>
                <a:gd name="connsiteY15" fmla="*/ 52915 h 90499"/>
                <a:gd name="connsiteX16" fmla="*/ 29725 w 55142"/>
                <a:gd name="connsiteY16" fmla="*/ 52915 h 90499"/>
                <a:gd name="connsiteX17" fmla="*/ 26659 w 55142"/>
                <a:gd name="connsiteY17" fmla="*/ 51398 h 90499"/>
                <a:gd name="connsiteX18" fmla="*/ 25563 w 55142"/>
                <a:gd name="connsiteY18" fmla="*/ 47703 h 90499"/>
                <a:gd name="connsiteX19" fmla="*/ 26659 w 55142"/>
                <a:gd name="connsiteY19" fmla="*/ 44185 h 90499"/>
                <a:gd name="connsiteX20" fmla="*/ 29725 w 55142"/>
                <a:gd name="connsiteY20" fmla="*/ 42603 h 90499"/>
                <a:gd name="connsiteX21" fmla="*/ 50850 w 55142"/>
                <a:gd name="connsiteY21" fmla="*/ 42603 h 90499"/>
                <a:gd name="connsiteX22" fmla="*/ 53981 w 55142"/>
                <a:gd name="connsiteY22" fmla="*/ 43894 h 90499"/>
                <a:gd name="connsiteX23" fmla="*/ 55142 w 55142"/>
                <a:gd name="connsiteY23" fmla="*/ 47025 h 90499"/>
                <a:gd name="connsiteX24" fmla="*/ 55142 w 55142"/>
                <a:gd name="connsiteY24" fmla="*/ 63114 h 90499"/>
                <a:gd name="connsiteX25" fmla="*/ 47590 w 55142"/>
                <a:gd name="connsiteY25" fmla="*/ 83867 h 90499"/>
                <a:gd name="connsiteX26" fmla="*/ 27515 w 55142"/>
                <a:gd name="connsiteY26" fmla="*/ 90500 h 90499"/>
                <a:gd name="connsiteX27" fmla="*/ 7504 w 55142"/>
                <a:gd name="connsiteY27" fmla="*/ 83867 h 90499"/>
                <a:gd name="connsiteX28" fmla="*/ 0 w 55142"/>
                <a:gd name="connsiteY28" fmla="*/ 63114 h 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142" h="90499">
                  <a:moveTo>
                    <a:pt x="0" y="63114"/>
                  </a:moveTo>
                  <a:lnTo>
                    <a:pt x="0" y="27386"/>
                  </a:lnTo>
                  <a:cubicBezTo>
                    <a:pt x="0" y="17977"/>
                    <a:pt x="2502" y="11054"/>
                    <a:pt x="7488" y="6633"/>
                  </a:cubicBezTo>
                  <a:cubicBezTo>
                    <a:pt x="12474" y="2211"/>
                    <a:pt x="19026" y="0"/>
                    <a:pt x="27144" y="0"/>
                  </a:cubicBezTo>
                  <a:cubicBezTo>
                    <a:pt x="35406" y="0"/>
                    <a:pt x="42136" y="2066"/>
                    <a:pt x="47348" y="6197"/>
                  </a:cubicBezTo>
                  <a:cubicBezTo>
                    <a:pt x="52544" y="10328"/>
                    <a:pt x="55142" y="15831"/>
                    <a:pt x="55142" y="22706"/>
                  </a:cubicBezTo>
                  <a:cubicBezTo>
                    <a:pt x="55142" y="25078"/>
                    <a:pt x="54626" y="26724"/>
                    <a:pt x="53610" y="27612"/>
                  </a:cubicBezTo>
                  <a:cubicBezTo>
                    <a:pt x="52593" y="28515"/>
                    <a:pt x="50931" y="28967"/>
                    <a:pt x="48639" y="28967"/>
                  </a:cubicBezTo>
                  <a:cubicBezTo>
                    <a:pt x="44379" y="28967"/>
                    <a:pt x="42216" y="27531"/>
                    <a:pt x="42136" y="24675"/>
                  </a:cubicBezTo>
                  <a:cubicBezTo>
                    <a:pt x="41232" y="15912"/>
                    <a:pt x="36359" y="11538"/>
                    <a:pt x="27515" y="11538"/>
                  </a:cubicBezTo>
                  <a:cubicBezTo>
                    <a:pt x="17848" y="11538"/>
                    <a:pt x="13024" y="16816"/>
                    <a:pt x="13024" y="27386"/>
                  </a:cubicBezTo>
                  <a:lnTo>
                    <a:pt x="13024" y="63114"/>
                  </a:lnTo>
                  <a:cubicBezTo>
                    <a:pt x="13024" y="73668"/>
                    <a:pt x="17848" y="78962"/>
                    <a:pt x="27515" y="78962"/>
                  </a:cubicBezTo>
                  <a:cubicBezTo>
                    <a:pt x="32178" y="78962"/>
                    <a:pt x="35777" y="77654"/>
                    <a:pt x="38327" y="75008"/>
                  </a:cubicBezTo>
                  <a:cubicBezTo>
                    <a:pt x="40861" y="72377"/>
                    <a:pt x="42136" y="68391"/>
                    <a:pt x="42136" y="63034"/>
                  </a:cubicBezTo>
                  <a:lnTo>
                    <a:pt x="42136" y="52915"/>
                  </a:lnTo>
                  <a:lnTo>
                    <a:pt x="29725" y="52915"/>
                  </a:lnTo>
                  <a:cubicBezTo>
                    <a:pt x="28419" y="52915"/>
                    <a:pt x="27386" y="52415"/>
                    <a:pt x="26659" y="51398"/>
                  </a:cubicBezTo>
                  <a:cubicBezTo>
                    <a:pt x="25917" y="50382"/>
                    <a:pt x="25563" y="49155"/>
                    <a:pt x="25563" y="47703"/>
                  </a:cubicBezTo>
                  <a:cubicBezTo>
                    <a:pt x="25563" y="46412"/>
                    <a:pt x="25934" y="45234"/>
                    <a:pt x="26659" y="44185"/>
                  </a:cubicBezTo>
                  <a:cubicBezTo>
                    <a:pt x="27402" y="43136"/>
                    <a:pt x="28419" y="42603"/>
                    <a:pt x="29725" y="42603"/>
                  </a:cubicBezTo>
                  <a:lnTo>
                    <a:pt x="50850" y="42603"/>
                  </a:lnTo>
                  <a:cubicBezTo>
                    <a:pt x="52157" y="42603"/>
                    <a:pt x="53206" y="43039"/>
                    <a:pt x="53981" y="43894"/>
                  </a:cubicBezTo>
                  <a:cubicBezTo>
                    <a:pt x="54755" y="44750"/>
                    <a:pt x="55142" y="45799"/>
                    <a:pt x="55142" y="47025"/>
                  </a:cubicBezTo>
                  <a:lnTo>
                    <a:pt x="55142" y="63114"/>
                  </a:lnTo>
                  <a:cubicBezTo>
                    <a:pt x="55142" y="72523"/>
                    <a:pt x="52625" y="79446"/>
                    <a:pt x="47590" y="83867"/>
                  </a:cubicBezTo>
                  <a:cubicBezTo>
                    <a:pt x="42555" y="88289"/>
                    <a:pt x="35858" y="90500"/>
                    <a:pt x="27515" y="90500"/>
                  </a:cubicBezTo>
                  <a:cubicBezTo>
                    <a:pt x="19171" y="90500"/>
                    <a:pt x="12491" y="88289"/>
                    <a:pt x="7504" y="83867"/>
                  </a:cubicBezTo>
                  <a:cubicBezTo>
                    <a:pt x="2485" y="79446"/>
                    <a:pt x="0" y="72523"/>
                    <a:pt x="0" y="63114"/>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35" name="Figura a mano libera: forma 834">
              <a:extLst>
                <a:ext uri="{FF2B5EF4-FFF2-40B4-BE49-F238E27FC236}">
                  <a16:creationId xmlns:a16="http://schemas.microsoft.com/office/drawing/2014/main" id="{38C2066F-5057-721E-5070-C91BDB282E7F}"/>
                </a:ext>
              </a:extLst>
            </p:cNvPr>
            <p:cNvSpPr/>
            <p:nvPr/>
          </p:nvSpPr>
          <p:spPr>
            <a:xfrm>
              <a:off x="11706208" y="4424257"/>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2 w 56223"/>
                <a:gd name="connsiteY3" fmla="*/ 0 h 90144"/>
                <a:gd name="connsiteX4" fmla="*/ 27627 w 56223"/>
                <a:gd name="connsiteY4" fmla="*/ 0 h 90144"/>
                <a:gd name="connsiteX5" fmla="*/ 55868 w 56223"/>
                <a:gd name="connsiteY5" fmla="*/ 25046 h 90144"/>
                <a:gd name="connsiteX6" fmla="*/ 51205 w 56223"/>
                <a:gd name="connsiteY6" fmla="*/ 41377 h 90144"/>
                <a:gd name="connsiteX7" fmla="*/ 38552 w 56223"/>
                <a:gd name="connsiteY7" fmla="*/ 49268 h 90144"/>
                <a:gd name="connsiteX8" fmla="*/ 55739 w 56223"/>
                <a:gd name="connsiteY8" fmla="*/ 81640 h 90144"/>
                <a:gd name="connsiteX9" fmla="*/ 56223 w 56223"/>
                <a:gd name="connsiteY9" fmla="*/ 83480 h 90144"/>
                <a:gd name="connsiteX10" fmla="*/ 53706 w 56223"/>
                <a:gd name="connsiteY10" fmla="*/ 88047 h 90144"/>
                <a:gd name="connsiteX11" fmla="*/ 48364 w 56223"/>
                <a:gd name="connsiteY11" fmla="*/ 90145 h 90144"/>
                <a:gd name="connsiteX12" fmla="*/ 43201 w 56223"/>
                <a:gd name="connsiteY12" fmla="*/ 86320 h 90144"/>
                <a:gd name="connsiteX13" fmla="*/ 25271 w 56223"/>
                <a:gd name="connsiteY13" fmla="*/ 51092 h 90144"/>
                <a:gd name="connsiteX14" fmla="*/ 12861 w 56223"/>
                <a:gd name="connsiteY14" fmla="*/ 51092 h 90144"/>
                <a:gd name="connsiteX15" fmla="*/ 12861 w 56223"/>
                <a:gd name="connsiteY15" fmla="*/ 85465 h 90144"/>
                <a:gd name="connsiteX16" fmla="*/ 10957 w 56223"/>
                <a:gd name="connsiteY16" fmla="*/ 88612 h 90144"/>
                <a:gd name="connsiteX17" fmla="*/ 6358 w 56223"/>
                <a:gd name="connsiteY17" fmla="*/ 89790 h 90144"/>
                <a:gd name="connsiteX18" fmla="*/ 1871 w 56223"/>
                <a:gd name="connsiteY18" fmla="*/ 88628 h 90144"/>
                <a:gd name="connsiteX19" fmla="*/ 0 w 56223"/>
                <a:gd name="connsiteY19" fmla="*/ 85481 h 90144"/>
                <a:gd name="connsiteX20" fmla="*/ 12894 w 56223"/>
                <a:gd name="connsiteY20" fmla="*/ 40780 h 90144"/>
                <a:gd name="connsiteX21" fmla="*/ 27627 w 56223"/>
                <a:gd name="connsiteY21" fmla="*/ 40780 h 90144"/>
                <a:gd name="connsiteX22" fmla="*/ 42861 w 56223"/>
                <a:gd name="connsiteY22" fmla="*/ 26159 h 90144"/>
                <a:gd name="connsiteX23" fmla="*/ 27627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50"/>
                    <a:pt x="1226" y="1226"/>
                  </a:cubicBezTo>
                  <a:cubicBezTo>
                    <a:pt x="2050" y="403"/>
                    <a:pt x="3066" y="0"/>
                    <a:pt x="4292" y="0"/>
                  </a:cubicBezTo>
                  <a:lnTo>
                    <a:pt x="27627" y="0"/>
                  </a:lnTo>
                  <a:cubicBezTo>
                    <a:pt x="46460" y="0"/>
                    <a:pt x="55868" y="8343"/>
                    <a:pt x="55868" y="25046"/>
                  </a:cubicBezTo>
                  <a:cubicBezTo>
                    <a:pt x="55868" y="31969"/>
                    <a:pt x="54319" y="37423"/>
                    <a:pt x="51205" y="41377"/>
                  </a:cubicBezTo>
                  <a:cubicBezTo>
                    <a:pt x="48090" y="45331"/>
                    <a:pt x="43878" y="47961"/>
                    <a:pt x="38552" y="49268"/>
                  </a:cubicBezTo>
                  <a:lnTo>
                    <a:pt x="55739" y="81640"/>
                  </a:lnTo>
                  <a:cubicBezTo>
                    <a:pt x="56062" y="82221"/>
                    <a:pt x="56223" y="82835"/>
                    <a:pt x="56223" y="83480"/>
                  </a:cubicBezTo>
                  <a:cubicBezTo>
                    <a:pt x="56223" y="85126"/>
                    <a:pt x="55384" y="86643"/>
                    <a:pt x="53706" y="88047"/>
                  </a:cubicBezTo>
                  <a:cubicBezTo>
                    <a:pt x="52027" y="89451"/>
                    <a:pt x="50252" y="90145"/>
                    <a:pt x="48364" y="90145"/>
                  </a:cubicBezTo>
                  <a:cubicBezTo>
                    <a:pt x="46234" y="90145"/>
                    <a:pt x="44507" y="88870"/>
                    <a:pt x="43201" y="86320"/>
                  </a:cubicBezTo>
                  <a:lnTo>
                    <a:pt x="25271" y="51092"/>
                  </a:lnTo>
                  <a:lnTo>
                    <a:pt x="12861" y="51092"/>
                  </a:lnTo>
                  <a:lnTo>
                    <a:pt x="12861" y="85465"/>
                  </a:lnTo>
                  <a:cubicBezTo>
                    <a:pt x="12861" y="86772"/>
                    <a:pt x="12232" y="87821"/>
                    <a:pt x="10957" y="88612"/>
                  </a:cubicBezTo>
                  <a:cubicBezTo>
                    <a:pt x="9683" y="89387"/>
                    <a:pt x="8149" y="89790"/>
                    <a:pt x="6358" y="89790"/>
                  </a:cubicBezTo>
                  <a:cubicBezTo>
                    <a:pt x="4631" y="89790"/>
                    <a:pt x="3146" y="89403"/>
                    <a:pt x="1871" y="88628"/>
                  </a:cubicBezTo>
                  <a:cubicBezTo>
                    <a:pt x="629" y="87837"/>
                    <a:pt x="0" y="86788"/>
                    <a:pt x="0" y="85481"/>
                  </a:cubicBezTo>
                  <a:close/>
                  <a:moveTo>
                    <a:pt x="12894" y="40780"/>
                  </a:moveTo>
                  <a:lnTo>
                    <a:pt x="27627" y="40780"/>
                  </a:lnTo>
                  <a:cubicBezTo>
                    <a:pt x="37778" y="40780"/>
                    <a:pt x="42861" y="35906"/>
                    <a:pt x="42861" y="26159"/>
                  </a:cubicBezTo>
                  <a:cubicBezTo>
                    <a:pt x="42861" y="16412"/>
                    <a:pt x="37778" y="11538"/>
                    <a:pt x="27627"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36" name="Figura a mano libera: forma 835">
              <a:extLst>
                <a:ext uri="{FF2B5EF4-FFF2-40B4-BE49-F238E27FC236}">
                  <a16:creationId xmlns:a16="http://schemas.microsoft.com/office/drawing/2014/main" id="{E469B120-512F-E66E-8FAB-00AD5ED02464}"/>
                </a:ext>
              </a:extLst>
            </p:cNvPr>
            <p:cNvSpPr/>
            <p:nvPr/>
          </p:nvSpPr>
          <p:spPr>
            <a:xfrm>
              <a:off x="11774857" y="4424273"/>
              <a:ext cx="53803" cy="89822"/>
            </a:xfrm>
            <a:custGeom>
              <a:avLst/>
              <a:gdLst>
                <a:gd name="connsiteX0" fmla="*/ 0 w 53803"/>
                <a:gd name="connsiteY0" fmla="*/ 85465 h 89822"/>
                <a:gd name="connsiteX1" fmla="*/ 0 w 53803"/>
                <a:gd name="connsiteY1" fmla="*/ 4293 h 89822"/>
                <a:gd name="connsiteX2" fmla="*/ 1727 w 53803"/>
                <a:gd name="connsiteY2" fmla="*/ 1162 h 89822"/>
                <a:gd name="connsiteX3" fmla="*/ 5777 w 53803"/>
                <a:gd name="connsiteY3" fmla="*/ 0 h 89822"/>
                <a:gd name="connsiteX4" fmla="*/ 49495 w 53803"/>
                <a:gd name="connsiteY4" fmla="*/ 0 h 89822"/>
                <a:gd name="connsiteX5" fmla="*/ 52690 w 53803"/>
                <a:gd name="connsiteY5" fmla="*/ 1727 h 89822"/>
                <a:gd name="connsiteX6" fmla="*/ 53803 w 53803"/>
                <a:gd name="connsiteY6" fmla="*/ 5664 h 89822"/>
                <a:gd name="connsiteX7" fmla="*/ 52641 w 53803"/>
                <a:gd name="connsiteY7" fmla="*/ 9844 h 89822"/>
                <a:gd name="connsiteX8" fmla="*/ 49511 w 53803"/>
                <a:gd name="connsiteY8" fmla="*/ 11571 h 89822"/>
                <a:gd name="connsiteX9" fmla="*/ 13039 w 53803"/>
                <a:gd name="connsiteY9" fmla="*/ 11571 h 89822"/>
                <a:gd name="connsiteX10" fmla="*/ 13039 w 53803"/>
                <a:gd name="connsiteY10" fmla="*/ 39699 h 89822"/>
                <a:gd name="connsiteX11" fmla="*/ 31953 w 53803"/>
                <a:gd name="connsiteY11" fmla="*/ 39699 h 89822"/>
                <a:gd name="connsiteX12" fmla="*/ 35084 w 53803"/>
                <a:gd name="connsiteY12" fmla="*/ 41232 h 89822"/>
                <a:gd name="connsiteX13" fmla="*/ 36246 w 53803"/>
                <a:gd name="connsiteY13" fmla="*/ 44976 h 89822"/>
                <a:gd name="connsiteX14" fmla="*/ 35148 w 53803"/>
                <a:gd name="connsiteY14" fmla="*/ 48478 h 89822"/>
                <a:gd name="connsiteX15" fmla="*/ 31953 w 53803"/>
                <a:gd name="connsiteY15" fmla="*/ 50011 h 89822"/>
                <a:gd name="connsiteX16" fmla="*/ 13039 w 53803"/>
                <a:gd name="connsiteY16" fmla="*/ 50011 h 89822"/>
                <a:gd name="connsiteX17" fmla="*/ 13039 w 53803"/>
                <a:gd name="connsiteY17" fmla="*/ 78251 h 89822"/>
                <a:gd name="connsiteX18" fmla="*/ 49511 w 53803"/>
                <a:gd name="connsiteY18" fmla="*/ 78251 h 89822"/>
                <a:gd name="connsiteX19" fmla="*/ 52641 w 53803"/>
                <a:gd name="connsiteY19" fmla="*/ 79978 h 89822"/>
                <a:gd name="connsiteX20" fmla="*/ 53803 w 53803"/>
                <a:gd name="connsiteY20" fmla="*/ 84158 h 89822"/>
                <a:gd name="connsiteX21" fmla="*/ 52690 w 53803"/>
                <a:gd name="connsiteY21" fmla="*/ 88095 h 89822"/>
                <a:gd name="connsiteX22" fmla="*/ 49495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3"/>
                  </a:lnTo>
                  <a:cubicBezTo>
                    <a:pt x="0" y="2985"/>
                    <a:pt x="565" y="1936"/>
                    <a:pt x="1727" y="1162"/>
                  </a:cubicBezTo>
                  <a:cubicBezTo>
                    <a:pt x="2873" y="387"/>
                    <a:pt x="4228" y="0"/>
                    <a:pt x="5777" y="0"/>
                  </a:cubicBezTo>
                  <a:lnTo>
                    <a:pt x="49495" y="0"/>
                  </a:lnTo>
                  <a:cubicBezTo>
                    <a:pt x="50882" y="0"/>
                    <a:pt x="51948" y="581"/>
                    <a:pt x="52690" y="1727"/>
                  </a:cubicBezTo>
                  <a:cubicBezTo>
                    <a:pt x="53432" y="2873"/>
                    <a:pt x="53803" y="4180"/>
                    <a:pt x="53803" y="5664"/>
                  </a:cubicBezTo>
                  <a:cubicBezTo>
                    <a:pt x="53803" y="7310"/>
                    <a:pt x="53416" y="8698"/>
                    <a:pt x="52641" y="9844"/>
                  </a:cubicBezTo>
                  <a:cubicBezTo>
                    <a:pt x="51867" y="10990"/>
                    <a:pt x="50818" y="11571"/>
                    <a:pt x="49511" y="11571"/>
                  </a:cubicBezTo>
                  <a:lnTo>
                    <a:pt x="13039" y="11571"/>
                  </a:lnTo>
                  <a:lnTo>
                    <a:pt x="13039" y="39699"/>
                  </a:lnTo>
                  <a:lnTo>
                    <a:pt x="31953" y="39699"/>
                  </a:lnTo>
                  <a:cubicBezTo>
                    <a:pt x="33260" y="39699"/>
                    <a:pt x="34309" y="40215"/>
                    <a:pt x="35084" y="41232"/>
                  </a:cubicBezTo>
                  <a:cubicBezTo>
                    <a:pt x="35858" y="42248"/>
                    <a:pt x="36246" y="43507"/>
                    <a:pt x="36246" y="44976"/>
                  </a:cubicBezTo>
                  <a:cubicBezTo>
                    <a:pt x="36246" y="46283"/>
                    <a:pt x="35875" y="47461"/>
                    <a:pt x="35148" y="48478"/>
                  </a:cubicBezTo>
                  <a:cubicBezTo>
                    <a:pt x="34406" y="49510"/>
                    <a:pt x="33341" y="50011"/>
                    <a:pt x="31953" y="50011"/>
                  </a:cubicBezTo>
                  <a:lnTo>
                    <a:pt x="13039" y="50011"/>
                  </a:lnTo>
                  <a:lnTo>
                    <a:pt x="13039" y="78251"/>
                  </a:lnTo>
                  <a:lnTo>
                    <a:pt x="49511" y="78251"/>
                  </a:lnTo>
                  <a:cubicBezTo>
                    <a:pt x="50818" y="78251"/>
                    <a:pt x="51867" y="78832"/>
                    <a:pt x="52641" y="79978"/>
                  </a:cubicBezTo>
                  <a:cubicBezTo>
                    <a:pt x="53416" y="81124"/>
                    <a:pt x="53803" y="82512"/>
                    <a:pt x="53803" y="84158"/>
                  </a:cubicBezTo>
                  <a:cubicBezTo>
                    <a:pt x="53803" y="85627"/>
                    <a:pt x="53432" y="86950"/>
                    <a:pt x="52690" y="88095"/>
                  </a:cubicBezTo>
                  <a:cubicBezTo>
                    <a:pt x="51948" y="89241"/>
                    <a:pt x="50882" y="89822"/>
                    <a:pt x="49495" y="89822"/>
                  </a:cubicBezTo>
                  <a:lnTo>
                    <a:pt x="5777" y="89822"/>
                  </a:lnTo>
                  <a:cubicBezTo>
                    <a:pt x="4228" y="89822"/>
                    <a:pt x="2873" y="89435"/>
                    <a:pt x="1727"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37" name="Figura a mano libera: forma 836">
              <a:extLst>
                <a:ext uri="{FF2B5EF4-FFF2-40B4-BE49-F238E27FC236}">
                  <a16:creationId xmlns:a16="http://schemas.microsoft.com/office/drawing/2014/main" id="{932975D3-E61F-7DCB-07AA-44E96BDA5C7B}"/>
                </a:ext>
              </a:extLst>
            </p:cNvPr>
            <p:cNvSpPr/>
            <p:nvPr/>
          </p:nvSpPr>
          <p:spPr>
            <a:xfrm>
              <a:off x="11834535" y="4423902"/>
              <a:ext cx="55142" cy="91096"/>
            </a:xfrm>
            <a:custGeom>
              <a:avLst/>
              <a:gdLst>
                <a:gd name="connsiteX0" fmla="*/ 0 w 55142"/>
                <a:gd name="connsiteY0" fmla="*/ 76622 h 91096"/>
                <a:gd name="connsiteX1" fmla="*/ 1710 w 55142"/>
                <a:gd name="connsiteY1" fmla="*/ 71958 h 91096"/>
                <a:gd name="connsiteX2" fmla="*/ 5648 w 55142"/>
                <a:gd name="connsiteY2" fmla="*/ 69618 h 91096"/>
                <a:gd name="connsiteX3" fmla="*/ 8907 w 55142"/>
                <a:gd name="connsiteY3" fmla="*/ 71199 h 91096"/>
                <a:gd name="connsiteX4" fmla="*/ 12652 w 55142"/>
                <a:gd name="connsiteY4" fmla="*/ 74604 h 91096"/>
                <a:gd name="connsiteX5" fmla="*/ 18235 w 55142"/>
                <a:gd name="connsiteY5" fmla="*/ 78009 h 91096"/>
                <a:gd name="connsiteX6" fmla="*/ 26643 w 55142"/>
                <a:gd name="connsiteY6" fmla="*/ 79591 h 91096"/>
                <a:gd name="connsiteX7" fmla="*/ 37875 w 55142"/>
                <a:gd name="connsiteY7" fmla="*/ 76250 h 91096"/>
                <a:gd name="connsiteX8" fmla="*/ 42119 w 55142"/>
                <a:gd name="connsiteY8" fmla="*/ 66487 h 91096"/>
                <a:gd name="connsiteX9" fmla="*/ 38004 w 55142"/>
                <a:gd name="connsiteY9" fmla="*/ 56611 h 91096"/>
                <a:gd name="connsiteX10" fmla="*/ 28063 w 55142"/>
                <a:gd name="connsiteY10" fmla="*/ 50317 h 91096"/>
                <a:gd name="connsiteX11" fmla="*/ 16331 w 55142"/>
                <a:gd name="connsiteY11" fmla="*/ 45250 h 91096"/>
                <a:gd name="connsiteX12" fmla="*/ 6326 w 55142"/>
                <a:gd name="connsiteY12" fmla="*/ 37100 h 91096"/>
                <a:gd name="connsiteX13" fmla="*/ 2210 w 55142"/>
                <a:gd name="connsiteY13" fmla="*/ 23512 h 91096"/>
                <a:gd name="connsiteX14" fmla="*/ 4728 w 55142"/>
                <a:gd name="connsiteY14" fmla="*/ 12248 h 91096"/>
                <a:gd name="connsiteX15" fmla="*/ 11538 w 55142"/>
                <a:gd name="connsiteY15" fmla="*/ 4890 h 91096"/>
                <a:gd name="connsiteX16" fmla="*/ 20559 w 55142"/>
                <a:gd name="connsiteY16" fmla="*/ 1162 h 91096"/>
                <a:gd name="connsiteX17" fmla="*/ 30565 w 55142"/>
                <a:gd name="connsiteY17" fmla="*/ 0 h 91096"/>
                <a:gd name="connsiteX18" fmla="*/ 37504 w 55142"/>
                <a:gd name="connsiteY18" fmla="*/ 420 h 91096"/>
                <a:gd name="connsiteX19" fmla="*/ 44685 w 55142"/>
                <a:gd name="connsiteY19" fmla="*/ 1824 h 91096"/>
                <a:gd name="connsiteX20" fmla="*/ 50575 w 55142"/>
                <a:gd name="connsiteY20" fmla="*/ 4615 h 91096"/>
                <a:gd name="connsiteX21" fmla="*/ 52915 w 55142"/>
                <a:gd name="connsiteY21" fmla="*/ 8747 h 91096"/>
                <a:gd name="connsiteX22" fmla="*/ 51447 w 55142"/>
                <a:gd name="connsiteY22" fmla="*/ 13394 h 91096"/>
                <a:gd name="connsiteX23" fmla="*/ 47509 w 55142"/>
                <a:gd name="connsiteY23" fmla="*/ 15734 h 91096"/>
                <a:gd name="connsiteX24" fmla="*/ 44200 w 55142"/>
                <a:gd name="connsiteY24" fmla="*/ 14556 h 91096"/>
                <a:gd name="connsiteX25" fmla="*/ 38617 w 55142"/>
                <a:gd name="connsiteY25" fmla="*/ 12216 h 91096"/>
                <a:gd name="connsiteX26" fmla="*/ 30580 w 55142"/>
                <a:gd name="connsiteY26" fmla="*/ 11038 h 91096"/>
                <a:gd name="connsiteX27" fmla="*/ 19413 w 55142"/>
                <a:gd name="connsiteY27" fmla="*/ 13814 h 91096"/>
                <a:gd name="connsiteX28" fmla="*/ 15234 w 55142"/>
                <a:gd name="connsiteY28" fmla="*/ 22270 h 91096"/>
                <a:gd name="connsiteX29" fmla="*/ 17444 w 55142"/>
                <a:gd name="connsiteY29" fmla="*/ 28628 h 91096"/>
                <a:gd name="connsiteX30" fmla="*/ 23157 w 55142"/>
                <a:gd name="connsiteY30" fmla="*/ 33018 h 91096"/>
                <a:gd name="connsiteX31" fmla="*/ 30952 w 55142"/>
                <a:gd name="connsiteY31" fmla="*/ 36406 h 91096"/>
                <a:gd name="connsiteX32" fmla="*/ 39488 w 55142"/>
                <a:gd name="connsiteY32" fmla="*/ 40296 h 91096"/>
                <a:gd name="connsiteX33" fmla="*/ 47218 w 55142"/>
                <a:gd name="connsiteY33" fmla="*/ 45428 h 91096"/>
                <a:gd name="connsiteX34" fmla="*/ 52931 w 55142"/>
                <a:gd name="connsiteY34" fmla="*/ 53383 h 91096"/>
                <a:gd name="connsiteX35" fmla="*/ 55142 w 55142"/>
                <a:gd name="connsiteY35" fmla="*/ 65115 h 91096"/>
                <a:gd name="connsiteX36" fmla="*/ 47460 w 55142"/>
                <a:gd name="connsiteY36" fmla="*/ 84448 h 91096"/>
                <a:gd name="connsiteX37" fmla="*/ 27143 w 55142"/>
                <a:gd name="connsiteY37" fmla="*/ 91097 h 91096"/>
                <a:gd name="connsiteX38" fmla="*/ 7923 w 55142"/>
                <a:gd name="connsiteY38" fmla="*/ 86369 h 91096"/>
                <a:gd name="connsiteX39" fmla="*/ 0 w 55142"/>
                <a:gd name="connsiteY39" fmla="*/ 76622 h 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142" h="91096">
                  <a:moveTo>
                    <a:pt x="0" y="76622"/>
                  </a:moveTo>
                  <a:cubicBezTo>
                    <a:pt x="0" y="75072"/>
                    <a:pt x="564" y="73507"/>
                    <a:pt x="1710" y="71958"/>
                  </a:cubicBezTo>
                  <a:cubicBezTo>
                    <a:pt x="2856" y="70409"/>
                    <a:pt x="4163" y="69618"/>
                    <a:pt x="5648" y="69618"/>
                  </a:cubicBezTo>
                  <a:cubicBezTo>
                    <a:pt x="6551" y="69618"/>
                    <a:pt x="7633" y="70150"/>
                    <a:pt x="8907" y="71199"/>
                  </a:cubicBezTo>
                  <a:cubicBezTo>
                    <a:pt x="10182" y="72248"/>
                    <a:pt x="11425" y="73378"/>
                    <a:pt x="12652" y="74604"/>
                  </a:cubicBezTo>
                  <a:cubicBezTo>
                    <a:pt x="13878" y="75831"/>
                    <a:pt x="15734" y="76960"/>
                    <a:pt x="18235" y="78009"/>
                  </a:cubicBezTo>
                  <a:cubicBezTo>
                    <a:pt x="20736" y="79058"/>
                    <a:pt x="23528" y="79591"/>
                    <a:pt x="26643" y="79591"/>
                  </a:cubicBezTo>
                  <a:cubicBezTo>
                    <a:pt x="31307" y="79591"/>
                    <a:pt x="35051" y="78477"/>
                    <a:pt x="37875" y="76250"/>
                  </a:cubicBezTo>
                  <a:cubicBezTo>
                    <a:pt x="40699" y="74023"/>
                    <a:pt x="42119" y="70780"/>
                    <a:pt x="42119" y="66487"/>
                  </a:cubicBezTo>
                  <a:cubicBezTo>
                    <a:pt x="42119" y="62533"/>
                    <a:pt x="40748" y="59241"/>
                    <a:pt x="38004" y="56611"/>
                  </a:cubicBezTo>
                  <a:cubicBezTo>
                    <a:pt x="35260" y="53980"/>
                    <a:pt x="31952" y="51883"/>
                    <a:pt x="28063" y="50317"/>
                  </a:cubicBezTo>
                  <a:cubicBezTo>
                    <a:pt x="24174" y="48752"/>
                    <a:pt x="20268" y="47074"/>
                    <a:pt x="16331" y="45250"/>
                  </a:cubicBezTo>
                  <a:cubicBezTo>
                    <a:pt x="12410" y="43443"/>
                    <a:pt x="9069" y="40715"/>
                    <a:pt x="6326" y="37100"/>
                  </a:cubicBezTo>
                  <a:cubicBezTo>
                    <a:pt x="3582" y="33486"/>
                    <a:pt x="2210" y="28951"/>
                    <a:pt x="2210" y="23512"/>
                  </a:cubicBezTo>
                  <a:cubicBezTo>
                    <a:pt x="2210" y="19188"/>
                    <a:pt x="3049" y="15427"/>
                    <a:pt x="4728" y="12248"/>
                  </a:cubicBezTo>
                  <a:cubicBezTo>
                    <a:pt x="6406" y="9069"/>
                    <a:pt x="8682" y="6616"/>
                    <a:pt x="11538" y="4890"/>
                  </a:cubicBezTo>
                  <a:cubicBezTo>
                    <a:pt x="14410" y="3179"/>
                    <a:pt x="17412" y="1936"/>
                    <a:pt x="20559" y="1162"/>
                  </a:cubicBezTo>
                  <a:cubicBezTo>
                    <a:pt x="23706" y="387"/>
                    <a:pt x="27046" y="0"/>
                    <a:pt x="30565" y="0"/>
                  </a:cubicBezTo>
                  <a:cubicBezTo>
                    <a:pt x="32775" y="0"/>
                    <a:pt x="35083" y="145"/>
                    <a:pt x="37504" y="420"/>
                  </a:cubicBezTo>
                  <a:cubicBezTo>
                    <a:pt x="39924" y="694"/>
                    <a:pt x="42312" y="1162"/>
                    <a:pt x="44685" y="1824"/>
                  </a:cubicBezTo>
                  <a:cubicBezTo>
                    <a:pt x="47057" y="2469"/>
                    <a:pt x="49026" y="3405"/>
                    <a:pt x="50575" y="4615"/>
                  </a:cubicBezTo>
                  <a:cubicBezTo>
                    <a:pt x="52124" y="5826"/>
                    <a:pt x="52915" y="7213"/>
                    <a:pt x="52915" y="8747"/>
                  </a:cubicBezTo>
                  <a:cubicBezTo>
                    <a:pt x="52915" y="10280"/>
                    <a:pt x="52431" y="11845"/>
                    <a:pt x="51447" y="13394"/>
                  </a:cubicBezTo>
                  <a:cubicBezTo>
                    <a:pt x="50462" y="14960"/>
                    <a:pt x="49155" y="15734"/>
                    <a:pt x="47509" y="15734"/>
                  </a:cubicBezTo>
                  <a:cubicBezTo>
                    <a:pt x="46686" y="15734"/>
                    <a:pt x="45589" y="15347"/>
                    <a:pt x="44200" y="14556"/>
                  </a:cubicBezTo>
                  <a:cubicBezTo>
                    <a:pt x="42813" y="13765"/>
                    <a:pt x="40941" y="12991"/>
                    <a:pt x="38617" y="12216"/>
                  </a:cubicBezTo>
                  <a:cubicBezTo>
                    <a:pt x="36277" y="11442"/>
                    <a:pt x="33598" y="11038"/>
                    <a:pt x="30580" y="11038"/>
                  </a:cubicBezTo>
                  <a:cubicBezTo>
                    <a:pt x="25916" y="11038"/>
                    <a:pt x="22189" y="11958"/>
                    <a:pt x="19413" y="13814"/>
                  </a:cubicBezTo>
                  <a:cubicBezTo>
                    <a:pt x="16621" y="15670"/>
                    <a:pt x="15234" y="18494"/>
                    <a:pt x="15234" y="22270"/>
                  </a:cubicBezTo>
                  <a:cubicBezTo>
                    <a:pt x="15234" y="24739"/>
                    <a:pt x="15976" y="26853"/>
                    <a:pt x="17444" y="28628"/>
                  </a:cubicBezTo>
                  <a:cubicBezTo>
                    <a:pt x="18913" y="30403"/>
                    <a:pt x="20817" y="31856"/>
                    <a:pt x="23157" y="33018"/>
                  </a:cubicBezTo>
                  <a:cubicBezTo>
                    <a:pt x="25497" y="34163"/>
                    <a:pt x="28095" y="35309"/>
                    <a:pt x="30952" y="36406"/>
                  </a:cubicBezTo>
                  <a:cubicBezTo>
                    <a:pt x="33824" y="37520"/>
                    <a:pt x="36664" y="38811"/>
                    <a:pt x="39488" y="40296"/>
                  </a:cubicBezTo>
                  <a:cubicBezTo>
                    <a:pt x="42312" y="41780"/>
                    <a:pt x="44895" y="43491"/>
                    <a:pt x="47218" y="45428"/>
                  </a:cubicBezTo>
                  <a:cubicBezTo>
                    <a:pt x="49559" y="47364"/>
                    <a:pt x="51462" y="50011"/>
                    <a:pt x="52931" y="53383"/>
                  </a:cubicBezTo>
                  <a:cubicBezTo>
                    <a:pt x="54400" y="56756"/>
                    <a:pt x="55142" y="60661"/>
                    <a:pt x="55142" y="65115"/>
                  </a:cubicBezTo>
                  <a:cubicBezTo>
                    <a:pt x="55142" y="73572"/>
                    <a:pt x="52576" y="80027"/>
                    <a:pt x="47460" y="84448"/>
                  </a:cubicBezTo>
                  <a:cubicBezTo>
                    <a:pt x="42345" y="88886"/>
                    <a:pt x="35567" y="91097"/>
                    <a:pt x="27143" y="91097"/>
                  </a:cubicBezTo>
                  <a:cubicBezTo>
                    <a:pt x="19607" y="91097"/>
                    <a:pt x="13200" y="89516"/>
                    <a:pt x="7923" y="86369"/>
                  </a:cubicBezTo>
                  <a:cubicBezTo>
                    <a:pt x="2646" y="83238"/>
                    <a:pt x="0" y="79978"/>
                    <a:pt x="0" y="7662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38" name="Figura a mano libera: forma 837">
              <a:extLst>
                <a:ext uri="{FF2B5EF4-FFF2-40B4-BE49-F238E27FC236}">
                  <a16:creationId xmlns:a16="http://schemas.microsoft.com/office/drawing/2014/main" id="{0531757D-7A6F-3184-CF05-7C9A7C606387}"/>
                </a:ext>
              </a:extLst>
            </p:cNvPr>
            <p:cNvSpPr/>
            <p:nvPr/>
          </p:nvSpPr>
          <p:spPr>
            <a:xfrm>
              <a:off x="11897407" y="4423902"/>
              <a:ext cx="55174" cy="91096"/>
            </a:xfrm>
            <a:custGeom>
              <a:avLst/>
              <a:gdLst>
                <a:gd name="connsiteX0" fmla="*/ 0 w 55174"/>
                <a:gd name="connsiteY0" fmla="*/ 76622 h 91096"/>
                <a:gd name="connsiteX1" fmla="*/ 1726 w 55174"/>
                <a:gd name="connsiteY1" fmla="*/ 71958 h 91096"/>
                <a:gd name="connsiteX2" fmla="*/ 5664 w 55174"/>
                <a:gd name="connsiteY2" fmla="*/ 69618 h 91096"/>
                <a:gd name="connsiteX3" fmla="*/ 8924 w 55174"/>
                <a:gd name="connsiteY3" fmla="*/ 71199 h 91096"/>
                <a:gd name="connsiteX4" fmla="*/ 12667 w 55174"/>
                <a:gd name="connsiteY4" fmla="*/ 74604 h 91096"/>
                <a:gd name="connsiteX5" fmla="*/ 18251 w 55174"/>
                <a:gd name="connsiteY5" fmla="*/ 78009 h 91096"/>
                <a:gd name="connsiteX6" fmla="*/ 26659 w 55174"/>
                <a:gd name="connsiteY6" fmla="*/ 79591 h 91096"/>
                <a:gd name="connsiteX7" fmla="*/ 37891 w 55174"/>
                <a:gd name="connsiteY7" fmla="*/ 76250 h 91096"/>
                <a:gd name="connsiteX8" fmla="*/ 42135 w 55174"/>
                <a:gd name="connsiteY8" fmla="*/ 66487 h 91096"/>
                <a:gd name="connsiteX9" fmla="*/ 38020 w 55174"/>
                <a:gd name="connsiteY9" fmla="*/ 56611 h 91096"/>
                <a:gd name="connsiteX10" fmla="*/ 28079 w 55174"/>
                <a:gd name="connsiteY10" fmla="*/ 50317 h 91096"/>
                <a:gd name="connsiteX11" fmla="*/ 16347 w 55174"/>
                <a:gd name="connsiteY11" fmla="*/ 45250 h 91096"/>
                <a:gd name="connsiteX12" fmla="*/ 6342 w 55174"/>
                <a:gd name="connsiteY12" fmla="*/ 37100 h 91096"/>
                <a:gd name="connsiteX13" fmla="*/ 2227 w 55174"/>
                <a:gd name="connsiteY13" fmla="*/ 23512 h 91096"/>
                <a:gd name="connsiteX14" fmla="*/ 4744 w 55174"/>
                <a:gd name="connsiteY14" fmla="*/ 12248 h 91096"/>
                <a:gd name="connsiteX15" fmla="*/ 11554 w 55174"/>
                <a:gd name="connsiteY15" fmla="*/ 4890 h 91096"/>
                <a:gd name="connsiteX16" fmla="*/ 20576 w 55174"/>
                <a:gd name="connsiteY16" fmla="*/ 1162 h 91096"/>
                <a:gd name="connsiteX17" fmla="*/ 30580 w 55174"/>
                <a:gd name="connsiteY17" fmla="*/ 0 h 91096"/>
                <a:gd name="connsiteX18" fmla="*/ 37520 w 55174"/>
                <a:gd name="connsiteY18" fmla="*/ 420 h 91096"/>
                <a:gd name="connsiteX19" fmla="*/ 44701 w 55174"/>
                <a:gd name="connsiteY19" fmla="*/ 1824 h 91096"/>
                <a:gd name="connsiteX20" fmla="*/ 50591 w 55174"/>
                <a:gd name="connsiteY20" fmla="*/ 4615 h 91096"/>
                <a:gd name="connsiteX21" fmla="*/ 52931 w 55174"/>
                <a:gd name="connsiteY21" fmla="*/ 8747 h 91096"/>
                <a:gd name="connsiteX22" fmla="*/ 51462 w 55174"/>
                <a:gd name="connsiteY22" fmla="*/ 13394 h 91096"/>
                <a:gd name="connsiteX23" fmla="*/ 47541 w 55174"/>
                <a:gd name="connsiteY23" fmla="*/ 15734 h 91096"/>
                <a:gd name="connsiteX24" fmla="*/ 44233 w 55174"/>
                <a:gd name="connsiteY24" fmla="*/ 14556 h 91096"/>
                <a:gd name="connsiteX25" fmla="*/ 38649 w 55174"/>
                <a:gd name="connsiteY25" fmla="*/ 12216 h 91096"/>
                <a:gd name="connsiteX26" fmla="*/ 30613 w 55174"/>
                <a:gd name="connsiteY26" fmla="*/ 11038 h 91096"/>
                <a:gd name="connsiteX27" fmla="*/ 19446 w 55174"/>
                <a:gd name="connsiteY27" fmla="*/ 13814 h 91096"/>
                <a:gd name="connsiteX28" fmla="*/ 15266 w 55174"/>
                <a:gd name="connsiteY28" fmla="*/ 22270 h 91096"/>
                <a:gd name="connsiteX29" fmla="*/ 17476 w 55174"/>
                <a:gd name="connsiteY29" fmla="*/ 28628 h 91096"/>
                <a:gd name="connsiteX30" fmla="*/ 23189 w 55174"/>
                <a:gd name="connsiteY30" fmla="*/ 33018 h 91096"/>
                <a:gd name="connsiteX31" fmla="*/ 30984 w 55174"/>
                <a:gd name="connsiteY31" fmla="*/ 36406 h 91096"/>
                <a:gd name="connsiteX32" fmla="*/ 39521 w 55174"/>
                <a:gd name="connsiteY32" fmla="*/ 40296 h 91096"/>
                <a:gd name="connsiteX33" fmla="*/ 47251 w 55174"/>
                <a:gd name="connsiteY33" fmla="*/ 45428 h 91096"/>
                <a:gd name="connsiteX34" fmla="*/ 52964 w 55174"/>
                <a:gd name="connsiteY34" fmla="*/ 53383 h 91096"/>
                <a:gd name="connsiteX35" fmla="*/ 55175 w 55174"/>
                <a:gd name="connsiteY35" fmla="*/ 65115 h 91096"/>
                <a:gd name="connsiteX36" fmla="*/ 47493 w 55174"/>
                <a:gd name="connsiteY36" fmla="*/ 84448 h 91096"/>
                <a:gd name="connsiteX37" fmla="*/ 27176 w 55174"/>
                <a:gd name="connsiteY37" fmla="*/ 91097 h 91096"/>
                <a:gd name="connsiteX38" fmla="*/ 7955 w 55174"/>
                <a:gd name="connsiteY38" fmla="*/ 86369 h 91096"/>
                <a:gd name="connsiteX39" fmla="*/ 0 w 55174"/>
                <a:gd name="connsiteY39" fmla="*/ 76622 h 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174" h="91096">
                  <a:moveTo>
                    <a:pt x="0" y="76622"/>
                  </a:moveTo>
                  <a:cubicBezTo>
                    <a:pt x="0" y="75072"/>
                    <a:pt x="564" y="73507"/>
                    <a:pt x="1726" y="71958"/>
                  </a:cubicBezTo>
                  <a:cubicBezTo>
                    <a:pt x="2872" y="70409"/>
                    <a:pt x="4179" y="69618"/>
                    <a:pt x="5664" y="69618"/>
                  </a:cubicBezTo>
                  <a:cubicBezTo>
                    <a:pt x="6568" y="69618"/>
                    <a:pt x="7649" y="70150"/>
                    <a:pt x="8924" y="71199"/>
                  </a:cubicBezTo>
                  <a:cubicBezTo>
                    <a:pt x="10199" y="72248"/>
                    <a:pt x="11441" y="73378"/>
                    <a:pt x="12667" y="74604"/>
                  </a:cubicBezTo>
                  <a:cubicBezTo>
                    <a:pt x="13894" y="75831"/>
                    <a:pt x="15767" y="76960"/>
                    <a:pt x="18251" y="78009"/>
                  </a:cubicBezTo>
                  <a:cubicBezTo>
                    <a:pt x="20753" y="79058"/>
                    <a:pt x="23545" y="79591"/>
                    <a:pt x="26659" y="79591"/>
                  </a:cubicBezTo>
                  <a:cubicBezTo>
                    <a:pt x="31323" y="79591"/>
                    <a:pt x="35067" y="78477"/>
                    <a:pt x="37891" y="76250"/>
                  </a:cubicBezTo>
                  <a:cubicBezTo>
                    <a:pt x="40715" y="74023"/>
                    <a:pt x="42135" y="70780"/>
                    <a:pt x="42135" y="66487"/>
                  </a:cubicBezTo>
                  <a:cubicBezTo>
                    <a:pt x="42135" y="62533"/>
                    <a:pt x="40763" y="59241"/>
                    <a:pt x="38020" y="56611"/>
                  </a:cubicBezTo>
                  <a:cubicBezTo>
                    <a:pt x="35277" y="53980"/>
                    <a:pt x="31968" y="51883"/>
                    <a:pt x="28079" y="50317"/>
                  </a:cubicBezTo>
                  <a:cubicBezTo>
                    <a:pt x="24190" y="48752"/>
                    <a:pt x="20285" y="47074"/>
                    <a:pt x="16347" y="45250"/>
                  </a:cubicBezTo>
                  <a:cubicBezTo>
                    <a:pt x="12410" y="43443"/>
                    <a:pt x="9085" y="40715"/>
                    <a:pt x="6342" y="37100"/>
                  </a:cubicBezTo>
                  <a:cubicBezTo>
                    <a:pt x="3599" y="33486"/>
                    <a:pt x="2227" y="28951"/>
                    <a:pt x="2227" y="23512"/>
                  </a:cubicBezTo>
                  <a:cubicBezTo>
                    <a:pt x="2227" y="19188"/>
                    <a:pt x="3066" y="15427"/>
                    <a:pt x="4744" y="12248"/>
                  </a:cubicBezTo>
                  <a:cubicBezTo>
                    <a:pt x="6423" y="9069"/>
                    <a:pt x="8698" y="6616"/>
                    <a:pt x="11554" y="4890"/>
                  </a:cubicBezTo>
                  <a:cubicBezTo>
                    <a:pt x="14427" y="3179"/>
                    <a:pt x="17428" y="1936"/>
                    <a:pt x="20576" y="1162"/>
                  </a:cubicBezTo>
                  <a:cubicBezTo>
                    <a:pt x="23722" y="387"/>
                    <a:pt x="27063" y="0"/>
                    <a:pt x="30580" y="0"/>
                  </a:cubicBezTo>
                  <a:cubicBezTo>
                    <a:pt x="32791" y="0"/>
                    <a:pt x="35099" y="145"/>
                    <a:pt x="37520" y="420"/>
                  </a:cubicBezTo>
                  <a:cubicBezTo>
                    <a:pt x="39941" y="710"/>
                    <a:pt x="42329" y="1162"/>
                    <a:pt x="44701" y="1824"/>
                  </a:cubicBezTo>
                  <a:cubicBezTo>
                    <a:pt x="47073" y="2469"/>
                    <a:pt x="49042" y="3405"/>
                    <a:pt x="50591" y="4615"/>
                  </a:cubicBezTo>
                  <a:cubicBezTo>
                    <a:pt x="52140" y="5826"/>
                    <a:pt x="52931" y="7213"/>
                    <a:pt x="52931" y="8747"/>
                  </a:cubicBezTo>
                  <a:cubicBezTo>
                    <a:pt x="52931" y="10280"/>
                    <a:pt x="52447" y="11845"/>
                    <a:pt x="51462" y="13394"/>
                  </a:cubicBezTo>
                  <a:cubicBezTo>
                    <a:pt x="50478" y="14960"/>
                    <a:pt x="49171" y="15734"/>
                    <a:pt x="47541" y="15734"/>
                  </a:cubicBezTo>
                  <a:cubicBezTo>
                    <a:pt x="46718" y="15734"/>
                    <a:pt x="45621" y="15347"/>
                    <a:pt x="44233" y="14556"/>
                  </a:cubicBezTo>
                  <a:cubicBezTo>
                    <a:pt x="42845" y="13765"/>
                    <a:pt x="40973" y="12991"/>
                    <a:pt x="38649" y="12216"/>
                  </a:cubicBezTo>
                  <a:cubicBezTo>
                    <a:pt x="36310" y="11442"/>
                    <a:pt x="33631" y="11038"/>
                    <a:pt x="30613" y="11038"/>
                  </a:cubicBezTo>
                  <a:cubicBezTo>
                    <a:pt x="25949" y="11038"/>
                    <a:pt x="22222" y="11958"/>
                    <a:pt x="19446" y="13814"/>
                  </a:cubicBezTo>
                  <a:cubicBezTo>
                    <a:pt x="16654" y="15670"/>
                    <a:pt x="15266" y="18494"/>
                    <a:pt x="15266" y="22270"/>
                  </a:cubicBezTo>
                  <a:cubicBezTo>
                    <a:pt x="15266" y="24739"/>
                    <a:pt x="16008" y="26853"/>
                    <a:pt x="17476" y="28628"/>
                  </a:cubicBezTo>
                  <a:cubicBezTo>
                    <a:pt x="18945" y="30403"/>
                    <a:pt x="20850" y="31856"/>
                    <a:pt x="23189" y="33018"/>
                  </a:cubicBezTo>
                  <a:cubicBezTo>
                    <a:pt x="25529" y="34163"/>
                    <a:pt x="28127" y="35309"/>
                    <a:pt x="30984" y="36406"/>
                  </a:cubicBezTo>
                  <a:cubicBezTo>
                    <a:pt x="33857" y="37520"/>
                    <a:pt x="36697" y="38811"/>
                    <a:pt x="39521" y="40296"/>
                  </a:cubicBezTo>
                  <a:cubicBezTo>
                    <a:pt x="42345" y="41780"/>
                    <a:pt x="44927" y="43491"/>
                    <a:pt x="47251" y="45428"/>
                  </a:cubicBezTo>
                  <a:cubicBezTo>
                    <a:pt x="49591" y="47364"/>
                    <a:pt x="51495" y="50011"/>
                    <a:pt x="52964" y="53383"/>
                  </a:cubicBezTo>
                  <a:cubicBezTo>
                    <a:pt x="54432" y="56756"/>
                    <a:pt x="55175" y="60661"/>
                    <a:pt x="55175" y="65115"/>
                  </a:cubicBezTo>
                  <a:cubicBezTo>
                    <a:pt x="55175" y="73572"/>
                    <a:pt x="52608" y="80027"/>
                    <a:pt x="47493" y="84448"/>
                  </a:cubicBezTo>
                  <a:cubicBezTo>
                    <a:pt x="42377" y="88886"/>
                    <a:pt x="35599" y="91097"/>
                    <a:pt x="27176" y="91097"/>
                  </a:cubicBezTo>
                  <a:cubicBezTo>
                    <a:pt x="19639" y="91097"/>
                    <a:pt x="13232" y="89516"/>
                    <a:pt x="7955" y="86369"/>
                  </a:cubicBezTo>
                  <a:cubicBezTo>
                    <a:pt x="2646" y="83238"/>
                    <a:pt x="0" y="79978"/>
                    <a:pt x="0" y="7662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39" name="Figura a mano libera: forma 838">
              <a:extLst>
                <a:ext uri="{FF2B5EF4-FFF2-40B4-BE49-F238E27FC236}">
                  <a16:creationId xmlns:a16="http://schemas.microsoft.com/office/drawing/2014/main" id="{93C9CFD8-BA70-4967-E658-EAA81BDF583E}"/>
                </a:ext>
              </a:extLst>
            </p:cNvPr>
            <p:cNvSpPr/>
            <p:nvPr/>
          </p:nvSpPr>
          <p:spPr>
            <a:xfrm>
              <a:off x="11358619" y="4546920"/>
              <a:ext cx="55142" cy="90500"/>
            </a:xfrm>
            <a:custGeom>
              <a:avLst/>
              <a:gdLst>
                <a:gd name="connsiteX0" fmla="*/ 0 w 55142"/>
                <a:gd name="connsiteY0" fmla="*/ 63115 h 90500"/>
                <a:gd name="connsiteX1" fmla="*/ 0 w 55142"/>
                <a:gd name="connsiteY1" fmla="*/ 27386 h 90500"/>
                <a:gd name="connsiteX2" fmla="*/ 7488 w 55142"/>
                <a:gd name="connsiteY2" fmla="*/ 6633 h 90500"/>
                <a:gd name="connsiteX3" fmla="*/ 27143 w 55142"/>
                <a:gd name="connsiteY3" fmla="*/ 0 h 90500"/>
                <a:gd name="connsiteX4" fmla="*/ 47348 w 55142"/>
                <a:gd name="connsiteY4" fmla="*/ 6197 h 90500"/>
                <a:gd name="connsiteX5" fmla="*/ 55142 w 55142"/>
                <a:gd name="connsiteY5" fmla="*/ 22706 h 90500"/>
                <a:gd name="connsiteX6" fmla="*/ 53609 w 55142"/>
                <a:gd name="connsiteY6" fmla="*/ 27612 h 90500"/>
                <a:gd name="connsiteX7" fmla="*/ 48639 w 55142"/>
                <a:gd name="connsiteY7" fmla="*/ 28967 h 90500"/>
                <a:gd name="connsiteX8" fmla="*/ 42135 w 55142"/>
                <a:gd name="connsiteY8" fmla="*/ 24675 h 90500"/>
                <a:gd name="connsiteX9" fmla="*/ 27514 w 55142"/>
                <a:gd name="connsiteY9" fmla="*/ 11538 h 90500"/>
                <a:gd name="connsiteX10" fmla="*/ 13023 w 55142"/>
                <a:gd name="connsiteY10" fmla="*/ 27386 h 90500"/>
                <a:gd name="connsiteX11" fmla="*/ 13023 w 55142"/>
                <a:gd name="connsiteY11" fmla="*/ 63115 h 90500"/>
                <a:gd name="connsiteX12" fmla="*/ 27514 w 55142"/>
                <a:gd name="connsiteY12" fmla="*/ 78961 h 90500"/>
                <a:gd name="connsiteX13" fmla="*/ 38327 w 55142"/>
                <a:gd name="connsiteY13" fmla="*/ 75008 h 90500"/>
                <a:gd name="connsiteX14" fmla="*/ 42135 w 55142"/>
                <a:gd name="connsiteY14" fmla="*/ 63034 h 90500"/>
                <a:gd name="connsiteX15" fmla="*/ 42135 w 55142"/>
                <a:gd name="connsiteY15" fmla="*/ 52915 h 90500"/>
                <a:gd name="connsiteX16" fmla="*/ 29725 w 55142"/>
                <a:gd name="connsiteY16" fmla="*/ 52915 h 90500"/>
                <a:gd name="connsiteX17" fmla="*/ 26659 w 55142"/>
                <a:gd name="connsiteY17" fmla="*/ 51399 h 90500"/>
                <a:gd name="connsiteX18" fmla="*/ 25562 w 55142"/>
                <a:gd name="connsiteY18" fmla="*/ 47703 h 90500"/>
                <a:gd name="connsiteX19" fmla="*/ 26659 w 55142"/>
                <a:gd name="connsiteY19" fmla="*/ 44185 h 90500"/>
                <a:gd name="connsiteX20" fmla="*/ 29725 w 55142"/>
                <a:gd name="connsiteY20" fmla="*/ 42603 h 90500"/>
                <a:gd name="connsiteX21" fmla="*/ 50849 w 55142"/>
                <a:gd name="connsiteY21" fmla="*/ 42603 h 90500"/>
                <a:gd name="connsiteX22" fmla="*/ 53980 w 55142"/>
                <a:gd name="connsiteY22" fmla="*/ 43894 h 90500"/>
                <a:gd name="connsiteX23" fmla="*/ 55142 w 55142"/>
                <a:gd name="connsiteY23" fmla="*/ 47025 h 90500"/>
                <a:gd name="connsiteX24" fmla="*/ 55142 w 55142"/>
                <a:gd name="connsiteY24" fmla="*/ 63115 h 90500"/>
                <a:gd name="connsiteX25" fmla="*/ 47590 w 55142"/>
                <a:gd name="connsiteY25" fmla="*/ 83867 h 90500"/>
                <a:gd name="connsiteX26" fmla="*/ 27514 w 55142"/>
                <a:gd name="connsiteY26" fmla="*/ 90500 h 90500"/>
                <a:gd name="connsiteX27" fmla="*/ 7504 w 55142"/>
                <a:gd name="connsiteY27" fmla="*/ 83867 h 90500"/>
                <a:gd name="connsiteX28" fmla="*/ 0 w 55142"/>
                <a:gd name="connsiteY28" fmla="*/ 63115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142" h="90500">
                  <a:moveTo>
                    <a:pt x="0" y="63115"/>
                  </a:moveTo>
                  <a:lnTo>
                    <a:pt x="0" y="27386"/>
                  </a:lnTo>
                  <a:cubicBezTo>
                    <a:pt x="0" y="17977"/>
                    <a:pt x="2501" y="11054"/>
                    <a:pt x="7488" y="6633"/>
                  </a:cubicBezTo>
                  <a:cubicBezTo>
                    <a:pt x="12474" y="2211"/>
                    <a:pt x="19026" y="0"/>
                    <a:pt x="27143" y="0"/>
                  </a:cubicBezTo>
                  <a:cubicBezTo>
                    <a:pt x="35406" y="0"/>
                    <a:pt x="42135" y="2066"/>
                    <a:pt x="47348" y="6197"/>
                  </a:cubicBezTo>
                  <a:cubicBezTo>
                    <a:pt x="52544" y="10328"/>
                    <a:pt x="55142" y="15831"/>
                    <a:pt x="55142" y="22706"/>
                  </a:cubicBezTo>
                  <a:cubicBezTo>
                    <a:pt x="55142" y="25078"/>
                    <a:pt x="54626" y="26724"/>
                    <a:pt x="53609" y="27612"/>
                  </a:cubicBezTo>
                  <a:cubicBezTo>
                    <a:pt x="52592" y="28515"/>
                    <a:pt x="50931" y="28967"/>
                    <a:pt x="48639" y="28967"/>
                  </a:cubicBezTo>
                  <a:cubicBezTo>
                    <a:pt x="44379" y="28967"/>
                    <a:pt x="42216" y="27531"/>
                    <a:pt x="42135" y="24675"/>
                  </a:cubicBezTo>
                  <a:cubicBezTo>
                    <a:pt x="41231" y="15912"/>
                    <a:pt x="36358" y="11538"/>
                    <a:pt x="27514" y="11538"/>
                  </a:cubicBezTo>
                  <a:cubicBezTo>
                    <a:pt x="17848" y="11538"/>
                    <a:pt x="13023" y="16816"/>
                    <a:pt x="13023" y="27386"/>
                  </a:cubicBezTo>
                  <a:lnTo>
                    <a:pt x="13023" y="63115"/>
                  </a:lnTo>
                  <a:cubicBezTo>
                    <a:pt x="13023" y="73668"/>
                    <a:pt x="17848" y="78961"/>
                    <a:pt x="27514" y="78961"/>
                  </a:cubicBezTo>
                  <a:cubicBezTo>
                    <a:pt x="32178" y="78961"/>
                    <a:pt x="35777" y="77655"/>
                    <a:pt x="38327" y="75008"/>
                  </a:cubicBezTo>
                  <a:cubicBezTo>
                    <a:pt x="40860" y="72378"/>
                    <a:pt x="42135" y="68392"/>
                    <a:pt x="42135" y="63034"/>
                  </a:cubicBezTo>
                  <a:lnTo>
                    <a:pt x="42135" y="52915"/>
                  </a:lnTo>
                  <a:lnTo>
                    <a:pt x="29725" y="52915"/>
                  </a:lnTo>
                  <a:cubicBezTo>
                    <a:pt x="28418" y="52915"/>
                    <a:pt x="27385" y="52415"/>
                    <a:pt x="26659" y="51399"/>
                  </a:cubicBezTo>
                  <a:cubicBezTo>
                    <a:pt x="25917" y="50382"/>
                    <a:pt x="25562" y="49155"/>
                    <a:pt x="25562" y="47703"/>
                  </a:cubicBezTo>
                  <a:cubicBezTo>
                    <a:pt x="25562" y="46412"/>
                    <a:pt x="25933" y="45234"/>
                    <a:pt x="26659" y="44185"/>
                  </a:cubicBezTo>
                  <a:cubicBezTo>
                    <a:pt x="27402" y="43136"/>
                    <a:pt x="28418" y="42603"/>
                    <a:pt x="29725" y="42603"/>
                  </a:cubicBezTo>
                  <a:lnTo>
                    <a:pt x="50849" y="42603"/>
                  </a:lnTo>
                  <a:cubicBezTo>
                    <a:pt x="52157" y="42603"/>
                    <a:pt x="53205" y="43039"/>
                    <a:pt x="53980" y="43894"/>
                  </a:cubicBezTo>
                  <a:cubicBezTo>
                    <a:pt x="54755" y="44750"/>
                    <a:pt x="55142" y="45799"/>
                    <a:pt x="55142" y="47025"/>
                  </a:cubicBezTo>
                  <a:lnTo>
                    <a:pt x="55142" y="63115"/>
                  </a:lnTo>
                  <a:cubicBezTo>
                    <a:pt x="55142" y="72523"/>
                    <a:pt x="52625" y="79446"/>
                    <a:pt x="47590" y="83867"/>
                  </a:cubicBezTo>
                  <a:cubicBezTo>
                    <a:pt x="42555" y="88289"/>
                    <a:pt x="35857" y="90500"/>
                    <a:pt x="27514" y="90500"/>
                  </a:cubicBezTo>
                  <a:cubicBezTo>
                    <a:pt x="19171" y="90500"/>
                    <a:pt x="12490" y="88289"/>
                    <a:pt x="7504" y="83867"/>
                  </a:cubicBezTo>
                  <a:cubicBezTo>
                    <a:pt x="2485" y="79446"/>
                    <a:pt x="0" y="72523"/>
                    <a:pt x="0" y="6311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40" name="Figura a mano libera: forma 839">
              <a:extLst>
                <a:ext uri="{FF2B5EF4-FFF2-40B4-BE49-F238E27FC236}">
                  <a16:creationId xmlns:a16="http://schemas.microsoft.com/office/drawing/2014/main" id="{B998FCF7-DED1-C6D9-B3E4-F49E2634E804}"/>
                </a:ext>
              </a:extLst>
            </p:cNvPr>
            <p:cNvSpPr/>
            <p:nvPr/>
          </p:nvSpPr>
          <p:spPr>
            <a:xfrm>
              <a:off x="11427752" y="4546903"/>
              <a:ext cx="48881" cy="89790"/>
            </a:xfrm>
            <a:custGeom>
              <a:avLst/>
              <a:gdLst>
                <a:gd name="connsiteX0" fmla="*/ 0 w 48881"/>
                <a:gd name="connsiteY0" fmla="*/ 85481 h 89790"/>
                <a:gd name="connsiteX1" fmla="*/ 0 w 48881"/>
                <a:gd name="connsiteY1" fmla="*/ 4180 h 89790"/>
                <a:gd name="connsiteX2" fmla="*/ 1905 w 48881"/>
                <a:gd name="connsiteY2" fmla="*/ 1049 h 89790"/>
                <a:gd name="connsiteX3" fmla="*/ 6504 w 48881"/>
                <a:gd name="connsiteY3" fmla="*/ 0 h 89790"/>
                <a:gd name="connsiteX4" fmla="*/ 11103 w 48881"/>
                <a:gd name="connsiteY4" fmla="*/ 1049 h 89790"/>
                <a:gd name="connsiteX5" fmla="*/ 13007 w 48881"/>
                <a:gd name="connsiteY5" fmla="*/ 4180 h 89790"/>
                <a:gd name="connsiteX6" fmla="*/ 13007 w 48881"/>
                <a:gd name="connsiteY6" fmla="*/ 78235 h 89790"/>
                <a:gd name="connsiteX7" fmla="*/ 44944 w 48881"/>
                <a:gd name="connsiteY7" fmla="*/ 78235 h 89790"/>
                <a:gd name="connsiteX8" fmla="*/ 47832 w 48881"/>
                <a:gd name="connsiteY8" fmla="*/ 79962 h 89790"/>
                <a:gd name="connsiteX9" fmla="*/ 48881 w 48881"/>
                <a:gd name="connsiteY9" fmla="*/ 84013 h 89790"/>
                <a:gd name="connsiteX10" fmla="*/ 47832 w 48881"/>
                <a:gd name="connsiteY10" fmla="*/ 88063 h 89790"/>
                <a:gd name="connsiteX11" fmla="*/ 44944 w 48881"/>
                <a:gd name="connsiteY11" fmla="*/ 89790 h 89790"/>
                <a:gd name="connsiteX12" fmla="*/ 5777 w 48881"/>
                <a:gd name="connsiteY12" fmla="*/ 89790 h 89790"/>
                <a:gd name="connsiteX13" fmla="*/ 1727 w 48881"/>
                <a:gd name="connsiteY13" fmla="*/ 88628 h 89790"/>
                <a:gd name="connsiteX14" fmla="*/ 0 w 48881"/>
                <a:gd name="connsiteY14" fmla="*/ 85481 h 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1" h="89790">
                  <a:moveTo>
                    <a:pt x="0" y="85481"/>
                  </a:moveTo>
                  <a:lnTo>
                    <a:pt x="0" y="4180"/>
                  </a:lnTo>
                  <a:cubicBezTo>
                    <a:pt x="0" y="2792"/>
                    <a:pt x="630" y="1743"/>
                    <a:pt x="1905" y="1049"/>
                  </a:cubicBezTo>
                  <a:cubicBezTo>
                    <a:pt x="3179" y="355"/>
                    <a:pt x="4712" y="0"/>
                    <a:pt x="6504" y="0"/>
                  </a:cubicBezTo>
                  <a:cubicBezTo>
                    <a:pt x="8311" y="0"/>
                    <a:pt x="9844" y="355"/>
                    <a:pt x="11103" y="1049"/>
                  </a:cubicBezTo>
                  <a:cubicBezTo>
                    <a:pt x="12377" y="1743"/>
                    <a:pt x="13007" y="2792"/>
                    <a:pt x="13007" y="4180"/>
                  </a:cubicBezTo>
                  <a:lnTo>
                    <a:pt x="13007" y="78235"/>
                  </a:lnTo>
                  <a:lnTo>
                    <a:pt x="44944" y="78235"/>
                  </a:lnTo>
                  <a:cubicBezTo>
                    <a:pt x="46170" y="78235"/>
                    <a:pt x="47138" y="78816"/>
                    <a:pt x="47832" y="79962"/>
                  </a:cubicBezTo>
                  <a:cubicBezTo>
                    <a:pt x="48526" y="81108"/>
                    <a:pt x="48881" y="82464"/>
                    <a:pt x="48881" y="84013"/>
                  </a:cubicBezTo>
                  <a:cubicBezTo>
                    <a:pt x="48881" y="85562"/>
                    <a:pt x="48526" y="86918"/>
                    <a:pt x="47832" y="88063"/>
                  </a:cubicBezTo>
                  <a:cubicBezTo>
                    <a:pt x="47138" y="89209"/>
                    <a:pt x="46170" y="89790"/>
                    <a:pt x="44944" y="89790"/>
                  </a:cubicBezTo>
                  <a:lnTo>
                    <a:pt x="5777" y="89790"/>
                  </a:lnTo>
                  <a:cubicBezTo>
                    <a:pt x="4228" y="89790"/>
                    <a:pt x="2873" y="89402"/>
                    <a:pt x="1727" y="88628"/>
                  </a:cubicBezTo>
                  <a:cubicBezTo>
                    <a:pt x="581"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41" name="Figura a mano libera: forma 840">
              <a:extLst>
                <a:ext uri="{FF2B5EF4-FFF2-40B4-BE49-F238E27FC236}">
                  <a16:creationId xmlns:a16="http://schemas.microsoft.com/office/drawing/2014/main" id="{6D004F1E-0A19-58FA-13BC-F7F7B96FD081}"/>
                </a:ext>
              </a:extLst>
            </p:cNvPr>
            <p:cNvSpPr/>
            <p:nvPr/>
          </p:nvSpPr>
          <p:spPr>
            <a:xfrm>
              <a:off x="11479990" y="4546177"/>
              <a:ext cx="66664" cy="90516"/>
            </a:xfrm>
            <a:custGeom>
              <a:avLst/>
              <a:gdLst>
                <a:gd name="connsiteX0" fmla="*/ 0 w 66664"/>
                <a:gd name="connsiteY0" fmla="*/ 85110 h 90516"/>
                <a:gd name="connsiteX1" fmla="*/ 129 w 66664"/>
                <a:gd name="connsiteY1" fmla="*/ 84013 h 90516"/>
                <a:gd name="connsiteX2" fmla="*/ 24513 w 66664"/>
                <a:gd name="connsiteY2" fmla="*/ 4422 h 90516"/>
                <a:gd name="connsiteX3" fmla="*/ 33244 w 66664"/>
                <a:gd name="connsiteY3" fmla="*/ 0 h 90516"/>
                <a:gd name="connsiteX4" fmla="*/ 42103 w 66664"/>
                <a:gd name="connsiteY4" fmla="*/ 4115 h 90516"/>
                <a:gd name="connsiteX5" fmla="*/ 66423 w 66664"/>
                <a:gd name="connsiteY5" fmla="*/ 83690 h 90516"/>
                <a:gd name="connsiteX6" fmla="*/ 66665 w 66664"/>
                <a:gd name="connsiteY6" fmla="*/ 84852 h 90516"/>
                <a:gd name="connsiteX7" fmla="*/ 63808 w 66664"/>
                <a:gd name="connsiteY7" fmla="*/ 88838 h 90516"/>
                <a:gd name="connsiteX8" fmla="*/ 57740 w 66664"/>
                <a:gd name="connsiteY8" fmla="*/ 90516 h 90516"/>
                <a:gd name="connsiteX9" fmla="*/ 52931 w 66664"/>
                <a:gd name="connsiteY9" fmla="*/ 87837 h 90516"/>
                <a:gd name="connsiteX10" fmla="*/ 47848 w 66664"/>
                <a:gd name="connsiteY10" fmla="*/ 70247 h 90516"/>
                <a:gd name="connsiteX11" fmla="*/ 17655 w 66664"/>
                <a:gd name="connsiteY11" fmla="*/ 70247 h 90516"/>
                <a:gd name="connsiteX12" fmla="*/ 12636 w 66664"/>
                <a:gd name="connsiteY12" fmla="*/ 87789 h 90516"/>
                <a:gd name="connsiteX13" fmla="*/ 8101 w 66664"/>
                <a:gd name="connsiteY13" fmla="*/ 90500 h 90516"/>
                <a:gd name="connsiteX14" fmla="*/ 2582 w 66664"/>
                <a:gd name="connsiteY14" fmla="*/ 88903 h 90516"/>
                <a:gd name="connsiteX15" fmla="*/ 0 w 66664"/>
                <a:gd name="connsiteY15" fmla="*/ 85110 h 90516"/>
                <a:gd name="connsiteX16" fmla="*/ 20591 w 66664"/>
                <a:gd name="connsiteY16" fmla="*/ 59919 h 90516"/>
                <a:gd name="connsiteX17" fmla="*/ 44976 w 66664"/>
                <a:gd name="connsiteY17" fmla="*/ 59919 h 90516"/>
                <a:gd name="connsiteX18" fmla="*/ 32662 w 66664"/>
                <a:gd name="connsiteY18" fmla="*/ 17768 h 90516"/>
                <a:gd name="connsiteX19" fmla="*/ 20591 w 66664"/>
                <a:gd name="connsiteY19" fmla="*/ 59919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6">
                  <a:moveTo>
                    <a:pt x="0" y="85110"/>
                  </a:moveTo>
                  <a:cubicBezTo>
                    <a:pt x="0" y="84626"/>
                    <a:pt x="48" y="84255"/>
                    <a:pt x="129" y="84013"/>
                  </a:cubicBezTo>
                  <a:lnTo>
                    <a:pt x="24513" y="4422"/>
                  </a:lnTo>
                  <a:cubicBezTo>
                    <a:pt x="25562" y="1485"/>
                    <a:pt x="28467" y="0"/>
                    <a:pt x="33244" y="0"/>
                  </a:cubicBezTo>
                  <a:cubicBezTo>
                    <a:pt x="38101" y="0"/>
                    <a:pt x="41054" y="1372"/>
                    <a:pt x="42103" y="4115"/>
                  </a:cubicBezTo>
                  <a:lnTo>
                    <a:pt x="66423" y="83690"/>
                  </a:lnTo>
                  <a:cubicBezTo>
                    <a:pt x="66584" y="84206"/>
                    <a:pt x="66665" y="84593"/>
                    <a:pt x="66665" y="84852"/>
                  </a:cubicBezTo>
                  <a:cubicBezTo>
                    <a:pt x="66665" y="86401"/>
                    <a:pt x="65712" y="87724"/>
                    <a:pt x="63808" y="88838"/>
                  </a:cubicBezTo>
                  <a:cubicBezTo>
                    <a:pt x="61904" y="89951"/>
                    <a:pt x="59871" y="90516"/>
                    <a:pt x="57740" y="90516"/>
                  </a:cubicBezTo>
                  <a:cubicBezTo>
                    <a:pt x="55159" y="90516"/>
                    <a:pt x="53545" y="89629"/>
                    <a:pt x="52931" y="87837"/>
                  </a:cubicBezTo>
                  <a:lnTo>
                    <a:pt x="47848" y="70247"/>
                  </a:lnTo>
                  <a:lnTo>
                    <a:pt x="17655" y="70247"/>
                  </a:lnTo>
                  <a:lnTo>
                    <a:pt x="12636" y="87789"/>
                  </a:lnTo>
                  <a:cubicBezTo>
                    <a:pt x="12071" y="89596"/>
                    <a:pt x="10554" y="90500"/>
                    <a:pt x="8101" y="90500"/>
                  </a:cubicBezTo>
                  <a:cubicBezTo>
                    <a:pt x="6149" y="90500"/>
                    <a:pt x="4309" y="89967"/>
                    <a:pt x="2582" y="88903"/>
                  </a:cubicBezTo>
                  <a:cubicBezTo>
                    <a:pt x="855" y="87837"/>
                    <a:pt x="0" y="86578"/>
                    <a:pt x="0" y="85110"/>
                  </a:cubicBezTo>
                  <a:close/>
                  <a:moveTo>
                    <a:pt x="20591" y="59919"/>
                  </a:moveTo>
                  <a:lnTo>
                    <a:pt x="44976" y="59919"/>
                  </a:lnTo>
                  <a:lnTo>
                    <a:pt x="32662" y="17768"/>
                  </a:lnTo>
                  <a:lnTo>
                    <a:pt x="20591"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42" name="Figura a mano libera: forma 841">
              <a:extLst>
                <a:ext uri="{FF2B5EF4-FFF2-40B4-BE49-F238E27FC236}">
                  <a16:creationId xmlns:a16="http://schemas.microsoft.com/office/drawing/2014/main" id="{B1CBEFEA-46FD-1DFE-59BC-662C89B43DE3}"/>
                </a:ext>
              </a:extLst>
            </p:cNvPr>
            <p:cNvSpPr/>
            <p:nvPr/>
          </p:nvSpPr>
          <p:spPr>
            <a:xfrm>
              <a:off x="11550802" y="4546548"/>
              <a:ext cx="55142" cy="91096"/>
            </a:xfrm>
            <a:custGeom>
              <a:avLst/>
              <a:gdLst>
                <a:gd name="connsiteX0" fmla="*/ 0 w 55142"/>
                <a:gd name="connsiteY0" fmla="*/ 76622 h 91096"/>
                <a:gd name="connsiteX1" fmla="*/ 1711 w 55142"/>
                <a:gd name="connsiteY1" fmla="*/ 71958 h 91096"/>
                <a:gd name="connsiteX2" fmla="*/ 5648 w 55142"/>
                <a:gd name="connsiteY2" fmla="*/ 69618 h 91096"/>
                <a:gd name="connsiteX3" fmla="*/ 8908 w 55142"/>
                <a:gd name="connsiteY3" fmla="*/ 71199 h 91096"/>
                <a:gd name="connsiteX4" fmla="*/ 12652 w 55142"/>
                <a:gd name="connsiteY4" fmla="*/ 74604 h 91096"/>
                <a:gd name="connsiteX5" fmla="*/ 18236 w 55142"/>
                <a:gd name="connsiteY5" fmla="*/ 78010 h 91096"/>
                <a:gd name="connsiteX6" fmla="*/ 26644 w 55142"/>
                <a:gd name="connsiteY6" fmla="*/ 79591 h 91096"/>
                <a:gd name="connsiteX7" fmla="*/ 37875 w 55142"/>
                <a:gd name="connsiteY7" fmla="*/ 76250 h 91096"/>
                <a:gd name="connsiteX8" fmla="*/ 42119 w 55142"/>
                <a:gd name="connsiteY8" fmla="*/ 66487 h 91096"/>
                <a:gd name="connsiteX9" fmla="*/ 38005 w 55142"/>
                <a:gd name="connsiteY9" fmla="*/ 56611 h 91096"/>
                <a:gd name="connsiteX10" fmla="*/ 28064 w 55142"/>
                <a:gd name="connsiteY10" fmla="*/ 50317 h 91096"/>
                <a:gd name="connsiteX11" fmla="*/ 16331 w 55142"/>
                <a:gd name="connsiteY11" fmla="*/ 45250 h 91096"/>
                <a:gd name="connsiteX12" fmla="*/ 6326 w 55142"/>
                <a:gd name="connsiteY12" fmla="*/ 37100 h 91096"/>
                <a:gd name="connsiteX13" fmla="*/ 2211 w 55142"/>
                <a:gd name="connsiteY13" fmla="*/ 23512 h 91096"/>
                <a:gd name="connsiteX14" fmla="*/ 4729 w 55142"/>
                <a:gd name="connsiteY14" fmla="*/ 12248 h 91096"/>
                <a:gd name="connsiteX15" fmla="*/ 11538 w 55142"/>
                <a:gd name="connsiteY15" fmla="*/ 4890 h 91096"/>
                <a:gd name="connsiteX16" fmla="*/ 20560 w 55142"/>
                <a:gd name="connsiteY16" fmla="*/ 1162 h 91096"/>
                <a:gd name="connsiteX17" fmla="*/ 30565 w 55142"/>
                <a:gd name="connsiteY17" fmla="*/ 0 h 91096"/>
                <a:gd name="connsiteX18" fmla="*/ 37504 w 55142"/>
                <a:gd name="connsiteY18" fmla="*/ 420 h 91096"/>
                <a:gd name="connsiteX19" fmla="*/ 44685 w 55142"/>
                <a:gd name="connsiteY19" fmla="*/ 1824 h 91096"/>
                <a:gd name="connsiteX20" fmla="*/ 50575 w 55142"/>
                <a:gd name="connsiteY20" fmla="*/ 4615 h 91096"/>
                <a:gd name="connsiteX21" fmla="*/ 52915 w 55142"/>
                <a:gd name="connsiteY21" fmla="*/ 8747 h 91096"/>
                <a:gd name="connsiteX22" fmla="*/ 51447 w 55142"/>
                <a:gd name="connsiteY22" fmla="*/ 13394 h 91096"/>
                <a:gd name="connsiteX23" fmla="*/ 47509 w 55142"/>
                <a:gd name="connsiteY23" fmla="*/ 15734 h 91096"/>
                <a:gd name="connsiteX24" fmla="*/ 44201 w 55142"/>
                <a:gd name="connsiteY24" fmla="*/ 14556 h 91096"/>
                <a:gd name="connsiteX25" fmla="*/ 38618 w 55142"/>
                <a:gd name="connsiteY25" fmla="*/ 12216 h 91096"/>
                <a:gd name="connsiteX26" fmla="*/ 30581 w 55142"/>
                <a:gd name="connsiteY26" fmla="*/ 11038 h 91096"/>
                <a:gd name="connsiteX27" fmla="*/ 19414 w 55142"/>
                <a:gd name="connsiteY27" fmla="*/ 13814 h 91096"/>
                <a:gd name="connsiteX28" fmla="*/ 15234 w 55142"/>
                <a:gd name="connsiteY28" fmla="*/ 22270 h 91096"/>
                <a:gd name="connsiteX29" fmla="*/ 17445 w 55142"/>
                <a:gd name="connsiteY29" fmla="*/ 28628 h 91096"/>
                <a:gd name="connsiteX30" fmla="*/ 23158 w 55142"/>
                <a:gd name="connsiteY30" fmla="*/ 33018 h 91096"/>
                <a:gd name="connsiteX31" fmla="*/ 30952 w 55142"/>
                <a:gd name="connsiteY31" fmla="*/ 36407 h 91096"/>
                <a:gd name="connsiteX32" fmla="*/ 39489 w 55142"/>
                <a:gd name="connsiteY32" fmla="*/ 40296 h 91096"/>
                <a:gd name="connsiteX33" fmla="*/ 47219 w 55142"/>
                <a:gd name="connsiteY33" fmla="*/ 45427 h 91096"/>
                <a:gd name="connsiteX34" fmla="*/ 52932 w 55142"/>
                <a:gd name="connsiteY34" fmla="*/ 53383 h 91096"/>
                <a:gd name="connsiteX35" fmla="*/ 55142 w 55142"/>
                <a:gd name="connsiteY35" fmla="*/ 65116 h 91096"/>
                <a:gd name="connsiteX36" fmla="*/ 47461 w 55142"/>
                <a:gd name="connsiteY36" fmla="*/ 84448 h 91096"/>
                <a:gd name="connsiteX37" fmla="*/ 27144 w 55142"/>
                <a:gd name="connsiteY37" fmla="*/ 91097 h 91096"/>
                <a:gd name="connsiteX38" fmla="*/ 7924 w 55142"/>
                <a:gd name="connsiteY38" fmla="*/ 86369 h 91096"/>
                <a:gd name="connsiteX39" fmla="*/ 0 w 55142"/>
                <a:gd name="connsiteY39" fmla="*/ 76622 h 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142" h="91096">
                  <a:moveTo>
                    <a:pt x="0" y="76622"/>
                  </a:moveTo>
                  <a:cubicBezTo>
                    <a:pt x="0" y="75072"/>
                    <a:pt x="565" y="73507"/>
                    <a:pt x="1711" y="71958"/>
                  </a:cubicBezTo>
                  <a:cubicBezTo>
                    <a:pt x="2856" y="70408"/>
                    <a:pt x="4164" y="69618"/>
                    <a:pt x="5648" y="69618"/>
                  </a:cubicBezTo>
                  <a:cubicBezTo>
                    <a:pt x="6552" y="69618"/>
                    <a:pt x="7633" y="70150"/>
                    <a:pt x="8908" y="71199"/>
                  </a:cubicBezTo>
                  <a:cubicBezTo>
                    <a:pt x="10183" y="72248"/>
                    <a:pt x="11426" y="73378"/>
                    <a:pt x="12652" y="74604"/>
                  </a:cubicBezTo>
                  <a:cubicBezTo>
                    <a:pt x="13879" y="75831"/>
                    <a:pt x="15734" y="76960"/>
                    <a:pt x="18236" y="78010"/>
                  </a:cubicBezTo>
                  <a:cubicBezTo>
                    <a:pt x="20737" y="79058"/>
                    <a:pt x="23529" y="79591"/>
                    <a:pt x="26644" y="79591"/>
                  </a:cubicBezTo>
                  <a:cubicBezTo>
                    <a:pt x="31307" y="79591"/>
                    <a:pt x="35051" y="78477"/>
                    <a:pt x="37875" y="76250"/>
                  </a:cubicBezTo>
                  <a:cubicBezTo>
                    <a:pt x="40700" y="74023"/>
                    <a:pt x="42119" y="70780"/>
                    <a:pt x="42119" y="66487"/>
                  </a:cubicBezTo>
                  <a:cubicBezTo>
                    <a:pt x="42119" y="62533"/>
                    <a:pt x="40748" y="59241"/>
                    <a:pt x="38005" y="56611"/>
                  </a:cubicBezTo>
                  <a:cubicBezTo>
                    <a:pt x="35261" y="53980"/>
                    <a:pt x="31953" y="51882"/>
                    <a:pt x="28064" y="50317"/>
                  </a:cubicBezTo>
                  <a:cubicBezTo>
                    <a:pt x="24174" y="48752"/>
                    <a:pt x="20269" y="47073"/>
                    <a:pt x="16331" y="45250"/>
                  </a:cubicBezTo>
                  <a:cubicBezTo>
                    <a:pt x="12410" y="43442"/>
                    <a:pt x="9070" y="40715"/>
                    <a:pt x="6326" y="37100"/>
                  </a:cubicBezTo>
                  <a:cubicBezTo>
                    <a:pt x="3583" y="33486"/>
                    <a:pt x="2211" y="28951"/>
                    <a:pt x="2211" y="23512"/>
                  </a:cubicBezTo>
                  <a:cubicBezTo>
                    <a:pt x="2211" y="19188"/>
                    <a:pt x="3050" y="15427"/>
                    <a:pt x="4729" y="12248"/>
                  </a:cubicBezTo>
                  <a:cubicBezTo>
                    <a:pt x="6407" y="9069"/>
                    <a:pt x="8682" y="6616"/>
                    <a:pt x="11538" y="4890"/>
                  </a:cubicBezTo>
                  <a:cubicBezTo>
                    <a:pt x="14411" y="3179"/>
                    <a:pt x="17413" y="1936"/>
                    <a:pt x="20560" y="1162"/>
                  </a:cubicBezTo>
                  <a:cubicBezTo>
                    <a:pt x="23706" y="387"/>
                    <a:pt x="27047" y="0"/>
                    <a:pt x="30565" y="0"/>
                  </a:cubicBezTo>
                  <a:cubicBezTo>
                    <a:pt x="32776" y="0"/>
                    <a:pt x="35084" y="145"/>
                    <a:pt x="37504" y="420"/>
                  </a:cubicBezTo>
                  <a:cubicBezTo>
                    <a:pt x="39925" y="694"/>
                    <a:pt x="42313" y="1162"/>
                    <a:pt x="44685" y="1824"/>
                  </a:cubicBezTo>
                  <a:cubicBezTo>
                    <a:pt x="47058" y="2469"/>
                    <a:pt x="49026" y="3405"/>
                    <a:pt x="50575" y="4615"/>
                  </a:cubicBezTo>
                  <a:cubicBezTo>
                    <a:pt x="52125" y="5826"/>
                    <a:pt x="52915" y="7213"/>
                    <a:pt x="52915" y="8747"/>
                  </a:cubicBezTo>
                  <a:cubicBezTo>
                    <a:pt x="52915" y="10280"/>
                    <a:pt x="52432" y="11845"/>
                    <a:pt x="51447" y="13394"/>
                  </a:cubicBezTo>
                  <a:cubicBezTo>
                    <a:pt x="50462" y="14960"/>
                    <a:pt x="49155" y="15734"/>
                    <a:pt x="47509" y="15734"/>
                  </a:cubicBezTo>
                  <a:cubicBezTo>
                    <a:pt x="46687" y="15734"/>
                    <a:pt x="45589" y="15347"/>
                    <a:pt x="44201" y="14556"/>
                  </a:cubicBezTo>
                  <a:cubicBezTo>
                    <a:pt x="42814" y="13765"/>
                    <a:pt x="40941" y="12991"/>
                    <a:pt x="38618" y="12216"/>
                  </a:cubicBezTo>
                  <a:cubicBezTo>
                    <a:pt x="36277" y="11442"/>
                    <a:pt x="33599" y="11038"/>
                    <a:pt x="30581" y="11038"/>
                  </a:cubicBezTo>
                  <a:cubicBezTo>
                    <a:pt x="25917" y="11038"/>
                    <a:pt x="22189" y="11958"/>
                    <a:pt x="19414" y="13814"/>
                  </a:cubicBezTo>
                  <a:cubicBezTo>
                    <a:pt x="16622" y="15670"/>
                    <a:pt x="15234" y="18494"/>
                    <a:pt x="15234" y="22270"/>
                  </a:cubicBezTo>
                  <a:cubicBezTo>
                    <a:pt x="15234" y="24739"/>
                    <a:pt x="15976" y="26853"/>
                    <a:pt x="17445" y="28628"/>
                  </a:cubicBezTo>
                  <a:cubicBezTo>
                    <a:pt x="18914" y="30403"/>
                    <a:pt x="20817" y="31856"/>
                    <a:pt x="23158" y="33018"/>
                  </a:cubicBezTo>
                  <a:cubicBezTo>
                    <a:pt x="25498" y="34163"/>
                    <a:pt x="28096" y="35309"/>
                    <a:pt x="30952" y="36407"/>
                  </a:cubicBezTo>
                  <a:cubicBezTo>
                    <a:pt x="33824" y="37520"/>
                    <a:pt x="36665" y="38811"/>
                    <a:pt x="39489" y="40296"/>
                  </a:cubicBezTo>
                  <a:cubicBezTo>
                    <a:pt x="42313" y="41780"/>
                    <a:pt x="44895" y="43491"/>
                    <a:pt x="47219" y="45427"/>
                  </a:cubicBezTo>
                  <a:cubicBezTo>
                    <a:pt x="49559" y="47364"/>
                    <a:pt x="51463" y="50011"/>
                    <a:pt x="52932" y="53383"/>
                  </a:cubicBezTo>
                  <a:cubicBezTo>
                    <a:pt x="54400" y="56756"/>
                    <a:pt x="55142" y="60662"/>
                    <a:pt x="55142" y="65116"/>
                  </a:cubicBezTo>
                  <a:cubicBezTo>
                    <a:pt x="55142" y="73572"/>
                    <a:pt x="52577" y="80027"/>
                    <a:pt x="47461" y="84448"/>
                  </a:cubicBezTo>
                  <a:cubicBezTo>
                    <a:pt x="42346" y="88886"/>
                    <a:pt x="35567" y="91097"/>
                    <a:pt x="27144" y="91097"/>
                  </a:cubicBezTo>
                  <a:cubicBezTo>
                    <a:pt x="19607" y="91097"/>
                    <a:pt x="13201" y="89516"/>
                    <a:pt x="7924" y="86369"/>
                  </a:cubicBezTo>
                  <a:cubicBezTo>
                    <a:pt x="2647" y="83238"/>
                    <a:pt x="0" y="79978"/>
                    <a:pt x="0" y="7662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43" name="Figura a mano libera: forma 842">
              <a:extLst>
                <a:ext uri="{FF2B5EF4-FFF2-40B4-BE49-F238E27FC236}">
                  <a16:creationId xmlns:a16="http://schemas.microsoft.com/office/drawing/2014/main" id="{F9F14672-9759-7ABD-E97F-049162D9027E}"/>
                </a:ext>
              </a:extLst>
            </p:cNvPr>
            <p:cNvSpPr/>
            <p:nvPr/>
          </p:nvSpPr>
          <p:spPr>
            <a:xfrm>
              <a:off x="11617354" y="4546920"/>
              <a:ext cx="55142" cy="90500"/>
            </a:xfrm>
            <a:custGeom>
              <a:avLst/>
              <a:gdLst>
                <a:gd name="connsiteX0" fmla="*/ 0 w 55142"/>
                <a:gd name="connsiteY0" fmla="*/ 63115 h 90500"/>
                <a:gd name="connsiteX1" fmla="*/ 0 w 55142"/>
                <a:gd name="connsiteY1" fmla="*/ 27386 h 90500"/>
                <a:gd name="connsiteX2" fmla="*/ 7487 w 55142"/>
                <a:gd name="connsiteY2" fmla="*/ 6633 h 90500"/>
                <a:gd name="connsiteX3" fmla="*/ 27143 w 55142"/>
                <a:gd name="connsiteY3" fmla="*/ 0 h 90500"/>
                <a:gd name="connsiteX4" fmla="*/ 47348 w 55142"/>
                <a:gd name="connsiteY4" fmla="*/ 6197 h 90500"/>
                <a:gd name="connsiteX5" fmla="*/ 55142 w 55142"/>
                <a:gd name="connsiteY5" fmla="*/ 22706 h 90500"/>
                <a:gd name="connsiteX6" fmla="*/ 53609 w 55142"/>
                <a:gd name="connsiteY6" fmla="*/ 27612 h 90500"/>
                <a:gd name="connsiteX7" fmla="*/ 48638 w 55142"/>
                <a:gd name="connsiteY7" fmla="*/ 28967 h 90500"/>
                <a:gd name="connsiteX8" fmla="*/ 42135 w 55142"/>
                <a:gd name="connsiteY8" fmla="*/ 24675 h 90500"/>
                <a:gd name="connsiteX9" fmla="*/ 27514 w 55142"/>
                <a:gd name="connsiteY9" fmla="*/ 11538 h 90500"/>
                <a:gd name="connsiteX10" fmla="*/ 13023 w 55142"/>
                <a:gd name="connsiteY10" fmla="*/ 27386 h 90500"/>
                <a:gd name="connsiteX11" fmla="*/ 13023 w 55142"/>
                <a:gd name="connsiteY11" fmla="*/ 63115 h 90500"/>
                <a:gd name="connsiteX12" fmla="*/ 27514 w 55142"/>
                <a:gd name="connsiteY12" fmla="*/ 78961 h 90500"/>
                <a:gd name="connsiteX13" fmla="*/ 38327 w 55142"/>
                <a:gd name="connsiteY13" fmla="*/ 75008 h 90500"/>
                <a:gd name="connsiteX14" fmla="*/ 42135 w 55142"/>
                <a:gd name="connsiteY14" fmla="*/ 63034 h 90500"/>
                <a:gd name="connsiteX15" fmla="*/ 42135 w 55142"/>
                <a:gd name="connsiteY15" fmla="*/ 52915 h 90500"/>
                <a:gd name="connsiteX16" fmla="*/ 29725 w 55142"/>
                <a:gd name="connsiteY16" fmla="*/ 52915 h 90500"/>
                <a:gd name="connsiteX17" fmla="*/ 26659 w 55142"/>
                <a:gd name="connsiteY17" fmla="*/ 51399 h 90500"/>
                <a:gd name="connsiteX18" fmla="*/ 25562 w 55142"/>
                <a:gd name="connsiteY18" fmla="*/ 47703 h 90500"/>
                <a:gd name="connsiteX19" fmla="*/ 26659 w 55142"/>
                <a:gd name="connsiteY19" fmla="*/ 44185 h 90500"/>
                <a:gd name="connsiteX20" fmla="*/ 29725 w 55142"/>
                <a:gd name="connsiteY20" fmla="*/ 42603 h 90500"/>
                <a:gd name="connsiteX21" fmla="*/ 50849 w 55142"/>
                <a:gd name="connsiteY21" fmla="*/ 42603 h 90500"/>
                <a:gd name="connsiteX22" fmla="*/ 53980 w 55142"/>
                <a:gd name="connsiteY22" fmla="*/ 43894 h 90500"/>
                <a:gd name="connsiteX23" fmla="*/ 55142 w 55142"/>
                <a:gd name="connsiteY23" fmla="*/ 47025 h 90500"/>
                <a:gd name="connsiteX24" fmla="*/ 55142 w 55142"/>
                <a:gd name="connsiteY24" fmla="*/ 63115 h 90500"/>
                <a:gd name="connsiteX25" fmla="*/ 47590 w 55142"/>
                <a:gd name="connsiteY25" fmla="*/ 83867 h 90500"/>
                <a:gd name="connsiteX26" fmla="*/ 27514 w 55142"/>
                <a:gd name="connsiteY26" fmla="*/ 90500 h 90500"/>
                <a:gd name="connsiteX27" fmla="*/ 7504 w 55142"/>
                <a:gd name="connsiteY27" fmla="*/ 83867 h 90500"/>
                <a:gd name="connsiteX28" fmla="*/ 0 w 55142"/>
                <a:gd name="connsiteY28" fmla="*/ 63115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142" h="90500">
                  <a:moveTo>
                    <a:pt x="0" y="63115"/>
                  </a:moveTo>
                  <a:lnTo>
                    <a:pt x="0" y="27386"/>
                  </a:lnTo>
                  <a:cubicBezTo>
                    <a:pt x="0" y="17977"/>
                    <a:pt x="2501" y="11054"/>
                    <a:pt x="7487" y="6633"/>
                  </a:cubicBezTo>
                  <a:cubicBezTo>
                    <a:pt x="12474" y="2211"/>
                    <a:pt x="19026" y="0"/>
                    <a:pt x="27143" y="0"/>
                  </a:cubicBezTo>
                  <a:cubicBezTo>
                    <a:pt x="35406" y="0"/>
                    <a:pt x="42135" y="2066"/>
                    <a:pt x="47348" y="6197"/>
                  </a:cubicBezTo>
                  <a:cubicBezTo>
                    <a:pt x="52544" y="10328"/>
                    <a:pt x="55142" y="15831"/>
                    <a:pt x="55142" y="22706"/>
                  </a:cubicBezTo>
                  <a:cubicBezTo>
                    <a:pt x="55142" y="25078"/>
                    <a:pt x="54625" y="26724"/>
                    <a:pt x="53609" y="27612"/>
                  </a:cubicBezTo>
                  <a:cubicBezTo>
                    <a:pt x="52592" y="28515"/>
                    <a:pt x="50931" y="28967"/>
                    <a:pt x="48638" y="28967"/>
                  </a:cubicBezTo>
                  <a:cubicBezTo>
                    <a:pt x="44379" y="28967"/>
                    <a:pt x="42216" y="27531"/>
                    <a:pt x="42135" y="24675"/>
                  </a:cubicBezTo>
                  <a:cubicBezTo>
                    <a:pt x="41231" y="15912"/>
                    <a:pt x="36358" y="11538"/>
                    <a:pt x="27514" y="11538"/>
                  </a:cubicBezTo>
                  <a:cubicBezTo>
                    <a:pt x="17848" y="11538"/>
                    <a:pt x="13023" y="16816"/>
                    <a:pt x="13023" y="27386"/>
                  </a:cubicBezTo>
                  <a:lnTo>
                    <a:pt x="13023" y="63115"/>
                  </a:lnTo>
                  <a:cubicBezTo>
                    <a:pt x="13023" y="73668"/>
                    <a:pt x="17848" y="78961"/>
                    <a:pt x="27514" y="78961"/>
                  </a:cubicBezTo>
                  <a:cubicBezTo>
                    <a:pt x="32178" y="78961"/>
                    <a:pt x="35777" y="77655"/>
                    <a:pt x="38327" y="75008"/>
                  </a:cubicBezTo>
                  <a:cubicBezTo>
                    <a:pt x="40860" y="72378"/>
                    <a:pt x="42135" y="68392"/>
                    <a:pt x="42135" y="63034"/>
                  </a:cubicBezTo>
                  <a:lnTo>
                    <a:pt x="42135" y="52915"/>
                  </a:lnTo>
                  <a:lnTo>
                    <a:pt x="29725" y="52915"/>
                  </a:lnTo>
                  <a:cubicBezTo>
                    <a:pt x="28418" y="52915"/>
                    <a:pt x="27385" y="52415"/>
                    <a:pt x="26659" y="51399"/>
                  </a:cubicBezTo>
                  <a:cubicBezTo>
                    <a:pt x="25917" y="50382"/>
                    <a:pt x="25562" y="49155"/>
                    <a:pt x="25562" y="47703"/>
                  </a:cubicBezTo>
                  <a:cubicBezTo>
                    <a:pt x="25562" y="46412"/>
                    <a:pt x="25933" y="45234"/>
                    <a:pt x="26659" y="44185"/>
                  </a:cubicBezTo>
                  <a:cubicBezTo>
                    <a:pt x="27402" y="43136"/>
                    <a:pt x="28418" y="42603"/>
                    <a:pt x="29725" y="42603"/>
                  </a:cubicBezTo>
                  <a:lnTo>
                    <a:pt x="50849" y="42603"/>
                  </a:lnTo>
                  <a:cubicBezTo>
                    <a:pt x="52157" y="42603"/>
                    <a:pt x="53205" y="43039"/>
                    <a:pt x="53980" y="43894"/>
                  </a:cubicBezTo>
                  <a:cubicBezTo>
                    <a:pt x="54755" y="44750"/>
                    <a:pt x="55142" y="45799"/>
                    <a:pt x="55142" y="47025"/>
                  </a:cubicBezTo>
                  <a:lnTo>
                    <a:pt x="55142" y="63115"/>
                  </a:lnTo>
                  <a:cubicBezTo>
                    <a:pt x="55142" y="72523"/>
                    <a:pt x="52625" y="79446"/>
                    <a:pt x="47590" y="83867"/>
                  </a:cubicBezTo>
                  <a:cubicBezTo>
                    <a:pt x="42554" y="88289"/>
                    <a:pt x="35857" y="90500"/>
                    <a:pt x="27514" y="90500"/>
                  </a:cubicBezTo>
                  <a:cubicBezTo>
                    <a:pt x="19171" y="90500"/>
                    <a:pt x="12490" y="88289"/>
                    <a:pt x="7504" y="83867"/>
                  </a:cubicBezTo>
                  <a:cubicBezTo>
                    <a:pt x="2501" y="79446"/>
                    <a:pt x="0" y="72523"/>
                    <a:pt x="0" y="6311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44" name="Figura a mano libera: forma 843">
              <a:extLst>
                <a:ext uri="{FF2B5EF4-FFF2-40B4-BE49-F238E27FC236}">
                  <a16:creationId xmlns:a16="http://schemas.microsoft.com/office/drawing/2014/main" id="{029F439D-841B-2510-7CFC-3670E25FA281}"/>
                </a:ext>
              </a:extLst>
            </p:cNvPr>
            <p:cNvSpPr/>
            <p:nvPr/>
          </p:nvSpPr>
          <p:spPr>
            <a:xfrm>
              <a:off x="11685632" y="4546920"/>
              <a:ext cx="55125" cy="90500"/>
            </a:xfrm>
            <a:custGeom>
              <a:avLst/>
              <a:gdLst>
                <a:gd name="connsiteX0" fmla="*/ 0 w 55125"/>
                <a:gd name="connsiteY0" fmla="*/ 63115 h 90500"/>
                <a:gd name="connsiteX1" fmla="*/ 0 w 55125"/>
                <a:gd name="connsiteY1" fmla="*/ 27386 h 90500"/>
                <a:gd name="connsiteX2" fmla="*/ 7487 w 55125"/>
                <a:gd name="connsiteY2" fmla="*/ 6633 h 90500"/>
                <a:gd name="connsiteX3" fmla="*/ 27498 w 55125"/>
                <a:gd name="connsiteY3" fmla="*/ 0 h 90500"/>
                <a:gd name="connsiteX4" fmla="*/ 47574 w 55125"/>
                <a:gd name="connsiteY4" fmla="*/ 6633 h 90500"/>
                <a:gd name="connsiteX5" fmla="*/ 55126 w 55125"/>
                <a:gd name="connsiteY5" fmla="*/ 27386 h 90500"/>
                <a:gd name="connsiteX6" fmla="*/ 55126 w 55125"/>
                <a:gd name="connsiteY6" fmla="*/ 63115 h 90500"/>
                <a:gd name="connsiteX7" fmla="*/ 47574 w 55125"/>
                <a:gd name="connsiteY7" fmla="*/ 83867 h 90500"/>
                <a:gd name="connsiteX8" fmla="*/ 27498 w 55125"/>
                <a:gd name="connsiteY8" fmla="*/ 90500 h 90500"/>
                <a:gd name="connsiteX9" fmla="*/ 7487 w 55125"/>
                <a:gd name="connsiteY9" fmla="*/ 83867 h 90500"/>
                <a:gd name="connsiteX10" fmla="*/ 0 w 55125"/>
                <a:gd name="connsiteY10" fmla="*/ 63115 h 90500"/>
                <a:gd name="connsiteX11" fmla="*/ 13023 w 55125"/>
                <a:gd name="connsiteY11" fmla="*/ 63115 h 90500"/>
                <a:gd name="connsiteX12" fmla="*/ 27514 w 55125"/>
                <a:gd name="connsiteY12" fmla="*/ 78961 h 90500"/>
                <a:gd name="connsiteX13" fmla="*/ 38327 w 55125"/>
                <a:gd name="connsiteY13" fmla="*/ 75024 h 90500"/>
                <a:gd name="connsiteX14" fmla="*/ 42135 w 55125"/>
                <a:gd name="connsiteY14" fmla="*/ 63115 h 90500"/>
                <a:gd name="connsiteX15" fmla="*/ 42135 w 55125"/>
                <a:gd name="connsiteY15" fmla="*/ 27386 h 90500"/>
                <a:gd name="connsiteX16" fmla="*/ 38327 w 55125"/>
                <a:gd name="connsiteY16" fmla="*/ 15476 h 90500"/>
                <a:gd name="connsiteX17" fmla="*/ 27514 w 55125"/>
                <a:gd name="connsiteY17" fmla="*/ 11538 h 90500"/>
                <a:gd name="connsiteX18" fmla="*/ 13023 w 55125"/>
                <a:gd name="connsiteY18" fmla="*/ 27386 h 90500"/>
                <a:gd name="connsiteX19" fmla="*/ 13023 w 55125"/>
                <a:gd name="connsiteY19" fmla="*/ 63115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5" h="90500">
                  <a:moveTo>
                    <a:pt x="0" y="63115"/>
                  </a:moveTo>
                  <a:lnTo>
                    <a:pt x="0" y="27386"/>
                  </a:lnTo>
                  <a:cubicBezTo>
                    <a:pt x="0" y="17977"/>
                    <a:pt x="2501" y="11054"/>
                    <a:pt x="7487" y="6633"/>
                  </a:cubicBezTo>
                  <a:cubicBezTo>
                    <a:pt x="12474" y="2211"/>
                    <a:pt x="19155" y="0"/>
                    <a:pt x="27498" y="0"/>
                  </a:cubicBezTo>
                  <a:cubicBezTo>
                    <a:pt x="35842" y="0"/>
                    <a:pt x="42539" y="2211"/>
                    <a:pt x="47574" y="6633"/>
                  </a:cubicBezTo>
                  <a:cubicBezTo>
                    <a:pt x="52608" y="11054"/>
                    <a:pt x="55126" y="17977"/>
                    <a:pt x="55126" y="27386"/>
                  </a:cubicBezTo>
                  <a:lnTo>
                    <a:pt x="55126" y="63115"/>
                  </a:lnTo>
                  <a:cubicBezTo>
                    <a:pt x="55126" y="72523"/>
                    <a:pt x="52608" y="79446"/>
                    <a:pt x="47574" y="83867"/>
                  </a:cubicBezTo>
                  <a:cubicBezTo>
                    <a:pt x="42539" y="88289"/>
                    <a:pt x="35842" y="90500"/>
                    <a:pt x="27498" y="90500"/>
                  </a:cubicBezTo>
                  <a:cubicBezTo>
                    <a:pt x="19155" y="90500"/>
                    <a:pt x="12474" y="88289"/>
                    <a:pt x="7487" y="83867"/>
                  </a:cubicBezTo>
                  <a:cubicBezTo>
                    <a:pt x="2501" y="79446"/>
                    <a:pt x="0" y="72523"/>
                    <a:pt x="0" y="63115"/>
                  </a:cubicBezTo>
                  <a:close/>
                  <a:moveTo>
                    <a:pt x="13023" y="63115"/>
                  </a:moveTo>
                  <a:cubicBezTo>
                    <a:pt x="13023" y="73668"/>
                    <a:pt x="17848" y="78961"/>
                    <a:pt x="27514" y="78961"/>
                  </a:cubicBezTo>
                  <a:cubicBezTo>
                    <a:pt x="32178" y="78961"/>
                    <a:pt x="35777" y="77655"/>
                    <a:pt x="38327" y="75024"/>
                  </a:cubicBezTo>
                  <a:cubicBezTo>
                    <a:pt x="40860" y="72410"/>
                    <a:pt x="42135" y="68440"/>
                    <a:pt x="42135" y="63115"/>
                  </a:cubicBezTo>
                  <a:lnTo>
                    <a:pt x="42135" y="27386"/>
                  </a:lnTo>
                  <a:cubicBezTo>
                    <a:pt x="42135" y="22060"/>
                    <a:pt x="40860" y="18090"/>
                    <a:pt x="38327" y="15476"/>
                  </a:cubicBezTo>
                  <a:cubicBezTo>
                    <a:pt x="35793" y="12862"/>
                    <a:pt x="32178" y="11538"/>
                    <a:pt x="27514" y="11538"/>
                  </a:cubicBezTo>
                  <a:cubicBezTo>
                    <a:pt x="17848" y="11538"/>
                    <a:pt x="13023" y="16816"/>
                    <a:pt x="13023" y="27386"/>
                  </a:cubicBezTo>
                  <a:lnTo>
                    <a:pt x="13023" y="6311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45" name="Figura a mano libera: forma 844">
              <a:extLst>
                <a:ext uri="{FF2B5EF4-FFF2-40B4-BE49-F238E27FC236}">
                  <a16:creationId xmlns:a16="http://schemas.microsoft.com/office/drawing/2014/main" id="{95CE1064-6F1E-1464-9AEE-5F0F46349CB5}"/>
                </a:ext>
              </a:extLst>
            </p:cNvPr>
            <p:cNvSpPr/>
            <p:nvPr/>
          </p:nvSpPr>
          <p:spPr>
            <a:xfrm>
              <a:off x="11749618" y="4546903"/>
              <a:ext cx="100263" cy="90516"/>
            </a:xfrm>
            <a:custGeom>
              <a:avLst/>
              <a:gdLst>
                <a:gd name="connsiteX0" fmla="*/ 0 w 100263"/>
                <a:gd name="connsiteY0" fmla="*/ 5277 h 90516"/>
                <a:gd name="connsiteX1" fmla="*/ 2582 w 100263"/>
                <a:gd name="connsiteY1" fmla="*/ 1533 h 90516"/>
                <a:gd name="connsiteX2" fmla="*/ 8101 w 100263"/>
                <a:gd name="connsiteY2" fmla="*/ 0 h 90516"/>
                <a:gd name="connsiteX3" fmla="*/ 12652 w 100263"/>
                <a:gd name="connsiteY3" fmla="*/ 2695 h 90516"/>
                <a:gd name="connsiteX4" fmla="*/ 32791 w 100263"/>
                <a:gd name="connsiteY4" fmla="*/ 72700 h 90516"/>
                <a:gd name="connsiteX5" fmla="*/ 43846 w 100263"/>
                <a:gd name="connsiteY5" fmla="*/ 28741 h 90516"/>
                <a:gd name="connsiteX6" fmla="*/ 50204 w 100263"/>
                <a:gd name="connsiteY6" fmla="*/ 24933 h 90516"/>
                <a:gd name="connsiteX7" fmla="*/ 56449 w 100263"/>
                <a:gd name="connsiteY7" fmla="*/ 28822 h 90516"/>
                <a:gd name="connsiteX8" fmla="*/ 67617 w 100263"/>
                <a:gd name="connsiteY8" fmla="*/ 72781 h 90516"/>
                <a:gd name="connsiteX9" fmla="*/ 87676 w 100263"/>
                <a:gd name="connsiteY9" fmla="*/ 2630 h 90516"/>
                <a:gd name="connsiteX10" fmla="*/ 92194 w 100263"/>
                <a:gd name="connsiteY10" fmla="*/ 0 h 90516"/>
                <a:gd name="connsiteX11" fmla="*/ 97697 w 100263"/>
                <a:gd name="connsiteY11" fmla="*/ 1517 h 90516"/>
                <a:gd name="connsiteX12" fmla="*/ 100263 w 100263"/>
                <a:gd name="connsiteY12" fmla="*/ 5212 h 90516"/>
                <a:gd name="connsiteX13" fmla="*/ 100134 w 100263"/>
                <a:gd name="connsiteY13" fmla="*/ 6423 h 90516"/>
                <a:gd name="connsiteX14" fmla="*/ 75847 w 100263"/>
                <a:gd name="connsiteY14" fmla="*/ 85998 h 90516"/>
                <a:gd name="connsiteX15" fmla="*/ 72749 w 100263"/>
                <a:gd name="connsiteY15" fmla="*/ 89322 h 90516"/>
                <a:gd name="connsiteX16" fmla="*/ 67600 w 100263"/>
                <a:gd name="connsiteY16" fmla="*/ 90516 h 90516"/>
                <a:gd name="connsiteX17" fmla="*/ 62452 w 100263"/>
                <a:gd name="connsiteY17" fmla="*/ 89354 h 90516"/>
                <a:gd name="connsiteX18" fmla="*/ 59612 w 100263"/>
                <a:gd name="connsiteY18" fmla="*/ 86111 h 90516"/>
                <a:gd name="connsiteX19" fmla="*/ 50172 w 100263"/>
                <a:gd name="connsiteY19" fmla="*/ 48962 h 90516"/>
                <a:gd name="connsiteX20" fmla="*/ 40845 w 100263"/>
                <a:gd name="connsiteY20" fmla="*/ 86046 h 90516"/>
                <a:gd name="connsiteX21" fmla="*/ 38020 w 100263"/>
                <a:gd name="connsiteY21" fmla="*/ 89338 h 90516"/>
                <a:gd name="connsiteX22" fmla="*/ 32759 w 100263"/>
                <a:gd name="connsiteY22" fmla="*/ 90516 h 90516"/>
                <a:gd name="connsiteX23" fmla="*/ 27514 w 100263"/>
                <a:gd name="connsiteY23" fmla="*/ 89354 h 90516"/>
                <a:gd name="connsiteX24" fmla="*/ 24561 w 100263"/>
                <a:gd name="connsiteY24" fmla="*/ 86095 h 90516"/>
                <a:gd name="connsiteX25" fmla="*/ 129 w 100263"/>
                <a:gd name="connsiteY25" fmla="*/ 6520 h 90516"/>
                <a:gd name="connsiteX26" fmla="*/ 0 w 100263"/>
                <a:gd name="connsiteY26" fmla="*/ 5277 h 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263" h="90516">
                  <a:moveTo>
                    <a:pt x="0" y="5277"/>
                  </a:moveTo>
                  <a:cubicBezTo>
                    <a:pt x="0" y="3808"/>
                    <a:pt x="855" y="2550"/>
                    <a:pt x="2582" y="1533"/>
                  </a:cubicBezTo>
                  <a:cubicBezTo>
                    <a:pt x="4309" y="517"/>
                    <a:pt x="6149" y="0"/>
                    <a:pt x="8101" y="0"/>
                  </a:cubicBezTo>
                  <a:cubicBezTo>
                    <a:pt x="10634" y="0"/>
                    <a:pt x="12151" y="904"/>
                    <a:pt x="12652" y="2695"/>
                  </a:cubicBezTo>
                  <a:lnTo>
                    <a:pt x="32791" y="72700"/>
                  </a:lnTo>
                  <a:lnTo>
                    <a:pt x="43846" y="28741"/>
                  </a:lnTo>
                  <a:cubicBezTo>
                    <a:pt x="44411" y="26208"/>
                    <a:pt x="46525" y="24933"/>
                    <a:pt x="50204" y="24933"/>
                  </a:cubicBezTo>
                  <a:cubicBezTo>
                    <a:pt x="53722" y="24933"/>
                    <a:pt x="55804" y="26224"/>
                    <a:pt x="56449" y="28822"/>
                  </a:cubicBezTo>
                  <a:lnTo>
                    <a:pt x="67617" y="72781"/>
                  </a:lnTo>
                  <a:lnTo>
                    <a:pt x="87676" y="2630"/>
                  </a:lnTo>
                  <a:cubicBezTo>
                    <a:pt x="88160" y="888"/>
                    <a:pt x="89677" y="0"/>
                    <a:pt x="92194" y="0"/>
                  </a:cubicBezTo>
                  <a:cubicBezTo>
                    <a:pt x="94147" y="0"/>
                    <a:pt x="95970" y="500"/>
                    <a:pt x="97697" y="1517"/>
                  </a:cubicBezTo>
                  <a:cubicBezTo>
                    <a:pt x="99408" y="2534"/>
                    <a:pt x="100263" y="3760"/>
                    <a:pt x="100263" y="5212"/>
                  </a:cubicBezTo>
                  <a:cubicBezTo>
                    <a:pt x="100263" y="5777"/>
                    <a:pt x="100215" y="6181"/>
                    <a:pt x="100134" y="6423"/>
                  </a:cubicBezTo>
                  <a:lnTo>
                    <a:pt x="75847" y="85998"/>
                  </a:lnTo>
                  <a:cubicBezTo>
                    <a:pt x="75362" y="87418"/>
                    <a:pt x="74330" y="88531"/>
                    <a:pt x="72749" y="89322"/>
                  </a:cubicBezTo>
                  <a:cubicBezTo>
                    <a:pt x="71167" y="90113"/>
                    <a:pt x="69457" y="90516"/>
                    <a:pt x="67600" y="90516"/>
                  </a:cubicBezTo>
                  <a:cubicBezTo>
                    <a:pt x="65744" y="90516"/>
                    <a:pt x="64018" y="90129"/>
                    <a:pt x="62452" y="89354"/>
                  </a:cubicBezTo>
                  <a:cubicBezTo>
                    <a:pt x="60871" y="88580"/>
                    <a:pt x="59919" y="87498"/>
                    <a:pt x="59612" y="86111"/>
                  </a:cubicBezTo>
                  <a:lnTo>
                    <a:pt x="50172" y="48962"/>
                  </a:lnTo>
                  <a:lnTo>
                    <a:pt x="40845" y="86046"/>
                  </a:lnTo>
                  <a:cubicBezTo>
                    <a:pt x="40521" y="87450"/>
                    <a:pt x="39585" y="88548"/>
                    <a:pt x="38020" y="89338"/>
                  </a:cubicBezTo>
                  <a:cubicBezTo>
                    <a:pt x="36455" y="90129"/>
                    <a:pt x="34712" y="90516"/>
                    <a:pt x="32759" y="90516"/>
                  </a:cubicBezTo>
                  <a:cubicBezTo>
                    <a:pt x="30807" y="90516"/>
                    <a:pt x="29064" y="90129"/>
                    <a:pt x="27514" y="89354"/>
                  </a:cubicBezTo>
                  <a:cubicBezTo>
                    <a:pt x="25965" y="88580"/>
                    <a:pt x="24981" y="87498"/>
                    <a:pt x="24561" y="86095"/>
                  </a:cubicBezTo>
                  <a:lnTo>
                    <a:pt x="129" y="6520"/>
                  </a:lnTo>
                  <a:cubicBezTo>
                    <a:pt x="48" y="6261"/>
                    <a:pt x="0" y="5858"/>
                    <a:pt x="0" y="5277"/>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46" name="Figura a mano libera: forma 845">
              <a:extLst>
                <a:ext uri="{FF2B5EF4-FFF2-40B4-BE49-F238E27FC236}">
                  <a16:creationId xmlns:a16="http://schemas.microsoft.com/office/drawing/2014/main" id="{01F85A6B-0769-5CBA-9AE9-24B3A69930C1}"/>
                </a:ext>
              </a:extLst>
            </p:cNvPr>
            <p:cNvSpPr/>
            <p:nvPr/>
          </p:nvSpPr>
          <p:spPr>
            <a:xfrm>
              <a:off x="11472147" y="4669566"/>
              <a:ext cx="55125" cy="90500"/>
            </a:xfrm>
            <a:custGeom>
              <a:avLst/>
              <a:gdLst>
                <a:gd name="connsiteX0" fmla="*/ 0 w 55125"/>
                <a:gd name="connsiteY0" fmla="*/ 63115 h 90500"/>
                <a:gd name="connsiteX1" fmla="*/ 0 w 55125"/>
                <a:gd name="connsiteY1" fmla="*/ 27386 h 90500"/>
                <a:gd name="connsiteX2" fmla="*/ 7487 w 55125"/>
                <a:gd name="connsiteY2" fmla="*/ 6633 h 90500"/>
                <a:gd name="connsiteX3" fmla="*/ 27499 w 55125"/>
                <a:gd name="connsiteY3" fmla="*/ 0 h 90500"/>
                <a:gd name="connsiteX4" fmla="*/ 47574 w 55125"/>
                <a:gd name="connsiteY4" fmla="*/ 6633 h 90500"/>
                <a:gd name="connsiteX5" fmla="*/ 55126 w 55125"/>
                <a:gd name="connsiteY5" fmla="*/ 27386 h 90500"/>
                <a:gd name="connsiteX6" fmla="*/ 55126 w 55125"/>
                <a:gd name="connsiteY6" fmla="*/ 63115 h 90500"/>
                <a:gd name="connsiteX7" fmla="*/ 47574 w 55125"/>
                <a:gd name="connsiteY7" fmla="*/ 83867 h 90500"/>
                <a:gd name="connsiteX8" fmla="*/ 27499 w 55125"/>
                <a:gd name="connsiteY8" fmla="*/ 90500 h 90500"/>
                <a:gd name="connsiteX9" fmla="*/ 7487 w 55125"/>
                <a:gd name="connsiteY9" fmla="*/ 83867 h 90500"/>
                <a:gd name="connsiteX10" fmla="*/ 0 w 55125"/>
                <a:gd name="connsiteY10" fmla="*/ 63115 h 90500"/>
                <a:gd name="connsiteX11" fmla="*/ 13023 w 55125"/>
                <a:gd name="connsiteY11" fmla="*/ 63115 h 90500"/>
                <a:gd name="connsiteX12" fmla="*/ 27514 w 55125"/>
                <a:gd name="connsiteY12" fmla="*/ 78961 h 90500"/>
                <a:gd name="connsiteX13" fmla="*/ 38327 w 55125"/>
                <a:gd name="connsiteY13" fmla="*/ 75024 h 90500"/>
                <a:gd name="connsiteX14" fmla="*/ 42135 w 55125"/>
                <a:gd name="connsiteY14" fmla="*/ 63115 h 90500"/>
                <a:gd name="connsiteX15" fmla="*/ 42135 w 55125"/>
                <a:gd name="connsiteY15" fmla="*/ 27386 h 90500"/>
                <a:gd name="connsiteX16" fmla="*/ 38327 w 55125"/>
                <a:gd name="connsiteY16" fmla="*/ 15476 h 90500"/>
                <a:gd name="connsiteX17" fmla="*/ 27514 w 55125"/>
                <a:gd name="connsiteY17" fmla="*/ 11538 h 90500"/>
                <a:gd name="connsiteX18" fmla="*/ 13023 w 55125"/>
                <a:gd name="connsiteY18" fmla="*/ 27386 h 90500"/>
                <a:gd name="connsiteX19" fmla="*/ 13023 w 55125"/>
                <a:gd name="connsiteY19" fmla="*/ 63115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5" h="90500">
                  <a:moveTo>
                    <a:pt x="0" y="63115"/>
                  </a:moveTo>
                  <a:lnTo>
                    <a:pt x="0" y="27386"/>
                  </a:lnTo>
                  <a:cubicBezTo>
                    <a:pt x="0" y="17977"/>
                    <a:pt x="2501" y="11054"/>
                    <a:pt x="7487" y="6633"/>
                  </a:cubicBezTo>
                  <a:cubicBezTo>
                    <a:pt x="12474" y="2211"/>
                    <a:pt x="19155" y="0"/>
                    <a:pt x="27499" y="0"/>
                  </a:cubicBezTo>
                  <a:cubicBezTo>
                    <a:pt x="35842" y="0"/>
                    <a:pt x="42539" y="2211"/>
                    <a:pt x="47574" y="6633"/>
                  </a:cubicBezTo>
                  <a:cubicBezTo>
                    <a:pt x="52608" y="11054"/>
                    <a:pt x="55126" y="17977"/>
                    <a:pt x="55126" y="27386"/>
                  </a:cubicBezTo>
                  <a:lnTo>
                    <a:pt x="55126" y="63115"/>
                  </a:lnTo>
                  <a:cubicBezTo>
                    <a:pt x="55126" y="72523"/>
                    <a:pt x="52608" y="79446"/>
                    <a:pt x="47574" y="83867"/>
                  </a:cubicBezTo>
                  <a:cubicBezTo>
                    <a:pt x="42539" y="88289"/>
                    <a:pt x="35842" y="90500"/>
                    <a:pt x="27499" y="90500"/>
                  </a:cubicBezTo>
                  <a:cubicBezTo>
                    <a:pt x="19155" y="90500"/>
                    <a:pt x="12474" y="88289"/>
                    <a:pt x="7487" y="83867"/>
                  </a:cubicBezTo>
                  <a:cubicBezTo>
                    <a:pt x="2501" y="79446"/>
                    <a:pt x="0" y="72523"/>
                    <a:pt x="0" y="63115"/>
                  </a:cubicBezTo>
                  <a:close/>
                  <a:moveTo>
                    <a:pt x="13023" y="63115"/>
                  </a:moveTo>
                  <a:cubicBezTo>
                    <a:pt x="13023" y="73668"/>
                    <a:pt x="17848" y="78961"/>
                    <a:pt x="27514" y="78961"/>
                  </a:cubicBezTo>
                  <a:cubicBezTo>
                    <a:pt x="32178" y="78961"/>
                    <a:pt x="35777" y="77655"/>
                    <a:pt x="38327" y="75024"/>
                  </a:cubicBezTo>
                  <a:cubicBezTo>
                    <a:pt x="40860" y="72410"/>
                    <a:pt x="42135" y="68440"/>
                    <a:pt x="42135" y="63115"/>
                  </a:cubicBezTo>
                  <a:lnTo>
                    <a:pt x="42135" y="27386"/>
                  </a:lnTo>
                  <a:cubicBezTo>
                    <a:pt x="42135" y="22060"/>
                    <a:pt x="40860" y="18090"/>
                    <a:pt x="38327" y="15476"/>
                  </a:cubicBezTo>
                  <a:cubicBezTo>
                    <a:pt x="35793" y="12862"/>
                    <a:pt x="32194" y="11538"/>
                    <a:pt x="27514" y="11538"/>
                  </a:cubicBezTo>
                  <a:cubicBezTo>
                    <a:pt x="17848" y="11538"/>
                    <a:pt x="13023" y="16815"/>
                    <a:pt x="13023" y="27386"/>
                  </a:cubicBezTo>
                  <a:lnTo>
                    <a:pt x="13023" y="6311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47" name="Figura a mano libera: forma 846">
              <a:extLst>
                <a:ext uri="{FF2B5EF4-FFF2-40B4-BE49-F238E27FC236}">
                  <a16:creationId xmlns:a16="http://schemas.microsoft.com/office/drawing/2014/main" id="{A55B7AD2-C118-C7B7-69C3-EC4FE23B1CF1}"/>
                </a:ext>
              </a:extLst>
            </p:cNvPr>
            <p:cNvSpPr/>
            <p:nvPr/>
          </p:nvSpPr>
          <p:spPr>
            <a:xfrm>
              <a:off x="11542507" y="4669550"/>
              <a:ext cx="55901" cy="89773"/>
            </a:xfrm>
            <a:custGeom>
              <a:avLst/>
              <a:gdLst>
                <a:gd name="connsiteX0" fmla="*/ 0 w 55901"/>
                <a:gd name="connsiteY0" fmla="*/ 85481 h 89773"/>
                <a:gd name="connsiteX1" fmla="*/ 0 w 55901"/>
                <a:gd name="connsiteY1" fmla="*/ 4180 h 89773"/>
                <a:gd name="connsiteX2" fmla="*/ 1421 w 55901"/>
                <a:gd name="connsiteY2" fmla="*/ 1226 h 89773"/>
                <a:gd name="connsiteX3" fmla="*/ 5052 w 55901"/>
                <a:gd name="connsiteY3" fmla="*/ 0 h 89773"/>
                <a:gd name="connsiteX4" fmla="*/ 29000 w 55901"/>
                <a:gd name="connsiteY4" fmla="*/ 0 h 89773"/>
                <a:gd name="connsiteX5" fmla="*/ 48591 w 55901"/>
                <a:gd name="connsiteY5" fmla="*/ 6504 h 89773"/>
                <a:gd name="connsiteX6" fmla="*/ 55901 w 55901"/>
                <a:gd name="connsiteY6" fmla="*/ 27014 h 89773"/>
                <a:gd name="connsiteX7" fmla="*/ 55901 w 55901"/>
                <a:gd name="connsiteY7" fmla="*/ 27999 h 89773"/>
                <a:gd name="connsiteX8" fmla="*/ 48349 w 55901"/>
                <a:gd name="connsiteY8" fmla="*/ 48575 h 89773"/>
                <a:gd name="connsiteX9" fmla="*/ 28273 w 55901"/>
                <a:gd name="connsiteY9" fmla="*/ 55142 h 89773"/>
                <a:gd name="connsiteX10" fmla="*/ 13039 w 55901"/>
                <a:gd name="connsiteY10" fmla="*/ 55142 h 89773"/>
                <a:gd name="connsiteX11" fmla="*/ 13039 w 55901"/>
                <a:gd name="connsiteY11" fmla="*/ 85481 h 89773"/>
                <a:gd name="connsiteX12" fmla="*/ 11136 w 55901"/>
                <a:gd name="connsiteY12" fmla="*/ 88612 h 89773"/>
                <a:gd name="connsiteX13" fmla="*/ 6536 w 55901"/>
                <a:gd name="connsiteY13" fmla="*/ 89774 h 89773"/>
                <a:gd name="connsiteX14" fmla="*/ 1985 w 55901"/>
                <a:gd name="connsiteY14" fmla="*/ 88612 h 89773"/>
                <a:gd name="connsiteX15" fmla="*/ 0 w 55901"/>
                <a:gd name="connsiteY15" fmla="*/ 85481 h 89773"/>
                <a:gd name="connsiteX16" fmla="*/ 13024 w 55901"/>
                <a:gd name="connsiteY16" fmla="*/ 44830 h 89773"/>
                <a:gd name="connsiteX17" fmla="*/ 28257 w 55901"/>
                <a:gd name="connsiteY17" fmla="*/ 44830 h 89773"/>
                <a:gd name="connsiteX18" fmla="*/ 39070 w 55901"/>
                <a:gd name="connsiteY18" fmla="*/ 40845 h 89773"/>
                <a:gd name="connsiteX19" fmla="*/ 42878 w 55901"/>
                <a:gd name="connsiteY19" fmla="*/ 28870 h 89773"/>
                <a:gd name="connsiteX20" fmla="*/ 42878 w 55901"/>
                <a:gd name="connsiteY20" fmla="*/ 27402 h 89773"/>
                <a:gd name="connsiteX21" fmla="*/ 39070 w 55901"/>
                <a:gd name="connsiteY21" fmla="*/ 15492 h 89773"/>
                <a:gd name="connsiteX22" fmla="*/ 28257 w 55901"/>
                <a:gd name="connsiteY22" fmla="*/ 11554 h 89773"/>
                <a:gd name="connsiteX23" fmla="*/ 13024 w 55901"/>
                <a:gd name="connsiteY23" fmla="*/ 11554 h 89773"/>
                <a:gd name="connsiteX24" fmla="*/ 13024 w 55901"/>
                <a:gd name="connsiteY24" fmla="*/ 44830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01" h="89773">
                  <a:moveTo>
                    <a:pt x="0" y="85481"/>
                  </a:moveTo>
                  <a:lnTo>
                    <a:pt x="0" y="4180"/>
                  </a:lnTo>
                  <a:cubicBezTo>
                    <a:pt x="0" y="3034"/>
                    <a:pt x="468" y="2050"/>
                    <a:pt x="1421" y="1226"/>
                  </a:cubicBezTo>
                  <a:cubicBezTo>
                    <a:pt x="2357" y="403"/>
                    <a:pt x="3567" y="0"/>
                    <a:pt x="5052" y="0"/>
                  </a:cubicBezTo>
                  <a:lnTo>
                    <a:pt x="29000" y="0"/>
                  </a:lnTo>
                  <a:cubicBezTo>
                    <a:pt x="37181" y="0"/>
                    <a:pt x="43717" y="2163"/>
                    <a:pt x="48591" y="6504"/>
                  </a:cubicBezTo>
                  <a:cubicBezTo>
                    <a:pt x="53465" y="10844"/>
                    <a:pt x="55901" y="17671"/>
                    <a:pt x="55901" y="27014"/>
                  </a:cubicBezTo>
                  <a:lnTo>
                    <a:pt x="55901" y="27999"/>
                  </a:lnTo>
                  <a:cubicBezTo>
                    <a:pt x="55901" y="37327"/>
                    <a:pt x="53383" y="44185"/>
                    <a:pt x="48349" y="48575"/>
                  </a:cubicBezTo>
                  <a:cubicBezTo>
                    <a:pt x="43314" y="52948"/>
                    <a:pt x="36617" y="55142"/>
                    <a:pt x="28273" y="55142"/>
                  </a:cubicBezTo>
                  <a:lnTo>
                    <a:pt x="13039" y="55142"/>
                  </a:lnTo>
                  <a:lnTo>
                    <a:pt x="13039" y="85481"/>
                  </a:lnTo>
                  <a:cubicBezTo>
                    <a:pt x="13039" y="86788"/>
                    <a:pt x="12411" y="87837"/>
                    <a:pt x="11136" y="88612"/>
                  </a:cubicBezTo>
                  <a:cubicBezTo>
                    <a:pt x="9861" y="89387"/>
                    <a:pt x="8327" y="89774"/>
                    <a:pt x="6536" y="89774"/>
                  </a:cubicBezTo>
                  <a:cubicBezTo>
                    <a:pt x="4809" y="89774"/>
                    <a:pt x="3309" y="89387"/>
                    <a:pt x="1985" y="88612"/>
                  </a:cubicBezTo>
                  <a:cubicBezTo>
                    <a:pt x="662" y="87837"/>
                    <a:pt x="0" y="86788"/>
                    <a:pt x="0" y="85481"/>
                  </a:cubicBezTo>
                  <a:close/>
                  <a:moveTo>
                    <a:pt x="13024" y="44830"/>
                  </a:moveTo>
                  <a:lnTo>
                    <a:pt x="28257" y="44830"/>
                  </a:lnTo>
                  <a:cubicBezTo>
                    <a:pt x="32921" y="44830"/>
                    <a:pt x="36520" y="43507"/>
                    <a:pt x="39070" y="40845"/>
                  </a:cubicBezTo>
                  <a:cubicBezTo>
                    <a:pt x="41603" y="38182"/>
                    <a:pt x="42878" y="34196"/>
                    <a:pt x="42878" y="28870"/>
                  </a:cubicBezTo>
                  <a:lnTo>
                    <a:pt x="42878" y="27402"/>
                  </a:lnTo>
                  <a:cubicBezTo>
                    <a:pt x="42878" y="22076"/>
                    <a:pt x="41603" y="18106"/>
                    <a:pt x="39070" y="15492"/>
                  </a:cubicBezTo>
                  <a:cubicBezTo>
                    <a:pt x="36536" y="12878"/>
                    <a:pt x="32921" y="11554"/>
                    <a:pt x="28257" y="11554"/>
                  </a:cubicBezTo>
                  <a:lnTo>
                    <a:pt x="13024" y="11554"/>
                  </a:lnTo>
                  <a:lnTo>
                    <a:pt x="13024" y="4483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48" name="Figura a mano libera: forma 847">
              <a:extLst>
                <a:ext uri="{FF2B5EF4-FFF2-40B4-BE49-F238E27FC236}">
                  <a16:creationId xmlns:a16="http://schemas.microsoft.com/office/drawing/2014/main" id="{0D538BEE-97AF-31AC-54BD-975C92DFE9F2}"/>
                </a:ext>
              </a:extLst>
            </p:cNvPr>
            <p:cNvSpPr/>
            <p:nvPr/>
          </p:nvSpPr>
          <p:spPr>
            <a:xfrm>
              <a:off x="11609446" y="4669566"/>
              <a:ext cx="53803" cy="89822"/>
            </a:xfrm>
            <a:custGeom>
              <a:avLst/>
              <a:gdLst>
                <a:gd name="connsiteX0" fmla="*/ 0 w 53803"/>
                <a:gd name="connsiteY0" fmla="*/ 85465 h 89822"/>
                <a:gd name="connsiteX1" fmla="*/ 0 w 53803"/>
                <a:gd name="connsiteY1" fmla="*/ 4292 h 89822"/>
                <a:gd name="connsiteX2" fmla="*/ 1727 w 53803"/>
                <a:gd name="connsiteY2" fmla="*/ 1162 h 89822"/>
                <a:gd name="connsiteX3" fmla="*/ 5777 w 53803"/>
                <a:gd name="connsiteY3" fmla="*/ 0 h 89822"/>
                <a:gd name="connsiteX4" fmla="*/ 49495 w 53803"/>
                <a:gd name="connsiteY4" fmla="*/ 0 h 89822"/>
                <a:gd name="connsiteX5" fmla="*/ 52690 w 53803"/>
                <a:gd name="connsiteY5" fmla="*/ 1727 h 89822"/>
                <a:gd name="connsiteX6" fmla="*/ 53803 w 53803"/>
                <a:gd name="connsiteY6" fmla="*/ 5664 h 89822"/>
                <a:gd name="connsiteX7" fmla="*/ 52641 w 53803"/>
                <a:gd name="connsiteY7" fmla="*/ 9844 h 89822"/>
                <a:gd name="connsiteX8" fmla="*/ 49511 w 53803"/>
                <a:gd name="connsiteY8" fmla="*/ 11571 h 89822"/>
                <a:gd name="connsiteX9" fmla="*/ 13039 w 53803"/>
                <a:gd name="connsiteY9" fmla="*/ 11571 h 89822"/>
                <a:gd name="connsiteX10" fmla="*/ 13039 w 53803"/>
                <a:gd name="connsiteY10" fmla="*/ 39699 h 89822"/>
                <a:gd name="connsiteX11" fmla="*/ 31953 w 53803"/>
                <a:gd name="connsiteY11" fmla="*/ 39699 h 89822"/>
                <a:gd name="connsiteX12" fmla="*/ 35084 w 53803"/>
                <a:gd name="connsiteY12" fmla="*/ 41232 h 89822"/>
                <a:gd name="connsiteX13" fmla="*/ 36246 w 53803"/>
                <a:gd name="connsiteY13" fmla="*/ 44976 h 89822"/>
                <a:gd name="connsiteX14" fmla="*/ 35148 w 53803"/>
                <a:gd name="connsiteY14" fmla="*/ 48478 h 89822"/>
                <a:gd name="connsiteX15" fmla="*/ 31953 w 53803"/>
                <a:gd name="connsiteY15" fmla="*/ 50011 h 89822"/>
                <a:gd name="connsiteX16" fmla="*/ 13039 w 53803"/>
                <a:gd name="connsiteY16" fmla="*/ 50011 h 89822"/>
                <a:gd name="connsiteX17" fmla="*/ 13039 w 53803"/>
                <a:gd name="connsiteY17" fmla="*/ 78251 h 89822"/>
                <a:gd name="connsiteX18" fmla="*/ 49511 w 53803"/>
                <a:gd name="connsiteY18" fmla="*/ 78251 h 89822"/>
                <a:gd name="connsiteX19" fmla="*/ 52641 w 53803"/>
                <a:gd name="connsiteY19" fmla="*/ 79978 h 89822"/>
                <a:gd name="connsiteX20" fmla="*/ 53803 w 53803"/>
                <a:gd name="connsiteY20" fmla="*/ 84158 h 89822"/>
                <a:gd name="connsiteX21" fmla="*/ 52690 w 53803"/>
                <a:gd name="connsiteY21" fmla="*/ 88096 h 89822"/>
                <a:gd name="connsiteX22" fmla="*/ 49495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2"/>
                  </a:lnTo>
                  <a:cubicBezTo>
                    <a:pt x="0" y="2986"/>
                    <a:pt x="565" y="1936"/>
                    <a:pt x="1727" y="1162"/>
                  </a:cubicBezTo>
                  <a:cubicBezTo>
                    <a:pt x="2873" y="387"/>
                    <a:pt x="4228" y="0"/>
                    <a:pt x="5777" y="0"/>
                  </a:cubicBezTo>
                  <a:lnTo>
                    <a:pt x="49495" y="0"/>
                  </a:lnTo>
                  <a:cubicBezTo>
                    <a:pt x="50882" y="0"/>
                    <a:pt x="51948" y="581"/>
                    <a:pt x="52690" y="1727"/>
                  </a:cubicBezTo>
                  <a:cubicBezTo>
                    <a:pt x="53432" y="2873"/>
                    <a:pt x="53803" y="4180"/>
                    <a:pt x="53803" y="5664"/>
                  </a:cubicBezTo>
                  <a:cubicBezTo>
                    <a:pt x="53803" y="7310"/>
                    <a:pt x="53416" y="8698"/>
                    <a:pt x="52641" y="9844"/>
                  </a:cubicBezTo>
                  <a:cubicBezTo>
                    <a:pt x="51867" y="10990"/>
                    <a:pt x="50818" y="11571"/>
                    <a:pt x="49511" y="11571"/>
                  </a:cubicBezTo>
                  <a:lnTo>
                    <a:pt x="13039" y="11571"/>
                  </a:lnTo>
                  <a:lnTo>
                    <a:pt x="13039" y="39699"/>
                  </a:lnTo>
                  <a:lnTo>
                    <a:pt x="31953" y="39699"/>
                  </a:lnTo>
                  <a:cubicBezTo>
                    <a:pt x="33260" y="39699"/>
                    <a:pt x="34309" y="40215"/>
                    <a:pt x="35084" y="41232"/>
                  </a:cubicBezTo>
                  <a:cubicBezTo>
                    <a:pt x="35858" y="42248"/>
                    <a:pt x="36246" y="43507"/>
                    <a:pt x="36246" y="44976"/>
                  </a:cubicBezTo>
                  <a:cubicBezTo>
                    <a:pt x="36246" y="46283"/>
                    <a:pt x="35875" y="47461"/>
                    <a:pt x="35148" y="48478"/>
                  </a:cubicBezTo>
                  <a:cubicBezTo>
                    <a:pt x="34406" y="49510"/>
                    <a:pt x="33341" y="50011"/>
                    <a:pt x="31953" y="50011"/>
                  </a:cubicBezTo>
                  <a:lnTo>
                    <a:pt x="13039" y="50011"/>
                  </a:lnTo>
                  <a:lnTo>
                    <a:pt x="13039" y="78251"/>
                  </a:lnTo>
                  <a:lnTo>
                    <a:pt x="49511" y="78251"/>
                  </a:lnTo>
                  <a:cubicBezTo>
                    <a:pt x="50818" y="78251"/>
                    <a:pt x="51867" y="78833"/>
                    <a:pt x="52641" y="79978"/>
                  </a:cubicBezTo>
                  <a:cubicBezTo>
                    <a:pt x="53416" y="81124"/>
                    <a:pt x="53803" y="82512"/>
                    <a:pt x="53803" y="84158"/>
                  </a:cubicBezTo>
                  <a:cubicBezTo>
                    <a:pt x="53803" y="85627"/>
                    <a:pt x="53432" y="86950"/>
                    <a:pt x="52690" y="88096"/>
                  </a:cubicBezTo>
                  <a:cubicBezTo>
                    <a:pt x="51948" y="89241"/>
                    <a:pt x="50882" y="89822"/>
                    <a:pt x="49495" y="89822"/>
                  </a:cubicBezTo>
                  <a:lnTo>
                    <a:pt x="5777" y="89822"/>
                  </a:lnTo>
                  <a:cubicBezTo>
                    <a:pt x="4228" y="89822"/>
                    <a:pt x="2873" y="89435"/>
                    <a:pt x="1727"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49" name="Figura a mano libera: forma 848">
              <a:extLst>
                <a:ext uri="{FF2B5EF4-FFF2-40B4-BE49-F238E27FC236}">
                  <a16:creationId xmlns:a16="http://schemas.microsoft.com/office/drawing/2014/main" id="{90D7FA88-7987-58B9-A96C-2AA1915303F6}"/>
                </a:ext>
              </a:extLst>
            </p:cNvPr>
            <p:cNvSpPr/>
            <p:nvPr/>
          </p:nvSpPr>
          <p:spPr>
            <a:xfrm>
              <a:off x="11673674" y="4669566"/>
              <a:ext cx="56578" cy="89773"/>
            </a:xfrm>
            <a:custGeom>
              <a:avLst/>
              <a:gdLst>
                <a:gd name="connsiteX0" fmla="*/ 0 w 56578"/>
                <a:gd name="connsiteY0" fmla="*/ 85465 h 89773"/>
                <a:gd name="connsiteX1" fmla="*/ 0 w 56578"/>
                <a:gd name="connsiteY1" fmla="*/ 4292 h 89773"/>
                <a:gd name="connsiteX2" fmla="*/ 6503 w 56578"/>
                <a:gd name="connsiteY2" fmla="*/ 0 h 89773"/>
                <a:gd name="connsiteX3" fmla="*/ 12022 w 56578"/>
                <a:gd name="connsiteY3" fmla="*/ 1533 h 89773"/>
                <a:gd name="connsiteX4" fmla="*/ 16315 w 56578"/>
                <a:gd name="connsiteY4" fmla="*/ 7375 h 89773"/>
                <a:gd name="connsiteX5" fmla="*/ 43572 w 56578"/>
                <a:gd name="connsiteY5" fmla="*/ 60549 h 89773"/>
                <a:gd name="connsiteX6" fmla="*/ 43572 w 56578"/>
                <a:gd name="connsiteY6" fmla="*/ 4180 h 89773"/>
                <a:gd name="connsiteX7" fmla="*/ 45476 w 56578"/>
                <a:gd name="connsiteY7" fmla="*/ 1049 h 89773"/>
                <a:gd name="connsiteX8" fmla="*/ 50075 w 56578"/>
                <a:gd name="connsiteY8" fmla="*/ 0 h 89773"/>
                <a:gd name="connsiteX9" fmla="*/ 54674 w 56578"/>
                <a:gd name="connsiteY9" fmla="*/ 1049 h 89773"/>
                <a:gd name="connsiteX10" fmla="*/ 56579 w 56578"/>
                <a:gd name="connsiteY10" fmla="*/ 4180 h 89773"/>
                <a:gd name="connsiteX11" fmla="*/ 56579 w 56578"/>
                <a:gd name="connsiteY11" fmla="*/ 85481 h 89773"/>
                <a:gd name="connsiteX12" fmla="*/ 54674 w 56578"/>
                <a:gd name="connsiteY12" fmla="*/ 88612 h 89773"/>
                <a:gd name="connsiteX13" fmla="*/ 50075 w 56578"/>
                <a:gd name="connsiteY13" fmla="*/ 89774 h 89773"/>
                <a:gd name="connsiteX14" fmla="*/ 42345 w 56578"/>
                <a:gd name="connsiteY14" fmla="*/ 84981 h 89773"/>
                <a:gd name="connsiteX15" fmla="*/ 12990 w 56578"/>
                <a:gd name="connsiteY15" fmla="*/ 29096 h 89773"/>
                <a:gd name="connsiteX16" fmla="*/ 12990 w 56578"/>
                <a:gd name="connsiteY16" fmla="*/ 85465 h 89773"/>
                <a:gd name="connsiteX17" fmla="*/ 11087 w 56578"/>
                <a:gd name="connsiteY17" fmla="*/ 88596 h 89773"/>
                <a:gd name="connsiteX18" fmla="*/ 6487 w 56578"/>
                <a:gd name="connsiteY18" fmla="*/ 89758 h 89773"/>
                <a:gd name="connsiteX19" fmla="*/ 1936 w 56578"/>
                <a:gd name="connsiteY19" fmla="*/ 88596 h 89773"/>
                <a:gd name="connsiteX20" fmla="*/ 0 w 56578"/>
                <a:gd name="connsiteY20" fmla="*/ 8546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78" h="89773">
                  <a:moveTo>
                    <a:pt x="0" y="85465"/>
                  </a:moveTo>
                  <a:lnTo>
                    <a:pt x="0" y="4292"/>
                  </a:lnTo>
                  <a:cubicBezTo>
                    <a:pt x="0" y="1420"/>
                    <a:pt x="2162" y="0"/>
                    <a:pt x="6503" y="0"/>
                  </a:cubicBezTo>
                  <a:cubicBezTo>
                    <a:pt x="8795" y="0"/>
                    <a:pt x="10634" y="517"/>
                    <a:pt x="12022" y="1533"/>
                  </a:cubicBezTo>
                  <a:cubicBezTo>
                    <a:pt x="13410" y="2566"/>
                    <a:pt x="14846" y="4502"/>
                    <a:pt x="16315" y="7375"/>
                  </a:cubicBezTo>
                  <a:lnTo>
                    <a:pt x="43572" y="60549"/>
                  </a:lnTo>
                  <a:lnTo>
                    <a:pt x="43572" y="4180"/>
                  </a:lnTo>
                  <a:cubicBezTo>
                    <a:pt x="43572" y="2792"/>
                    <a:pt x="44201" y="1743"/>
                    <a:pt x="45476" y="1049"/>
                  </a:cubicBezTo>
                  <a:cubicBezTo>
                    <a:pt x="46750" y="355"/>
                    <a:pt x="48284" y="0"/>
                    <a:pt x="50075" y="0"/>
                  </a:cubicBezTo>
                  <a:cubicBezTo>
                    <a:pt x="51882" y="0"/>
                    <a:pt x="53416" y="355"/>
                    <a:pt x="54674" y="1049"/>
                  </a:cubicBezTo>
                  <a:cubicBezTo>
                    <a:pt x="55949" y="1743"/>
                    <a:pt x="56579" y="2792"/>
                    <a:pt x="56579" y="4180"/>
                  </a:cubicBezTo>
                  <a:lnTo>
                    <a:pt x="56579" y="85481"/>
                  </a:lnTo>
                  <a:cubicBezTo>
                    <a:pt x="56579" y="86788"/>
                    <a:pt x="55949" y="87837"/>
                    <a:pt x="54674" y="88612"/>
                  </a:cubicBezTo>
                  <a:cubicBezTo>
                    <a:pt x="53399" y="89386"/>
                    <a:pt x="51867" y="89774"/>
                    <a:pt x="50075" y="89774"/>
                  </a:cubicBezTo>
                  <a:cubicBezTo>
                    <a:pt x="46638" y="89774"/>
                    <a:pt x="44055" y="88176"/>
                    <a:pt x="42345" y="84981"/>
                  </a:cubicBezTo>
                  <a:lnTo>
                    <a:pt x="12990" y="29096"/>
                  </a:lnTo>
                  <a:lnTo>
                    <a:pt x="12990" y="85465"/>
                  </a:lnTo>
                  <a:cubicBezTo>
                    <a:pt x="12990" y="86772"/>
                    <a:pt x="12362" y="87821"/>
                    <a:pt x="11087" y="88596"/>
                  </a:cubicBezTo>
                  <a:cubicBezTo>
                    <a:pt x="9812" y="89371"/>
                    <a:pt x="8278" y="89758"/>
                    <a:pt x="6487" y="89758"/>
                  </a:cubicBezTo>
                  <a:cubicBezTo>
                    <a:pt x="4760" y="89758"/>
                    <a:pt x="3260" y="89371"/>
                    <a:pt x="1936" y="88596"/>
                  </a:cubicBezTo>
                  <a:cubicBezTo>
                    <a:pt x="64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sp>
        <p:nvSpPr>
          <p:cNvPr id="882" name="Figura a mano libera: forma 881">
            <a:extLst>
              <a:ext uri="{FF2B5EF4-FFF2-40B4-BE49-F238E27FC236}">
                <a16:creationId xmlns:a16="http://schemas.microsoft.com/office/drawing/2014/main" id="{97A86328-B7D0-B281-9D9D-3F6D7CC06CF1}"/>
              </a:ext>
            </a:extLst>
          </p:cNvPr>
          <p:cNvSpPr/>
          <p:nvPr/>
        </p:nvSpPr>
        <p:spPr>
          <a:xfrm>
            <a:off x="3148944" y="5600522"/>
            <a:ext cx="1669384" cy="965572"/>
          </a:xfrm>
          <a:custGeom>
            <a:avLst/>
            <a:gdLst>
              <a:gd name="connsiteX0" fmla="*/ 0 w 1179743"/>
              <a:gd name="connsiteY0" fmla="*/ 604049 h 682364"/>
              <a:gd name="connsiteX1" fmla="*/ 78332 w 1179743"/>
              <a:gd name="connsiteY1" fmla="*/ 682365 h 682364"/>
              <a:gd name="connsiteX2" fmla="*/ 1101411 w 1179743"/>
              <a:gd name="connsiteY2" fmla="*/ 682365 h 682364"/>
              <a:gd name="connsiteX3" fmla="*/ 1179744 w 1179743"/>
              <a:gd name="connsiteY3" fmla="*/ 604049 h 682364"/>
              <a:gd name="connsiteX4" fmla="*/ 1179744 w 1179743"/>
              <a:gd name="connsiteY4" fmla="*/ 78332 h 682364"/>
              <a:gd name="connsiteX5" fmla="*/ 1101411 w 1179743"/>
              <a:gd name="connsiteY5" fmla="*/ 0 h 682364"/>
              <a:gd name="connsiteX6" fmla="*/ 78332 w 1179743"/>
              <a:gd name="connsiteY6" fmla="*/ 0 h 682364"/>
              <a:gd name="connsiteX7" fmla="*/ 0 w 1179743"/>
              <a:gd name="connsiteY7" fmla="*/ 78332 h 682364"/>
              <a:gd name="connsiteX8" fmla="*/ 0 w 1179743"/>
              <a:gd name="connsiteY8" fmla="*/ 604049 h 6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743" h="682364">
                <a:moveTo>
                  <a:pt x="0" y="604049"/>
                </a:moveTo>
                <a:cubicBezTo>
                  <a:pt x="0" y="647233"/>
                  <a:pt x="35164" y="682365"/>
                  <a:pt x="78332" y="682365"/>
                </a:cubicBezTo>
                <a:lnTo>
                  <a:pt x="1101411" y="682365"/>
                </a:lnTo>
                <a:cubicBezTo>
                  <a:pt x="1144612" y="682365"/>
                  <a:pt x="1179744" y="647233"/>
                  <a:pt x="1179744" y="604049"/>
                </a:cubicBezTo>
                <a:lnTo>
                  <a:pt x="1179744" y="78332"/>
                </a:lnTo>
                <a:cubicBezTo>
                  <a:pt x="1179744" y="35132"/>
                  <a:pt x="1144595" y="0"/>
                  <a:pt x="1101411" y="0"/>
                </a:cubicBezTo>
                <a:lnTo>
                  <a:pt x="78332" y="0"/>
                </a:lnTo>
                <a:cubicBezTo>
                  <a:pt x="35148" y="0"/>
                  <a:pt x="0" y="35132"/>
                  <a:pt x="0" y="78332"/>
                </a:cubicBezTo>
                <a:lnTo>
                  <a:pt x="0" y="604049"/>
                </a:lnTo>
                <a:close/>
              </a:path>
            </a:pathLst>
          </a:custGeom>
          <a:solidFill>
            <a:srgbClr val="EDEDEE"/>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a:p>
        </p:txBody>
      </p:sp>
      <p:sp>
        <p:nvSpPr>
          <p:cNvPr id="883" name="Figura a mano libera: forma 882">
            <a:extLst>
              <a:ext uri="{FF2B5EF4-FFF2-40B4-BE49-F238E27FC236}">
                <a16:creationId xmlns:a16="http://schemas.microsoft.com/office/drawing/2014/main" id="{991D8A9E-619F-2043-BDF7-71D485BA13F7}"/>
              </a:ext>
            </a:extLst>
          </p:cNvPr>
          <p:cNvSpPr/>
          <p:nvPr/>
        </p:nvSpPr>
        <p:spPr>
          <a:xfrm>
            <a:off x="3194912" y="5646469"/>
            <a:ext cx="1577426" cy="873637"/>
          </a:xfrm>
          <a:custGeom>
            <a:avLst/>
            <a:gdLst>
              <a:gd name="connsiteX0" fmla="*/ 1068926 w 1114757"/>
              <a:gd name="connsiteY0" fmla="*/ 0 h 617394"/>
              <a:gd name="connsiteX1" fmla="*/ 1114757 w 1114757"/>
              <a:gd name="connsiteY1" fmla="*/ 45847 h 617394"/>
              <a:gd name="connsiteX2" fmla="*/ 1114757 w 1114757"/>
              <a:gd name="connsiteY2" fmla="*/ 571563 h 617394"/>
              <a:gd name="connsiteX3" fmla="*/ 1068926 w 1114757"/>
              <a:gd name="connsiteY3" fmla="*/ 617395 h 617394"/>
              <a:gd name="connsiteX4" fmla="*/ 45847 w 1114757"/>
              <a:gd name="connsiteY4" fmla="*/ 617395 h 617394"/>
              <a:gd name="connsiteX5" fmla="*/ 0 w 1114757"/>
              <a:gd name="connsiteY5" fmla="*/ 571563 h 617394"/>
              <a:gd name="connsiteX6" fmla="*/ 0 w 1114757"/>
              <a:gd name="connsiteY6" fmla="*/ 45847 h 617394"/>
              <a:gd name="connsiteX7" fmla="*/ 45847 w 1114757"/>
              <a:gd name="connsiteY7" fmla="*/ 0 h 617394"/>
              <a:gd name="connsiteX8" fmla="*/ 1068926 w 1114757"/>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7" h="617394">
                <a:moveTo>
                  <a:pt x="1068926" y="0"/>
                </a:moveTo>
                <a:cubicBezTo>
                  <a:pt x="1094246" y="0"/>
                  <a:pt x="1114757" y="20527"/>
                  <a:pt x="1114757" y="45847"/>
                </a:cubicBezTo>
                <a:lnTo>
                  <a:pt x="1114757" y="571563"/>
                </a:lnTo>
                <a:cubicBezTo>
                  <a:pt x="1114757" y="596883"/>
                  <a:pt x="1094246" y="617395"/>
                  <a:pt x="1068926" y="617395"/>
                </a:cubicBezTo>
                <a:lnTo>
                  <a:pt x="45847" y="617395"/>
                </a:lnTo>
                <a:cubicBezTo>
                  <a:pt x="20527" y="617395"/>
                  <a:pt x="0" y="596867"/>
                  <a:pt x="0" y="571563"/>
                </a:cubicBezTo>
                <a:lnTo>
                  <a:pt x="0" y="45847"/>
                </a:lnTo>
                <a:cubicBezTo>
                  <a:pt x="0" y="20511"/>
                  <a:pt x="20527" y="0"/>
                  <a:pt x="45847" y="0"/>
                </a:cubicBezTo>
                <a:lnTo>
                  <a:pt x="1068926" y="0"/>
                </a:lnTo>
                <a:close/>
              </a:path>
            </a:pathLst>
          </a:custGeom>
          <a:solidFill>
            <a:srgbClr val="053A70"/>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endParaRPr lang="it-IT" dirty="0"/>
          </a:p>
        </p:txBody>
      </p:sp>
      <p:grpSp>
        <p:nvGrpSpPr>
          <p:cNvPr id="884" name="Elemento grafico 56">
            <a:extLst>
              <a:ext uri="{FF2B5EF4-FFF2-40B4-BE49-F238E27FC236}">
                <a16:creationId xmlns:a16="http://schemas.microsoft.com/office/drawing/2014/main" id="{B87BF3EA-23D1-5DEC-5466-FAE42FF10304}"/>
              </a:ext>
            </a:extLst>
          </p:cNvPr>
          <p:cNvGrpSpPr/>
          <p:nvPr/>
        </p:nvGrpSpPr>
        <p:grpSpPr>
          <a:xfrm>
            <a:off x="3424751" y="5752469"/>
            <a:ext cx="1130170" cy="302113"/>
            <a:chOff x="6257441" y="5013637"/>
            <a:chExt cx="798684" cy="213501"/>
          </a:xfrm>
          <a:solidFill>
            <a:srgbClr val="FFFFFF"/>
          </a:solidFill>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p:grpSpPr>
        <p:sp>
          <p:nvSpPr>
            <p:cNvPr id="885" name="Figura a mano libera: forma 884">
              <a:extLst>
                <a:ext uri="{FF2B5EF4-FFF2-40B4-BE49-F238E27FC236}">
                  <a16:creationId xmlns:a16="http://schemas.microsoft.com/office/drawing/2014/main" id="{D2B6D05F-46AB-E975-7357-36702E276A50}"/>
                </a:ext>
              </a:extLst>
            </p:cNvPr>
            <p:cNvSpPr/>
            <p:nvPr/>
          </p:nvSpPr>
          <p:spPr>
            <a:xfrm>
              <a:off x="6257441" y="5013750"/>
              <a:ext cx="55126" cy="90500"/>
            </a:xfrm>
            <a:custGeom>
              <a:avLst/>
              <a:gdLst>
                <a:gd name="connsiteX0" fmla="*/ 0 w 55126"/>
                <a:gd name="connsiteY0" fmla="*/ 65148 h 90500"/>
                <a:gd name="connsiteX1" fmla="*/ 0 w 55126"/>
                <a:gd name="connsiteY1" fmla="*/ 63663 h 90500"/>
                <a:gd name="connsiteX2" fmla="*/ 14120 w 55126"/>
                <a:gd name="connsiteY2" fmla="*/ 40635 h 90500"/>
                <a:gd name="connsiteX3" fmla="*/ 2824 w 55126"/>
                <a:gd name="connsiteY3" fmla="*/ 21640 h 90500"/>
                <a:gd name="connsiteX4" fmla="*/ 9456 w 55126"/>
                <a:gd name="connsiteY4" fmla="*/ 5229 h 90500"/>
                <a:gd name="connsiteX5" fmla="*/ 27627 w 55126"/>
                <a:gd name="connsiteY5" fmla="*/ 0 h 90500"/>
                <a:gd name="connsiteX6" fmla="*/ 45798 w 55126"/>
                <a:gd name="connsiteY6" fmla="*/ 5229 h 90500"/>
                <a:gd name="connsiteX7" fmla="*/ 52431 w 55126"/>
                <a:gd name="connsiteY7" fmla="*/ 21640 h 90500"/>
                <a:gd name="connsiteX8" fmla="*/ 41006 w 55126"/>
                <a:gd name="connsiteY8" fmla="*/ 40635 h 90500"/>
                <a:gd name="connsiteX9" fmla="*/ 55126 w 55126"/>
                <a:gd name="connsiteY9" fmla="*/ 63663 h 90500"/>
                <a:gd name="connsiteX10" fmla="*/ 55126 w 55126"/>
                <a:gd name="connsiteY10" fmla="*/ 65148 h 90500"/>
                <a:gd name="connsiteX11" fmla="*/ 47638 w 55126"/>
                <a:gd name="connsiteY11" fmla="*/ 84352 h 90500"/>
                <a:gd name="connsiteX12" fmla="*/ 27627 w 55126"/>
                <a:gd name="connsiteY12" fmla="*/ 90500 h 90500"/>
                <a:gd name="connsiteX13" fmla="*/ 7552 w 55126"/>
                <a:gd name="connsiteY13" fmla="*/ 84352 h 90500"/>
                <a:gd name="connsiteX14" fmla="*/ 0 w 55126"/>
                <a:gd name="connsiteY14" fmla="*/ 65148 h 90500"/>
                <a:gd name="connsiteX15" fmla="*/ 13007 w 55126"/>
                <a:gd name="connsiteY15" fmla="*/ 63744 h 90500"/>
                <a:gd name="connsiteX16" fmla="*/ 16880 w 55126"/>
                <a:gd name="connsiteY16" fmla="*/ 75573 h 90500"/>
                <a:gd name="connsiteX17" fmla="*/ 27627 w 55126"/>
                <a:gd name="connsiteY17" fmla="*/ 79478 h 90500"/>
                <a:gd name="connsiteX18" fmla="*/ 42119 w 55126"/>
                <a:gd name="connsiteY18" fmla="*/ 63760 h 90500"/>
                <a:gd name="connsiteX19" fmla="*/ 42119 w 55126"/>
                <a:gd name="connsiteY19" fmla="*/ 61565 h 90500"/>
                <a:gd name="connsiteX20" fmla="*/ 27627 w 55126"/>
                <a:gd name="connsiteY20" fmla="*/ 46331 h 90500"/>
                <a:gd name="connsiteX21" fmla="*/ 13007 w 55126"/>
                <a:gd name="connsiteY21" fmla="*/ 61565 h 90500"/>
                <a:gd name="connsiteX22" fmla="*/ 13007 w 55126"/>
                <a:gd name="connsiteY22" fmla="*/ 63744 h 90500"/>
                <a:gd name="connsiteX23" fmla="*/ 15347 w 55126"/>
                <a:gd name="connsiteY23" fmla="*/ 23093 h 90500"/>
                <a:gd name="connsiteX24" fmla="*/ 27627 w 55126"/>
                <a:gd name="connsiteY24" fmla="*/ 35245 h 90500"/>
                <a:gd name="connsiteX25" fmla="*/ 39908 w 55126"/>
                <a:gd name="connsiteY25" fmla="*/ 23093 h 90500"/>
                <a:gd name="connsiteX26" fmla="*/ 27627 w 55126"/>
                <a:gd name="connsiteY26" fmla="*/ 11054 h 90500"/>
                <a:gd name="connsiteX27" fmla="*/ 15347 w 55126"/>
                <a:gd name="connsiteY27" fmla="*/ 23093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126" h="90500">
                  <a:moveTo>
                    <a:pt x="0" y="65148"/>
                  </a:moveTo>
                  <a:lnTo>
                    <a:pt x="0" y="63663"/>
                  </a:lnTo>
                  <a:cubicBezTo>
                    <a:pt x="0" y="51770"/>
                    <a:pt x="4712" y="44088"/>
                    <a:pt x="14120" y="40635"/>
                  </a:cubicBezTo>
                  <a:cubicBezTo>
                    <a:pt x="6584" y="37714"/>
                    <a:pt x="2824" y="31372"/>
                    <a:pt x="2824" y="21640"/>
                  </a:cubicBezTo>
                  <a:cubicBezTo>
                    <a:pt x="2824" y="14185"/>
                    <a:pt x="5035" y="8714"/>
                    <a:pt x="9456" y="5229"/>
                  </a:cubicBezTo>
                  <a:cubicBezTo>
                    <a:pt x="13878" y="1743"/>
                    <a:pt x="19930" y="0"/>
                    <a:pt x="27627" y="0"/>
                  </a:cubicBezTo>
                  <a:cubicBezTo>
                    <a:pt x="35325" y="0"/>
                    <a:pt x="41377" y="1743"/>
                    <a:pt x="45798" y="5229"/>
                  </a:cubicBezTo>
                  <a:cubicBezTo>
                    <a:pt x="50220" y="8714"/>
                    <a:pt x="52431" y="14185"/>
                    <a:pt x="52431" y="21640"/>
                  </a:cubicBezTo>
                  <a:cubicBezTo>
                    <a:pt x="52431" y="31468"/>
                    <a:pt x="48623" y="37794"/>
                    <a:pt x="41006" y="40635"/>
                  </a:cubicBezTo>
                  <a:cubicBezTo>
                    <a:pt x="50414" y="44088"/>
                    <a:pt x="55126" y="51754"/>
                    <a:pt x="55126" y="63663"/>
                  </a:cubicBezTo>
                  <a:lnTo>
                    <a:pt x="55126" y="65148"/>
                  </a:lnTo>
                  <a:cubicBezTo>
                    <a:pt x="55126" y="73846"/>
                    <a:pt x="52625" y="80253"/>
                    <a:pt x="47638" y="84352"/>
                  </a:cubicBezTo>
                  <a:cubicBezTo>
                    <a:pt x="42636" y="88451"/>
                    <a:pt x="35971" y="90500"/>
                    <a:pt x="27627" y="90500"/>
                  </a:cubicBezTo>
                  <a:cubicBezTo>
                    <a:pt x="19284" y="90500"/>
                    <a:pt x="12587" y="88451"/>
                    <a:pt x="7552" y="84352"/>
                  </a:cubicBezTo>
                  <a:cubicBezTo>
                    <a:pt x="2518" y="80253"/>
                    <a:pt x="0" y="73846"/>
                    <a:pt x="0" y="65148"/>
                  </a:cubicBezTo>
                  <a:close/>
                  <a:moveTo>
                    <a:pt x="13007" y="63744"/>
                  </a:moveTo>
                  <a:cubicBezTo>
                    <a:pt x="13007" y="69021"/>
                    <a:pt x="14298" y="72974"/>
                    <a:pt x="16880" y="75573"/>
                  </a:cubicBezTo>
                  <a:cubicBezTo>
                    <a:pt x="19462" y="78171"/>
                    <a:pt x="23045" y="79478"/>
                    <a:pt x="27627" y="79478"/>
                  </a:cubicBezTo>
                  <a:cubicBezTo>
                    <a:pt x="37294" y="79478"/>
                    <a:pt x="42119" y="74233"/>
                    <a:pt x="42119" y="63760"/>
                  </a:cubicBezTo>
                  <a:lnTo>
                    <a:pt x="42119" y="61565"/>
                  </a:lnTo>
                  <a:cubicBezTo>
                    <a:pt x="42119" y="51414"/>
                    <a:pt x="37294" y="46331"/>
                    <a:pt x="27627" y="46331"/>
                  </a:cubicBezTo>
                  <a:cubicBezTo>
                    <a:pt x="17881" y="46331"/>
                    <a:pt x="13007" y="51414"/>
                    <a:pt x="13007" y="61565"/>
                  </a:cubicBezTo>
                  <a:lnTo>
                    <a:pt x="13007" y="63744"/>
                  </a:lnTo>
                  <a:close/>
                  <a:moveTo>
                    <a:pt x="15347" y="23093"/>
                  </a:moveTo>
                  <a:cubicBezTo>
                    <a:pt x="15347" y="31194"/>
                    <a:pt x="19446" y="35245"/>
                    <a:pt x="27627" y="35245"/>
                  </a:cubicBezTo>
                  <a:cubicBezTo>
                    <a:pt x="35809" y="35245"/>
                    <a:pt x="39908" y="31194"/>
                    <a:pt x="39908" y="23093"/>
                  </a:cubicBezTo>
                  <a:cubicBezTo>
                    <a:pt x="39908" y="15073"/>
                    <a:pt x="35809" y="11054"/>
                    <a:pt x="27627" y="11054"/>
                  </a:cubicBezTo>
                  <a:cubicBezTo>
                    <a:pt x="19446" y="11054"/>
                    <a:pt x="15347" y="15073"/>
                    <a:pt x="15347" y="23093"/>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86" name="Figura a mano libera: forma 885">
              <a:extLst>
                <a:ext uri="{FF2B5EF4-FFF2-40B4-BE49-F238E27FC236}">
                  <a16:creationId xmlns:a16="http://schemas.microsoft.com/office/drawing/2014/main" id="{0AF4A53A-FA45-5E2A-404B-555B882A7E92}"/>
                </a:ext>
              </a:extLst>
            </p:cNvPr>
            <p:cNvSpPr/>
            <p:nvPr/>
          </p:nvSpPr>
          <p:spPr>
            <a:xfrm>
              <a:off x="6348796" y="5013766"/>
              <a:ext cx="55126" cy="90500"/>
            </a:xfrm>
            <a:custGeom>
              <a:avLst/>
              <a:gdLst>
                <a:gd name="connsiteX0" fmla="*/ 0 w 55126"/>
                <a:gd name="connsiteY0" fmla="*/ 63114 h 90500"/>
                <a:gd name="connsiteX1" fmla="*/ 0 w 55126"/>
                <a:gd name="connsiteY1" fmla="*/ 27386 h 90500"/>
                <a:gd name="connsiteX2" fmla="*/ 7488 w 55126"/>
                <a:gd name="connsiteY2" fmla="*/ 6632 h 90500"/>
                <a:gd name="connsiteX3" fmla="*/ 27499 w 55126"/>
                <a:gd name="connsiteY3" fmla="*/ 0 h 90500"/>
                <a:gd name="connsiteX4" fmla="*/ 47574 w 55126"/>
                <a:gd name="connsiteY4" fmla="*/ 6632 h 90500"/>
                <a:gd name="connsiteX5" fmla="*/ 55126 w 55126"/>
                <a:gd name="connsiteY5" fmla="*/ 27386 h 90500"/>
                <a:gd name="connsiteX6" fmla="*/ 55126 w 55126"/>
                <a:gd name="connsiteY6" fmla="*/ 63114 h 90500"/>
                <a:gd name="connsiteX7" fmla="*/ 47574 w 55126"/>
                <a:gd name="connsiteY7" fmla="*/ 83867 h 90500"/>
                <a:gd name="connsiteX8" fmla="*/ 27499 w 55126"/>
                <a:gd name="connsiteY8" fmla="*/ 90500 h 90500"/>
                <a:gd name="connsiteX9" fmla="*/ 7488 w 55126"/>
                <a:gd name="connsiteY9" fmla="*/ 83867 h 90500"/>
                <a:gd name="connsiteX10" fmla="*/ 0 w 55126"/>
                <a:gd name="connsiteY10" fmla="*/ 63114 h 90500"/>
                <a:gd name="connsiteX11" fmla="*/ 13023 w 55126"/>
                <a:gd name="connsiteY11" fmla="*/ 63114 h 90500"/>
                <a:gd name="connsiteX12" fmla="*/ 27515 w 55126"/>
                <a:gd name="connsiteY12" fmla="*/ 78961 h 90500"/>
                <a:gd name="connsiteX13" fmla="*/ 38327 w 55126"/>
                <a:gd name="connsiteY13" fmla="*/ 75024 h 90500"/>
                <a:gd name="connsiteX14" fmla="*/ 42136 w 55126"/>
                <a:gd name="connsiteY14" fmla="*/ 63114 h 90500"/>
                <a:gd name="connsiteX15" fmla="*/ 42136 w 55126"/>
                <a:gd name="connsiteY15" fmla="*/ 27386 h 90500"/>
                <a:gd name="connsiteX16" fmla="*/ 38327 w 55126"/>
                <a:gd name="connsiteY16" fmla="*/ 15476 h 90500"/>
                <a:gd name="connsiteX17" fmla="*/ 27515 w 55126"/>
                <a:gd name="connsiteY17" fmla="*/ 11538 h 90500"/>
                <a:gd name="connsiteX18" fmla="*/ 13023 w 55126"/>
                <a:gd name="connsiteY18" fmla="*/ 27386 h 90500"/>
                <a:gd name="connsiteX19" fmla="*/ 13023 w 55126"/>
                <a:gd name="connsiteY19" fmla="*/ 63114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4"/>
                  </a:moveTo>
                  <a:lnTo>
                    <a:pt x="0" y="27386"/>
                  </a:lnTo>
                  <a:cubicBezTo>
                    <a:pt x="0" y="17977"/>
                    <a:pt x="2501" y="11054"/>
                    <a:pt x="7488" y="6632"/>
                  </a:cubicBezTo>
                  <a:cubicBezTo>
                    <a:pt x="12474" y="2211"/>
                    <a:pt x="19156" y="0"/>
                    <a:pt x="27499" y="0"/>
                  </a:cubicBezTo>
                  <a:cubicBezTo>
                    <a:pt x="35842" y="0"/>
                    <a:pt x="42539" y="2211"/>
                    <a:pt x="47574" y="6632"/>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1" y="79446"/>
                    <a:pt x="0" y="72523"/>
                    <a:pt x="0" y="63114"/>
                  </a:cubicBezTo>
                  <a:close/>
                  <a:moveTo>
                    <a:pt x="13023" y="63114"/>
                  </a:moveTo>
                  <a:cubicBezTo>
                    <a:pt x="13023" y="73668"/>
                    <a:pt x="17848" y="78961"/>
                    <a:pt x="27515" y="78961"/>
                  </a:cubicBezTo>
                  <a:cubicBezTo>
                    <a:pt x="32179" y="78961"/>
                    <a:pt x="35777" y="77654"/>
                    <a:pt x="38327" y="75024"/>
                  </a:cubicBezTo>
                  <a:cubicBezTo>
                    <a:pt x="40861" y="72409"/>
                    <a:pt x="42136" y="68440"/>
                    <a:pt x="42136" y="63114"/>
                  </a:cubicBezTo>
                  <a:lnTo>
                    <a:pt x="42136" y="27386"/>
                  </a:lnTo>
                  <a:cubicBezTo>
                    <a:pt x="42136" y="22060"/>
                    <a:pt x="40861" y="18090"/>
                    <a:pt x="38327" y="15476"/>
                  </a:cubicBezTo>
                  <a:cubicBezTo>
                    <a:pt x="35794" y="12862"/>
                    <a:pt x="32179" y="11538"/>
                    <a:pt x="27515" y="11538"/>
                  </a:cubicBezTo>
                  <a:cubicBezTo>
                    <a:pt x="17848" y="11538"/>
                    <a:pt x="13023" y="16815"/>
                    <a:pt x="13023" y="27386"/>
                  </a:cubicBezTo>
                  <a:lnTo>
                    <a:pt x="13023"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87" name="Figura a mano libera: forma 886">
              <a:extLst>
                <a:ext uri="{FF2B5EF4-FFF2-40B4-BE49-F238E27FC236}">
                  <a16:creationId xmlns:a16="http://schemas.microsoft.com/office/drawing/2014/main" id="{02F023D7-CA24-ED60-3251-4683173A744E}"/>
                </a:ext>
              </a:extLst>
            </p:cNvPr>
            <p:cNvSpPr/>
            <p:nvPr/>
          </p:nvSpPr>
          <p:spPr>
            <a:xfrm>
              <a:off x="6418317" y="5013766"/>
              <a:ext cx="55174" cy="90532"/>
            </a:xfrm>
            <a:custGeom>
              <a:avLst/>
              <a:gdLst>
                <a:gd name="connsiteX0" fmla="*/ 0 w 55174"/>
                <a:gd name="connsiteY0" fmla="*/ 63114 h 90532"/>
                <a:gd name="connsiteX1" fmla="*/ 0 w 55174"/>
                <a:gd name="connsiteY1" fmla="*/ 27386 h 90532"/>
                <a:gd name="connsiteX2" fmla="*/ 7552 w 55174"/>
                <a:gd name="connsiteY2" fmla="*/ 6632 h 90532"/>
                <a:gd name="connsiteX3" fmla="*/ 27257 w 55174"/>
                <a:gd name="connsiteY3" fmla="*/ 0 h 90532"/>
                <a:gd name="connsiteX4" fmla="*/ 47461 w 55174"/>
                <a:gd name="connsiteY4" fmla="*/ 6197 h 90532"/>
                <a:gd name="connsiteX5" fmla="*/ 55142 w 55174"/>
                <a:gd name="connsiteY5" fmla="*/ 22222 h 90532"/>
                <a:gd name="connsiteX6" fmla="*/ 53674 w 55174"/>
                <a:gd name="connsiteY6" fmla="*/ 27563 h 90532"/>
                <a:gd name="connsiteX7" fmla="*/ 48639 w 55174"/>
                <a:gd name="connsiteY7" fmla="*/ 28983 h 90532"/>
                <a:gd name="connsiteX8" fmla="*/ 42136 w 55174"/>
                <a:gd name="connsiteY8" fmla="*/ 24691 h 90532"/>
                <a:gd name="connsiteX9" fmla="*/ 27773 w 55174"/>
                <a:gd name="connsiteY9" fmla="*/ 11554 h 90532"/>
                <a:gd name="connsiteX10" fmla="*/ 13039 w 55174"/>
                <a:gd name="connsiteY10" fmla="*/ 27402 h 90532"/>
                <a:gd name="connsiteX11" fmla="*/ 13039 w 55174"/>
                <a:gd name="connsiteY11" fmla="*/ 63130 h 90532"/>
                <a:gd name="connsiteX12" fmla="*/ 28015 w 55174"/>
                <a:gd name="connsiteY12" fmla="*/ 78978 h 90532"/>
                <a:gd name="connsiteX13" fmla="*/ 35390 w 55174"/>
                <a:gd name="connsiteY13" fmla="*/ 77687 h 90532"/>
                <a:gd name="connsiteX14" fmla="*/ 39634 w 55174"/>
                <a:gd name="connsiteY14" fmla="*/ 73943 h 90532"/>
                <a:gd name="connsiteX15" fmla="*/ 41409 w 55174"/>
                <a:gd name="connsiteY15" fmla="*/ 69650 h 90532"/>
                <a:gd name="connsiteX16" fmla="*/ 42152 w 55174"/>
                <a:gd name="connsiteY16" fmla="*/ 65099 h 90532"/>
                <a:gd name="connsiteX17" fmla="*/ 48542 w 55174"/>
                <a:gd name="connsiteY17" fmla="*/ 60807 h 90532"/>
                <a:gd name="connsiteX18" fmla="*/ 53642 w 55174"/>
                <a:gd name="connsiteY18" fmla="*/ 62227 h 90532"/>
                <a:gd name="connsiteX19" fmla="*/ 55175 w 55174"/>
                <a:gd name="connsiteY19" fmla="*/ 67568 h 90532"/>
                <a:gd name="connsiteX20" fmla="*/ 47445 w 55174"/>
                <a:gd name="connsiteY20" fmla="*/ 84142 h 90532"/>
                <a:gd name="connsiteX21" fmla="*/ 27176 w 55174"/>
                <a:gd name="connsiteY21" fmla="*/ 90532 h 90532"/>
                <a:gd name="connsiteX22" fmla="*/ 7520 w 55174"/>
                <a:gd name="connsiteY22" fmla="*/ 83900 h 90532"/>
                <a:gd name="connsiteX23" fmla="*/ 0 w 55174"/>
                <a:gd name="connsiteY23" fmla="*/ 63114 h 9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174" h="90532">
                  <a:moveTo>
                    <a:pt x="0" y="63114"/>
                  </a:moveTo>
                  <a:lnTo>
                    <a:pt x="0" y="27386"/>
                  </a:lnTo>
                  <a:cubicBezTo>
                    <a:pt x="0" y="17977"/>
                    <a:pt x="2518" y="11054"/>
                    <a:pt x="7552" y="6632"/>
                  </a:cubicBezTo>
                  <a:cubicBezTo>
                    <a:pt x="12587" y="2211"/>
                    <a:pt x="19156" y="0"/>
                    <a:pt x="27257" y="0"/>
                  </a:cubicBezTo>
                  <a:cubicBezTo>
                    <a:pt x="35600" y="0"/>
                    <a:pt x="42345" y="2066"/>
                    <a:pt x="47461" y="6197"/>
                  </a:cubicBezTo>
                  <a:cubicBezTo>
                    <a:pt x="52577" y="10328"/>
                    <a:pt x="55142" y="15670"/>
                    <a:pt x="55142" y="22222"/>
                  </a:cubicBezTo>
                  <a:cubicBezTo>
                    <a:pt x="55142" y="24836"/>
                    <a:pt x="54658" y="26627"/>
                    <a:pt x="53674" y="27563"/>
                  </a:cubicBezTo>
                  <a:cubicBezTo>
                    <a:pt x="52689" y="28499"/>
                    <a:pt x="51011" y="28983"/>
                    <a:pt x="48639" y="28983"/>
                  </a:cubicBezTo>
                  <a:cubicBezTo>
                    <a:pt x="44379" y="28983"/>
                    <a:pt x="42216" y="27547"/>
                    <a:pt x="42136" y="24691"/>
                  </a:cubicBezTo>
                  <a:cubicBezTo>
                    <a:pt x="41651" y="15928"/>
                    <a:pt x="36859" y="11554"/>
                    <a:pt x="27773" y="11554"/>
                  </a:cubicBezTo>
                  <a:cubicBezTo>
                    <a:pt x="17945" y="11554"/>
                    <a:pt x="13039" y="16831"/>
                    <a:pt x="13039" y="27402"/>
                  </a:cubicBezTo>
                  <a:lnTo>
                    <a:pt x="13039" y="63130"/>
                  </a:lnTo>
                  <a:cubicBezTo>
                    <a:pt x="13039" y="73684"/>
                    <a:pt x="18026" y="78978"/>
                    <a:pt x="28015" y="78978"/>
                  </a:cubicBezTo>
                  <a:cubicBezTo>
                    <a:pt x="30968" y="78978"/>
                    <a:pt x="33421" y="78542"/>
                    <a:pt x="35390" y="77687"/>
                  </a:cubicBezTo>
                  <a:cubicBezTo>
                    <a:pt x="37359" y="76831"/>
                    <a:pt x="38763" y="75589"/>
                    <a:pt x="39634" y="73943"/>
                  </a:cubicBezTo>
                  <a:cubicBezTo>
                    <a:pt x="40490" y="72313"/>
                    <a:pt x="41086" y="70876"/>
                    <a:pt x="41409" y="69650"/>
                  </a:cubicBezTo>
                  <a:cubicBezTo>
                    <a:pt x="41732" y="68424"/>
                    <a:pt x="41974" y="66907"/>
                    <a:pt x="42152" y="65099"/>
                  </a:cubicBezTo>
                  <a:cubicBezTo>
                    <a:pt x="42394" y="62227"/>
                    <a:pt x="44524" y="60807"/>
                    <a:pt x="48542" y="60807"/>
                  </a:cubicBezTo>
                  <a:cubicBezTo>
                    <a:pt x="50914" y="60807"/>
                    <a:pt x="52609" y="61275"/>
                    <a:pt x="53642" y="62227"/>
                  </a:cubicBezTo>
                  <a:cubicBezTo>
                    <a:pt x="54658" y="63163"/>
                    <a:pt x="55175" y="64954"/>
                    <a:pt x="55175" y="67568"/>
                  </a:cubicBezTo>
                  <a:cubicBezTo>
                    <a:pt x="55175" y="74362"/>
                    <a:pt x="52593" y="79898"/>
                    <a:pt x="47445" y="84142"/>
                  </a:cubicBezTo>
                  <a:cubicBezTo>
                    <a:pt x="42281" y="88402"/>
                    <a:pt x="35535" y="90532"/>
                    <a:pt x="27176" y="90532"/>
                  </a:cubicBezTo>
                  <a:cubicBezTo>
                    <a:pt x="19075" y="90532"/>
                    <a:pt x="12523" y="88321"/>
                    <a:pt x="7520" y="83900"/>
                  </a:cubicBezTo>
                  <a:cubicBezTo>
                    <a:pt x="2485" y="79446"/>
                    <a:pt x="0" y="72523"/>
                    <a:pt x="0" y="63114"/>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88" name="Figura a mano libera: forma 887">
              <a:extLst>
                <a:ext uri="{FF2B5EF4-FFF2-40B4-BE49-F238E27FC236}">
                  <a16:creationId xmlns:a16="http://schemas.microsoft.com/office/drawing/2014/main" id="{EDBA3F76-357A-171B-443B-45B60E85FA2A}"/>
                </a:ext>
              </a:extLst>
            </p:cNvPr>
            <p:cNvSpPr/>
            <p:nvPr/>
          </p:nvSpPr>
          <p:spPr>
            <a:xfrm>
              <a:off x="6479220" y="5013750"/>
              <a:ext cx="59563" cy="89773"/>
            </a:xfrm>
            <a:custGeom>
              <a:avLst/>
              <a:gdLst>
                <a:gd name="connsiteX0" fmla="*/ 0 w 59563"/>
                <a:gd name="connsiteY0" fmla="*/ 5971 h 89773"/>
                <a:gd name="connsiteX1" fmla="*/ 1113 w 59563"/>
                <a:gd name="connsiteY1" fmla="*/ 1807 h 89773"/>
                <a:gd name="connsiteX2" fmla="*/ 4309 w 59563"/>
                <a:gd name="connsiteY2" fmla="*/ 0 h 89773"/>
                <a:gd name="connsiteX3" fmla="*/ 55271 w 59563"/>
                <a:gd name="connsiteY3" fmla="*/ 0 h 89773"/>
                <a:gd name="connsiteX4" fmla="*/ 58467 w 59563"/>
                <a:gd name="connsiteY4" fmla="*/ 1743 h 89773"/>
                <a:gd name="connsiteX5" fmla="*/ 59564 w 59563"/>
                <a:gd name="connsiteY5" fmla="*/ 5842 h 89773"/>
                <a:gd name="connsiteX6" fmla="*/ 58402 w 59563"/>
                <a:gd name="connsiteY6" fmla="*/ 10248 h 89773"/>
                <a:gd name="connsiteX7" fmla="*/ 55271 w 59563"/>
                <a:gd name="connsiteY7" fmla="*/ 12039 h 89773"/>
                <a:gd name="connsiteX8" fmla="*/ 36358 w 59563"/>
                <a:gd name="connsiteY8" fmla="*/ 12039 h 89773"/>
                <a:gd name="connsiteX9" fmla="*/ 36358 w 59563"/>
                <a:gd name="connsiteY9" fmla="*/ 85481 h 89773"/>
                <a:gd name="connsiteX10" fmla="*/ 34389 w 59563"/>
                <a:gd name="connsiteY10" fmla="*/ 88612 h 89773"/>
                <a:gd name="connsiteX11" fmla="*/ 29839 w 59563"/>
                <a:gd name="connsiteY11" fmla="*/ 89774 h 89773"/>
                <a:gd name="connsiteX12" fmla="*/ 25240 w 59563"/>
                <a:gd name="connsiteY12" fmla="*/ 88612 h 89773"/>
                <a:gd name="connsiteX13" fmla="*/ 23335 w 59563"/>
                <a:gd name="connsiteY13" fmla="*/ 85481 h 89773"/>
                <a:gd name="connsiteX14" fmla="*/ 23335 w 59563"/>
                <a:gd name="connsiteY14" fmla="*/ 12039 h 89773"/>
                <a:gd name="connsiteX15" fmla="*/ 4309 w 59563"/>
                <a:gd name="connsiteY15" fmla="*/ 12039 h 89773"/>
                <a:gd name="connsiteX16" fmla="*/ 1178 w 59563"/>
                <a:gd name="connsiteY16" fmla="*/ 10248 h 89773"/>
                <a:gd name="connsiteX17" fmla="*/ 0 w 59563"/>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3"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8"/>
                  </a:cubicBezTo>
                  <a:cubicBezTo>
                    <a:pt x="57628" y="11442"/>
                    <a:pt x="56579" y="12039"/>
                    <a:pt x="55271" y="12039"/>
                  </a:cubicBezTo>
                  <a:lnTo>
                    <a:pt x="36358" y="12039"/>
                  </a:lnTo>
                  <a:lnTo>
                    <a:pt x="36358" y="85481"/>
                  </a:lnTo>
                  <a:cubicBezTo>
                    <a:pt x="36358" y="86788"/>
                    <a:pt x="35697" y="87837"/>
                    <a:pt x="34389" y="88612"/>
                  </a:cubicBezTo>
                  <a:cubicBezTo>
                    <a:pt x="33082" y="89386"/>
                    <a:pt x="31565" y="89774"/>
                    <a:pt x="29839" y="89774"/>
                  </a:cubicBezTo>
                  <a:cubicBezTo>
                    <a:pt x="28031" y="89774"/>
                    <a:pt x="26498" y="89386"/>
                    <a:pt x="25240" y="88612"/>
                  </a:cubicBezTo>
                  <a:cubicBezTo>
                    <a:pt x="23965" y="87837"/>
                    <a:pt x="23335" y="86788"/>
                    <a:pt x="23335" y="85481"/>
                  </a:cubicBezTo>
                  <a:lnTo>
                    <a:pt x="23335" y="12039"/>
                  </a:lnTo>
                  <a:lnTo>
                    <a:pt x="4309" y="12039"/>
                  </a:lnTo>
                  <a:cubicBezTo>
                    <a:pt x="3002" y="12039"/>
                    <a:pt x="1953" y="11442"/>
                    <a:pt x="1178" y="10248"/>
                  </a:cubicBezTo>
                  <a:cubicBezTo>
                    <a:pt x="387"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89" name="Figura a mano libera: forma 888">
              <a:extLst>
                <a:ext uri="{FF2B5EF4-FFF2-40B4-BE49-F238E27FC236}">
                  <a16:creationId xmlns:a16="http://schemas.microsoft.com/office/drawing/2014/main" id="{2C15CC8B-188E-7A30-A17F-664367B0ABC7}"/>
                </a:ext>
              </a:extLst>
            </p:cNvPr>
            <p:cNvSpPr/>
            <p:nvPr/>
          </p:nvSpPr>
          <p:spPr>
            <a:xfrm>
              <a:off x="6547741" y="5013766"/>
              <a:ext cx="55126" cy="90500"/>
            </a:xfrm>
            <a:custGeom>
              <a:avLst/>
              <a:gdLst>
                <a:gd name="connsiteX0" fmla="*/ 0 w 55126"/>
                <a:gd name="connsiteY0" fmla="*/ 63114 h 90500"/>
                <a:gd name="connsiteX1" fmla="*/ 0 w 55126"/>
                <a:gd name="connsiteY1" fmla="*/ 27386 h 90500"/>
                <a:gd name="connsiteX2" fmla="*/ 7488 w 55126"/>
                <a:gd name="connsiteY2" fmla="*/ 6632 h 90500"/>
                <a:gd name="connsiteX3" fmla="*/ 27499 w 55126"/>
                <a:gd name="connsiteY3" fmla="*/ 0 h 90500"/>
                <a:gd name="connsiteX4" fmla="*/ 47574 w 55126"/>
                <a:gd name="connsiteY4" fmla="*/ 6632 h 90500"/>
                <a:gd name="connsiteX5" fmla="*/ 55126 w 55126"/>
                <a:gd name="connsiteY5" fmla="*/ 27386 h 90500"/>
                <a:gd name="connsiteX6" fmla="*/ 55126 w 55126"/>
                <a:gd name="connsiteY6" fmla="*/ 63114 h 90500"/>
                <a:gd name="connsiteX7" fmla="*/ 47574 w 55126"/>
                <a:gd name="connsiteY7" fmla="*/ 83867 h 90500"/>
                <a:gd name="connsiteX8" fmla="*/ 27499 w 55126"/>
                <a:gd name="connsiteY8" fmla="*/ 90500 h 90500"/>
                <a:gd name="connsiteX9" fmla="*/ 7488 w 55126"/>
                <a:gd name="connsiteY9" fmla="*/ 83867 h 90500"/>
                <a:gd name="connsiteX10" fmla="*/ 0 w 55126"/>
                <a:gd name="connsiteY10" fmla="*/ 63114 h 90500"/>
                <a:gd name="connsiteX11" fmla="*/ 13023 w 55126"/>
                <a:gd name="connsiteY11" fmla="*/ 63114 h 90500"/>
                <a:gd name="connsiteX12" fmla="*/ 27515 w 55126"/>
                <a:gd name="connsiteY12" fmla="*/ 78961 h 90500"/>
                <a:gd name="connsiteX13" fmla="*/ 38327 w 55126"/>
                <a:gd name="connsiteY13" fmla="*/ 75024 h 90500"/>
                <a:gd name="connsiteX14" fmla="*/ 42136 w 55126"/>
                <a:gd name="connsiteY14" fmla="*/ 63114 h 90500"/>
                <a:gd name="connsiteX15" fmla="*/ 42136 w 55126"/>
                <a:gd name="connsiteY15" fmla="*/ 27386 h 90500"/>
                <a:gd name="connsiteX16" fmla="*/ 38327 w 55126"/>
                <a:gd name="connsiteY16" fmla="*/ 15476 h 90500"/>
                <a:gd name="connsiteX17" fmla="*/ 27515 w 55126"/>
                <a:gd name="connsiteY17" fmla="*/ 11538 h 90500"/>
                <a:gd name="connsiteX18" fmla="*/ 13023 w 55126"/>
                <a:gd name="connsiteY18" fmla="*/ 27386 h 90500"/>
                <a:gd name="connsiteX19" fmla="*/ 13023 w 55126"/>
                <a:gd name="connsiteY19" fmla="*/ 63114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4"/>
                  </a:moveTo>
                  <a:lnTo>
                    <a:pt x="0" y="27386"/>
                  </a:lnTo>
                  <a:cubicBezTo>
                    <a:pt x="0" y="17977"/>
                    <a:pt x="2501" y="11054"/>
                    <a:pt x="7488" y="6632"/>
                  </a:cubicBezTo>
                  <a:cubicBezTo>
                    <a:pt x="12474" y="2211"/>
                    <a:pt x="19156" y="0"/>
                    <a:pt x="27499" y="0"/>
                  </a:cubicBezTo>
                  <a:cubicBezTo>
                    <a:pt x="35842" y="0"/>
                    <a:pt x="42539" y="2211"/>
                    <a:pt x="47574" y="6632"/>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6" y="90500"/>
                    <a:pt x="12474" y="88289"/>
                    <a:pt x="7488" y="83867"/>
                  </a:cubicBezTo>
                  <a:cubicBezTo>
                    <a:pt x="2501" y="79446"/>
                    <a:pt x="0" y="72523"/>
                    <a:pt x="0" y="63114"/>
                  </a:cubicBezTo>
                  <a:close/>
                  <a:moveTo>
                    <a:pt x="13023" y="63114"/>
                  </a:moveTo>
                  <a:cubicBezTo>
                    <a:pt x="13023" y="73668"/>
                    <a:pt x="17848" y="78961"/>
                    <a:pt x="27515" y="78961"/>
                  </a:cubicBezTo>
                  <a:cubicBezTo>
                    <a:pt x="32179" y="78961"/>
                    <a:pt x="35777" y="77654"/>
                    <a:pt x="38327" y="75024"/>
                  </a:cubicBezTo>
                  <a:cubicBezTo>
                    <a:pt x="40861" y="72409"/>
                    <a:pt x="42136" y="68440"/>
                    <a:pt x="42136" y="63114"/>
                  </a:cubicBezTo>
                  <a:lnTo>
                    <a:pt x="42136" y="27386"/>
                  </a:lnTo>
                  <a:cubicBezTo>
                    <a:pt x="42136" y="22060"/>
                    <a:pt x="40861" y="18090"/>
                    <a:pt x="38327" y="15476"/>
                  </a:cubicBezTo>
                  <a:cubicBezTo>
                    <a:pt x="35794" y="12862"/>
                    <a:pt x="32179" y="11538"/>
                    <a:pt x="27515" y="11538"/>
                  </a:cubicBezTo>
                  <a:cubicBezTo>
                    <a:pt x="17848" y="11538"/>
                    <a:pt x="13023" y="16815"/>
                    <a:pt x="13023" y="27386"/>
                  </a:cubicBezTo>
                  <a:lnTo>
                    <a:pt x="13023"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90" name="Figura a mano libera: forma 889">
              <a:extLst>
                <a:ext uri="{FF2B5EF4-FFF2-40B4-BE49-F238E27FC236}">
                  <a16:creationId xmlns:a16="http://schemas.microsoft.com/office/drawing/2014/main" id="{5DDD4074-A245-B95B-6D93-3A76B70240C1}"/>
                </a:ext>
              </a:extLst>
            </p:cNvPr>
            <p:cNvSpPr/>
            <p:nvPr/>
          </p:nvSpPr>
          <p:spPr>
            <a:xfrm>
              <a:off x="6618101" y="5013750"/>
              <a:ext cx="55158" cy="89773"/>
            </a:xfrm>
            <a:custGeom>
              <a:avLst/>
              <a:gdLst>
                <a:gd name="connsiteX0" fmla="*/ 0 w 55158"/>
                <a:gd name="connsiteY0" fmla="*/ 85594 h 89773"/>
                <a:gd name="connsiteX1" fmla="*/ 0 w 55158"/>
                <a:gd name="connsiteY1" fmla="*/ 4292 h 89773"/>
                <a:gd name="connsiteX2" fmla="*/ 1727 w 55158"/>
                <a:gd name="connsiteY2" fmla="*/ 1162 h 89773"/>
                <a:gd name="connsiteX3" fmla="*/ 5777 w 55158"/>
                <a:gd name="connsiteY3" fmla="*/ 0 h 89773"/>
                <a:gd name="connsiteX4" fmla="*/ 28128 w 55158"/>
                <a:gd name="connsiteY4" fmla="*/ 0 h 89773"/>
                <a:gd name="connsiteX5" fmla="*/ 46186 w 55158"/>
                <a:gd name="connsiteY5" fmla="*/ 4664 h 89773"/>
                <a:gd name="connsiteX6" fmla="*/ 52948 w 55158"/>
                <a:gd name="connsiteY6" fmla="*/ 21237 h 89773"/>
                <a:gd name="connsiteX7" fmla="*/ 42507 w 55158"/>
                <a:gd name="connsiteY7" fmla="*/ 41135 h 89773"/>
                <a:gd name="connsiteX8" fmla="*/ 51964 w 55158"/>
                <a:gd name="connsiteY8" fmla="*/ 48203 h 89773"/>
                <a:gd name="connsiteX9" fmla="*/ 55159 w 55158"/>
                <a:gd name="connsiteY9" fmla="*/ 61646 h 89773"/>
                <a:gd name="connsiteX10" fmla="*/ 55159 w 55158"/>
                <a:gd name="connsiteY10" fmla="*/ 63986 h 89773"/>
                <a:gd name="connsiteX11" fmla="*/ 48526 w 55158"/>
                <a:gd name="connsiteY11" fmla="*/ 83642 h 89773"/>
                <a:gd name="connsiteX12" fmla="*/ 30726 w 55158"/>
                <a:gd name="connsiteY12" fmla="*/ 89774 h 89773"/>
                <a:gd name="connsiteX13" fmla="*/ 5794 w 55158"/>
                <a:gd name="connsiteY13" fmla="*/ 89774 h 89773"/>
                <a:gd name="connsiteX14" fmla="*/ 1614 w 55158"/>
                <a:gd name="connsiteY14" fmla="*/ 88547 h 89773"/>
                <a:gd name="connsiteX15" fmla="*/ 0 w 55158"/>
                <a:gd name="connsiteY15" fmla="*/ 85594 h 89773"/>
                <a:gd name="connsiteX16" fmla="*/ 12894 w 55158"/>
                <a:gd name="connsiteY16" fmla="*/ 35987 h 89773"/>
                <a:gd name="connsiteX17" fmla="*/ 27515 w 55158"/>
                <a:gd name="connsiteY17" fmla="*/ 35987 h 89773"/>
                <a:gd name="connsiteX18" fmla="*/ 39925 w 55158"/>
                <a:gd name="connsiteY18" fmla="*/ 23335 h 89773"/>
                <a:gd name="connsiteX19" fmla="*/ 27273 w 55158"/>
                <a:gd name="connsiteY19" fmla="*/ 11538 h 89773"/>
                <a:gd name="connsiteX20" fmla="*/ 12910 w 55158"/>
                <a:gd name="connsiteY20" fmla="*/ 11538 h 89773"/>
                <a:gd name="connsiteX21" fmla="*/ 12910 w 55158"/>
                <a:gd name="connsiteY21" fmla="*/ 35987 h 89773"/>
                <a:gd name="connsiteX22" fmla="*/ 12894 w 55158"/>
                <a:gd name="connsiteY22" fmla="*/ 78235 h 89773"/>
                <a:gd name="connsiteX23" fmla="*/ 28241 w 55158"/>
                <a:gd name="connsiteY23" fmla="*/ 78235 h 89773"/>
                <a:gd name="connsiteX24" fmla="*/ 42119 w 55158"/>
                <a:gd name="connsiteY24" fmla="*/ 63001 h 89773"/>
                <a:gd name="connsiteX25" fmla="*/ 42119 w 55158"/>
                <a:gd name="connsiteY25" fmla="*/ 61033 h 89773"/>
                <a:gd name="connsiteX26" fmla="*/ 38618 w 55158"/>
                <a:gd name="connsiteY26" fmla="*/ 49736 h 89773"/>
                <a:gd name="connsiteX27" fmla="*/ 28241 w 55158"/>
                <a:gd name="connsiteY27" fmla="*/ 46299 h 89773"/>
                <a:gd name="connsiteX28" fmla="*/ 12894 w 55158"/>
                <a:gd name="connsiteY28" fmla="*/ 46299 h 89773"/>
                <a:gd name="connsiteX29" fmla="*/ 12894 w 55158"/>
                <a:gd name="connsiteY29" fmla="*/ 7823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58" h="89773">
                  <a:moveTo>
                    <a:pt x="0" y="85594"/>
                  </a:moveTo>
                  <a:lnTo>
                    <a:pt x="0" y="4292"/>
                  </a:lnTo>
                  <a:cubicBezTo>
                    <a:pt x="0" y="2986"/>
                    <a:pt x="565" y="1936"/>
                    <a:pt x="1727" y="1162"/>
                  </a:cubicBezTo>
                  <a:cubicBezTo>
                    <a:pt x="2873" y="387"/>
                    <a:pt x="4228" y="0"/>
                    <a:pt x="5777" y="0"/>
                  </a:cubicBezTo>
                  <a:lnTo>
                    <a:pt x="28128" y="0"/>
                  </a:lnTo>
                  <a:cubicBezTo>
                    <a:pt x="35664" y="0"/>
                    <a:pt x="41684" y="1549"/>
                    <a:pt x="46186" y="4664"/>
                  </a:cubicBezTo>
                  <a:cubicBezTo>
                    <a:pt x="50689" y="7778"/>
                    <a:pt x="52948" y="13297"/>
                    <a:pt x="52948" y="21237"/>
                  </a:cubicBezTo>
                  <a:cubicBezTo>
                    <a:pt x="52948" y="31388"/>
                    <a:pt x="49463" y="38020"/>
                    <a:pt x="42507" y="41135"/>
                  </a:cubicBezTo>
                  <a:cubicBezTo>
                    <a:pt x="46687" y="42781"/>
                    <a:pt x="49834" y="45121"/>
                    <a:pt x="51964" y="48203"/>
                  </a:cubicBezTo>
                  <a:cubicBezTo>
                    <a:pt x="54093" y="51269"/>
                    <a:pt x="55159" y="55756"/>
                    <a:pt x="55159" y="61646"/>
                  </a:cubicBezTo>
                  <a:lnTo>
                    <a:pt x="55159" y="63986"/>
                  </a:lnTo>
                  <a:cubicBezTo>
                    <a:pt x="55159" y="72991"/>
                    <a:pt x="52948" y="79543"/>
                    <a:pt x="48526" y="83642"/>
                  </a:cubicBezTo>
                  <a:cubicBezTo>
                    <a:pt x="44104" y="87740"/>
                    <a:pt x="38166" y="89774"/>
                    <a:pt x="30726" y="89774"/>
                  </a:cubicBezTo>
                  <a:lnTo>
                    <a:pt x="5794" y="89774"/>
                  </a:lnTo>
                  <a:cubicBezTo>
                    <a:pt x="4067" y="89774"/>
                    <a:pt x="2679" y="89370"/>
                    <a:pt x="1614" y="88547"/>
                  </a:cubicBezTo>
                  <a:cubicBezTo>
                    <a:pt x="533" y="87724"/>
                    <a:pt x="0" y="86756"/>
                    <a:pt x="0" y="85594"/>
                  </a:cubicBezTo>
                  <a:close/>
                  <a:moveTo>
                    <a:pt x="12894" y="35987"/>
                  </a:moveTo>
                  <a:lnTo>
                    <a:pt x="27515" y="35987"/>
                  </a:lnTo>
                  <a:cubicBezTo>
                    <a:pt x="35778" y="35987"/>
                    <a:pt x="39925" y="31775"/>
                    <a:pt x="39925" y="23335"/>
                  </a:cubicBezTo>
                  <a:cubicBezTo>
                    <a:pt x="39925" y="15476"/>
                    <a:pt x="35713" y="11538"/>
                    <a:pt x="27273" y="11538"/>
                  </a:cubicBezTo>
                  <a:lnTo>
                    <a:pt x="12910" y="11538"/>
                  </a:lnTo>
                  <a:lnTo>
                    <a:pt x="12910" y="35987"/>
                  </a:lnTo>
                  <a:close/>
                  <a:moveTo>
                    <a:pt x="12894" y="78235"/>
                  </a:moveTo>
                  <a:lnTo>
                    <a:pt x="28241" y="78235"/>
                  </a:lnTo>
                  <a:cubicBezTo>
                    <a:pt x="37488" y="78235"/>
                    <a:pt x="42119" y="73168"/>
                    <a:pt x="42119" y="63001"/>
                  </a:cubicBezTo>
                  <a:lnTo>
                    <a:pt x="42119" y="61033"/>
                  </a:lnTo>
                  <a:cubicBezTo>
                    <a:pt x="42119" y="55788"/>
                    <a:pt x="40958" y="52028"/>
                    <a:pt x="38618" y="49736"/>
                  </a:cubicBezTo>
                  <a:cubicBezTo>
                    <a:pt x="36277" y="47445"/>
                    <a:pt x="32825" y="46299"/>
                    <a:pt x="28241" y="46299"/>
                  </a:cubicBezTo>
                  <a:lnTo>
                    <a:pt x="12894" y="46299"/>
                  </a:lnTo>
                  <a:lnTo>
                    <a:pt x="12894" y="782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91" name="Figura a mano libera: forma 890">
              <a:extLst>
                <a:ext uri="{FF2B5EF4-FFF2-40B4-BE49-F238E27FC236}">
                  <a16:creationId xmlns:a16="http://schemas.microsoft.com/office/drawing/2014/main" id="{C69AE8FB-7233-33FE-CC52-34AA36A42109}"/>
                </a:ext>
              </a:extLst>
            </p:cNvPr>
            <p:cNvSpPr/>
            <p:nvPr/>
          </p:nvSpPr>
          <p:spPr>
            <a:xfrm>
              <a:off x="6686025" y="5013766"/>
              <a:ext cx="53802" cy="89822"/>
            </a:xfrm>
            <a:custGeom>
              <a:avLst/>
              <a:gdLst>
                <a:gd name="connsiteX0" fmla="*/ 0 w 53802"/>
                <a:gd name="connsiteY0" fmla="*/ 85465 h 89822"/>
                <a:gd name="connsiteX1" fmla="*/ 0 w 53802"/>
                <a:gd name="connsiteY1" fmla="*/ 4292 h 89822"/>
                <a:gd name="connsiteX2" fmla="*/ 1726 w 53802"/>
                <a:gd name="connsiteY2" fmla="*/ 1162 h 89822"/>
                <a:gd name="connsiteX3" fmla="*/ 5777 w 53802"/>
                <a:gd name="connsiteY3" fmla="*/ 0 h 89822"/>
                <a:gd name="connsiteX4" fmla="*/ 49494 w 53802"/>
                <a:gd name="connsiteY4" fmla="*/ 0 h 89822"/>
                <a:gd name="connsiteX5" fmla="*/ 52689 w 53802"/>
                <a:gd name="connsiteY5" fmla="*/ 1727 h 89822"/>
                <a:gd name="connsiteX6" fmla="*/ 53803 w 53802"/>
                <a:gd name="connsiteY6" fmla="*/ 5664 h 89822"/>
                <a:gd name="connsiteX7" fmla="*/ 52641 w 53802"/>
                <a:gd name="connsiteY7" fmla="*/ 9844 h 89822"/>
                <a:gd name="connsiteX8" fmla="*/ 49510 w 53802"/>
                <a:gd name="connsiteY8" fmla="*/ 11571 h 89822"/>
                <a:gd name="connsiteX9" fmla="*/ 13039 w 53802"/>
                <a:gd name="connsiteY9" fmla="*/ 11571 h 89822"/>
                <a:gd name="connsiteX10" fmla="*/ 13039 w 53802"/>
                <a:gd name="connsiteY10" fmla="*/ 39698 h 89822"/>
                <a:gd name="connsiteX11" fmla="*/ 31952 w 53802"/>
                <a:gd name="connsiteY11" fmla="*/ 39698 h 89822"/>
                <a:gd name="connsiteX12" fmla="*/ 35083 w 53802"/>
                <a:gd name="connsiteY12" fmla="*/ 41232 h 89822"/>
                <a:gd name="connsiteX13" fmla="*/ 36245 w 53802"/>
                <a:gd name="connsiteY13" fmla="*/ 44975 h 89822"/>
                <a:gd name="connsiteX14" fmla="*/ 35147 w 53802"/>
                <a:gd name="connsiteY14" fmla="*/ 48478 h 89822"/>
                <a:gd name="connsiteX15" fmla="*/ 31952 w 53802"/>
                <a:gd name="connsiteY15" fmla="*/ 50011 h 89822"/>
                <a:gd name="connsiteX16" fmla="*/ 13039 w 53802"/>
                <a:gd name="connsiteY16" fmla="*/ 50011 h 89822"/>
                <a:gd name="connsiteX17" fmla="*/ 13039 w 53802"/>
                <a:gd name="connsiteY17" fmla="*/ 78251 h 89822"/>
                <a:gd name="connsiteX18" fmla="*/ 49510 w 53802"/>
                <a:gd name="connsiteY18" fmla="*/ 78251 h 89822"/>
                <a:gd name="connsiteX19" fmla="*/ 52641 w 53802"/>
                <a:gd name="connsiteY19" fmla="*/ 79978 h 89822"/>
                <a:gd name="connsiteX20" fmla="*/ 53803 w 53802"/>
                <a:gd name="connsiteY20" fmla="*/ 84158 h 89822"/>
                <a:gd name="connsiteX21" fmla="*/ 52689 w 53802"/>
                <a:gd name="connsiteY21" fmla="*/ 88096 h 89822"/>
                <a:gd name="connsiteX22" fmla="*/ 49494 w 53802"/>
                <a:gd name="connsiteY22" fmla="*/ 89822 h 89822"/>
                <a:gd name="connsiteX23" fmla="*/ 5777 w 53802"/>
                <a:gd name="connsiteY23" fmla="*/ 89822 h 89822"/>
                <a:gd name="connsiteX24" fmla="*/ 1726 w 53802"/>
                <a:gd name="connsiteY24" fmla="*/ 88660 h 89822"/>
                <a:gd name="connsiteX25" fmla="*/ 0 w 53802"/>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2" h="89822">
                  <a:moveTo>
                    <a:pt x="0" y="85465"/>
                  </a:moveTo>
                  <a:lnTo>
                    <a:pt x="0" y="4292"/>
                  </a:lnTo>
                  <a:cubicBezTo>
                    <a:pt x="0" y="2985"/>
                    <a:pt x="565" y="1936"/>
                    <a:pt x="1726" y="1162"/>
                  </a:cubicBezTo>
                  <a:cubicBezTo>
                    <a:pt x="2872"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6" y="10990"/>
                    <a:pt x="50817" y="11571"/>
                    <a:pt x="49510" y="11571"/>
                  </a:cubicBezTo>
                  <a:lnTo>
                    <a:pt x="13039" y="11571"/>
                  </a:lnTo>
                  <a:lnTo>
                    <a:pt x="13039" y="39698"/>
                  </a:lnTo>
                  <a:lnTo>
                    <a:pt x="31952" y="39698"/>
                  </a:lnTo>
                  <a:cubicBezTo>
                    <a:pt x="33259" y="39698"/>
                    <a:pt x="34308" y="40215"/>
                    <a:pt x="35083" y="41232"/>
                  </a:cubicBezTo>
                  <a:cubicBezTo>
                    <a:pt x="35857" y="42248"/>
                    <a:pt x="36245" y="43507"/>
                    <a:pt x="36245" y="44975"/>
                  </a:cubicBezTo>
                  <a:cubicBezTo>
                    <a:pt x="36245" y="46283"/>
                    <a:pt x="35874" y="47461"/>
                    <a:pt x="35147" y="48478"/>
                  </a:cubicBezTo>
                  <a:cubicBezTo>
                    <a:pt x="34405" y="49510"/>
                    <a:pt x="33340" y="50011"/>
                    <a:pt x="31952" y="50011"/>
                  </a:cubicBezTo>
                  <a:lnTo>
                    <a:pt x="13039" y="50011"/>
                  </a:lnTo>
                  <a:lnTo>
                    <a:pt x="13039" y="78251"/>
                  </a:lnTo>
                  <a:lnTo>
                    <a:pt x="49510" y="78251"/>
                  </a:lnTo>
                  <a:cubicBezTo>
                    <a:pt x="50817" y="78251"/>
                    <a:pt x="51866" y="78832"/>
                    <a:pt x="52641" y="79978"/>
                  </a:cubicBezTo>
                  <a:cubicBezTo>
                    <a:pt x="53416" y="81124"/>
                    <a:pt x="53803" y="82512"/>
                    <a:pt x="53803" y="84158"/>
                  </a:cubicBezTo>
                  <a:cubicBezTo>
                    <a:pt x="53803" y="85627"/>
                    <a:pt x="53432" y="86950"/>
                    <a:pt x="52689" y="88096"/>
                  </a:cubicBezTo>
                  <a:cubicBezTo>
                    <a:pt x="51947" y="89241"/>
                    <a:pt x="50882" y="89822"/>
                    <a:pt x="49494" y="89822"/>
                  </a:cubicBezTo>
                  <a:lnTo>
                    <a:pt x="5777" y="89822"/>
                  </a:lnTo>
                  <a:cubicBezTo>
                    <a:pt x="4228" y="89822"/>
                    <a:pt x="2872" y="89435"/>
                    <a:pt x="1726" y="88660"/>
                  </a:cubicBezTo>
                  <a:cubicBezTo>
                    <a:pt x="565"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92" name="Figura a mano libera: forma 891">
              <a:extLst>
                <a:ext uri="{FF2B5EF4-FFF2-40B4-BE49-F238E27FC236}">
                  <a16:creationId xmlns:a16="http://schemas.microsoft.com/office/drawing/2014/main" id="{7160C9A2-CD72-1449-DAF1-CDDCFD922F55}"/>
                </a:ext>
              </a:extLst>
            </p:cNvPr>
            <p:cNvSpPr/>
            <p:nvPr/>
          </p:nvSpPr>
          <p:spPr>
            <a:xfrm>
              <a:off x="6750237" y="5013750"/>
              <a:ext cx="56223" cy="90144"/>
            </a:xfrm>
            <a:custGeom>
              <a:avLst/>
              <a:gdLst>
                <a:gd name="connsiteX0" fmla="*/ 0 w 56223"/>
                <a:gd name="connsiteY0" fmla="*/ 85481 h 90144"/>
                <a:gd name="connsiteX1" fmla="*/ 0 w 56223"/>
                <a:gd name="connsiteY1" fmla="*/ 4180 h 90144"/>
                <a:gd name="connsiteX2" fmla="*/ 1226 w 56223"/>
                <a:gd name="connsiteY2" fmla="*/ 1226 h 90144"/>
                <a:gd name="connsiteX3" fmla="*/ 4292 w 56223"/>
                <a:gd name="connsiteY3" fmla="*/ 0 h 90144"/>
                <a:gd name="connsiteX4" fmla="*/ 27627 w 56223"/>
                <a:gd name="connsiteY4" fmla="*/ 0 h 90144"/>
                <a:gd name="connsiteX5" fmla="*/ 55868 w 56223"/>
                <a:gd name="connsiteY5" fmla="*/ 25046 h 90144"/>
                <a:gd name="connsiteX6" fmla="*/ 51205 w 56223"/>
                <a:gd name="connsiteY6" fmla="*/ 41377 h 90144"/>
                <a:gd name="connsiteX7" fmla="*/ 38552 w 56223"/>
                <a:gd name="connsiteY7" fmla="*/ 49268 h 90144"/>
                <a:gd name="connsiteX8" fmla="*/ 55740 w 56223"/>
                <a:gd name="connsiteY8" fmla="*/ 81641 h 90144"/>
                <a:gd name="connsiteX9" fmla="*/ 56223 w 56223"/>
                <a:gd name="connsiteY9" fmla="*/ 83480 h 90144"/>
                <a:gd name="connsiteX10" fmla="*/ 53706 w 56223"/>
                <a:gd name="connsiteY10" fmla="*/ 88047 h 90144"/>
                <a:gd name="connsiteX11" fmla="*/ 48364 w 56223"/>
                <a:gd name="connsiteY11" fmla="*/ 90145 h 90144"/>
                <a:gd name="connsiteX12" fmla="*/ 43201 w 56223"/>
                <a:gd name="connsiteY12" fmla="*/ 86320 h 90144"/>
                <a:gd name="connsiteX13" fmla="*/ 25271 w 56223"/>
                <a:gd name="connsiteY13" fmla="*/ 51092 h 90144"/>
                <a:gd name="connsiteX14" fmla="*/ 12861 w 56223"/>
                <a:gd name="connsiteY14" fmla="*/ 51092 h 90144"/>
                <a:gd name="connsiteX15" fmla="*/ 12861 w 56223"/>
                <a:gd name="connsiteY15" fmla="*/ 85465 h 90144"/>
                <a:gd name="connsiteX16" fmla="*/ 10958 w 56223"/>
                <a:gd name="connsiteY16" fmla="*/ 88612 h 90144"/>
                <a:gd name="connsiteX17" fmla="*/ 6358 w 56223"/>
                <a:gd name="connsiteY17" fmla="*/ 89790 h 90144"/>
                <a:gd name="connsiteX18" fmla="*/ 1871 w 56223"/>
                <a:gd name="connsiteY18" fmla="*/ 88628 h 90144"/>
                <a:gd name="connsiteX19" fmla="*/ 0 w 56223"/>
                <a:gd name="connsiteY19" fmla="*/ 85481 h 90144"/>
                <a:gd name="connsiteX20" fmla="*/ 12894 w 56223"/>
                <a:gd name="connsiteY20" fmla="*/ 40780 h 90144"/>
                <a:gd name="connsiteX21" fmla="*/ 27627 w 56223"/>
                <a:gd name="connsiteY21" fmla="*/ 40780 h 90144"/>
                <a:gd name="connsiteX22" fmla="*/ 42862 w 56223"/>
                <a:gd name="connsiteY22" fmla="*/ 26159 h 90144"/>
                <a:gd name="connsiteX23" fmla="*/ 27627 w 56223"/>
                <a:gd name="connsiteY23" fmla="*/ 11538 h 90144"/>
                <a:gd name="connsiteX24" fmla="*/ 12894 w 56223"/>
                <a:gd name="connsiteY24" fmla="*/ 11538 h 90144"/>
                <a:gd name="connsiteX25" fmla="*/ 12894 w 56223"/>
                <a:gd name="connsiteY25" fmla="*/ 40780 h 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23" h="90144">
                  <a:moveTo>
                    <a:pt x="0" y="85481"/>
                  </a:moveTo>
                  <a:lnTo>
                    <a:pt x="0" y="4180"/>
                  </a:lnTo>
                  <a:cubicBezTo>
                    <a:pt x="0" y="3034"/>
                    <a:pt x="403" y="2050"/>
                    <a:pt x="1226" y="1226"/>
                  </a:cubicBezTo>
                  <a:cubicBezTo>
                    <a:pt x="2050" y="403"/>
                    <a:pt x="3066" y="0"/>
                    <a:pt x="4292" y="0"/>
                  </a:cubicBezTo>
                  <a:lnTo>
                    <a:pt x="27627" y="0"/>
                  </a:lnTo>
                  <a:cubicBezTo>
                    <a:pt x="46460" y="0"/>
                    <a:pt x="55868" y="8343"/>
                    <a:pt x="55868" y="25046"/>
                  </a:cubicBezTo>
                  <a:cubicBezTo>
                    <a:pt x="55868" y="31969"/>
                    <a:pt x="54319" y="37423"/>
                    <a:pt x="51205" y="41377"/>
                  </a:cubicBezTo>
                  <a:cubicBezTo>
                    <a:pt x="48090" y="45331"/>
                    <a:pt x="43878" y="47961"/>
                    <a:pt x="38552" y="49268"/>
                  </a:cubicBezTo>
                  <a:lnTo>
                    <a:pt x="55740" y="81641"/>
                  </a:lnTo>
                  <a:cubicBezTo>
                    <a:pt x="56062" y="82221"/>
                    <a:pt x="56223" y="82835"/>
                    <a:pt x="56223" y="83480"/>
                  </a:cubicBezTo>
                  <a:cubicBezTo>
                    <a:pt x="56223" y="85126"/>
                    <a:pt x="55384" y="86643"/>
                    <a:pt x="53706" y="88047"/>
                  </a:cubicBezTo>
                  <a:cubicBezTo>
                    <a:pt x="52027" y="89451"/>
                    <a:pt x="50252" y="90145"/>
                    <a:pt x="48364" y="90145"/>
                  </a:cubicBezTo>
                  <a:cubicBezTo>
                    <a:pt x="46234" y="90145"/>
                    <a:pt x="44508" y="88870"/>
                    <a:pt x="43201" y="86320"/>
                  </a:cubicBezTo>
                  <a:lnTo>
                    <a:pt x="25271" y="51092"/>
                  </a:lnTo>
                  <a:lnTo>
                    <a:pt x="12861" y="51092"/>
                  </a:lnTo>
                  <a:lnTo>
                    <a:pt x="12861" y="85465"/>
                  </a:lnTo>
                  <a:cubicBezTo>
                    <a:pt x="12861" y="86772"/>
                    <a:pt x="12232" y="87821"/>
                    <a:pt x="10958" y="88612"/>
                  </a:cubicBezTo>
                  <a:cubicBezTo>
                    <a:pt x="9683" y="89386"/>
                    <a:pt x="8149" y="89790"/>
                    <a:pt x="6358" y="89790"/>
                  </a:cubicBezTo>
                  <a:cubicBezTo>
                    <a:pt x="4631" y="89790"/>
                    <a:pt x="3146" y="89402"/>
                    <a:pt x="1871" y="88628"/>
                  </a:cubicBezTo>
                  <a:cubicBezTo>
                    <a:pt x="645" y="87837"/>
                    <a:pt x="0" y="86788"/>
                    <a:pt x="0" y="85481"/>
                  </a:cubicBezTo>
                  <a:close/>
                  <a:moveTo>
                    <a:pt x="12894" y="40780"/>
                  </a:moveTo>
                  <a:lnTo>
                    <a:pt x="27627" y="40780"/>
                  </a:lnTo>
                  <a:cubicBezTo>
                    <a:pt x="37778" y="40780"/>
                    <a:pt x="42862" y="35906"/>
                    <a:pt x="42862" y="26159"/>
                  </a:cubicBezTo>
                  <a:cubicBezTo>
                    <a:pt x="42862" y="16412"/>
                    <a:pt x="37778" y="11538"/>
                    <a:pt x="27627" y="11538"/>
                  </a:cubicBezTo>
                  <a:lnTo>
                    <a:pt x="12894" y="11538"/>
                  </a:lnTo>
                  <a:lnTo>
                    <a:pt x="12894" y="40780"/>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93" name="Figura a mano libera: forma 892">
              <a:extLst>
                <a:ext uri="{FF2B5EF4-FFF2-40B4-BE49-F238E27FC236}">
                  <a16:creationId xmlns:a16="http://schemas.microsoft.com/office/drawing/2014/main" id="{D5A1E627-0B08-CFFE-1953-E8A6E60828E2}"/>
                </a:ext>
              </a:extLst>
            </p:cNvPr>
            <p:cNvSpPr/>
            <p:nvPr/>
          </p:nvSpPr>
          <p:spPr>
            <a:xfrm>
              <a:off x="6839397" y="5013766"/>
              <a:ext cx="53431" cy="89741"/>
            </a:xfrm>
            <a:custGeom>
              <a:avLst/>
              <a:gdLst>
                <a:gd name="connsiteX0" fmla="*/ 0 w 53431"/>
                <a:gd name="connsiteY0" fmla="*/ 85465 h 89741"/>
                <a:gd name="connsiteX1" fmla="*/ 0 w 53431"/>
                <a:gd name="connsiteY1" fmla="*/ 73572 h 89741"/>
                <a:gd name="connsiteX2" fmla="*/ 4002 w 53431"/>
                <a:gd name="connsiteY2" fmla="*/ 62775 h 89741"/>
                <a:gd name="connsiteX3" fmla="*/ 13878 w 53431"/>
                <a:gd name="connsiteY3" fmla="*/ 53206 h 89741"/>
                <a:gd name="connsiteX4" fmla="*/ 25674 w 53431"/>
                <a:gd name="connsiteY4" fmla="*/ 44620 h 89741"/>
                <a:gd name="connsiteX5" fmla="*/ 35680 w 53431"/>
                <a:gd name="connsiteY5" fmla="*/ 35180 h 89741"/>
                <a:gd name="connsiteX6" fmla="*/ 39795 w 53431"/>
                <a:gd name="connsiteY6" fmla="*/ 24884 h 89741"/>
                <a:gd name="connsiteX7" fmla="*/ 36422 w 53431"/>
                <a:gd name="connsiteY7" fmla="*/ 15880 h 89741"/>
                <a:gd name="connsiteX8" fmla="*/ 26530 w 53431"/>
                <a:gd name="connsiteY8" fmla="*/ 12022 h 89741"/>
                <a:gd name="connsiteX9" fmla="*/ 17558 w 53431"/>
                <a:gd name="connsiteY9" fmla="*/ 15073 h 89741"/>
                <a:gd name="connsiteX10" fmla="*/ 14120 w 53431"/>
                <a:gd name="connsiteY10" fmla="*/ 24093 h 89741"/>
                <a:gd name="connsiteX11" fmla="*/ 12216 w 53431"/>
                <a:gd name="connsiteY11" fmla="*/ 27515 h 89741"/>
                <a:gd name="connsiteX12" fmla="*/ 7245 w 53431"/>
                <a:gd name="connsiteY12" fmla="*/ 28983 h 89741"/>
                <a:gd name="connsiteX13" fmla="*/ 1355 w 53431"/>
                <a:gd name="connsiteY13" fmla="*/ 21737 h 89741"/>
                <a:gd name="connsiteX14" fmla="*/ 8779 w 53431"/>
                <a:gd name="connsiteY14" fmla="*/ 6084 h 89741"/>
                <a:gd name="connsiteX15" fmla="*/ 26530 w 53431"/>
                <a:gd name="connsiteY15" fmla="*/ 0 h 89741"/>
                <a:gd name="connsiteX16" fmla="*/ 45137 w 53431"/>
                <a:gd name="connsiteY16" fmla="*/ 6842 h 89741"/>
                <a:gd name="connsiteX17" fmla="*/ 52819 w 53431"/>
                <a:gd name="connsiteY17" fmla="*/ 24529 h 89741"/>
                <a:gd name="connsiteX18" fmla="*/ 48703 w 53431"/>
                <a:gd name="connsiteY18" fmla="*/ 38311 h 89741"/>
                <a:gd name="connsiteX19" fmla="*/ 38763 w 53431"/>
                <a:gd name="connsiteY19" fmla="*/ 49220 h 89741"/>
                <a:gd name="connsiteX20" fmla="*/ 27095 w 53431"/>
                <a:gd name="connsiteY20" fmla="*/ 57676 h 89741"/>
                <a:gd name="connsiteX21" fmla="*/ 17154 w 53431"/>
                <a:gd name="connsiteY21" fmla="*/ 65696 h 89741"/>
                <a:gd name="connsiteX22" fmla="*/ 13039 w 53431"/>
                <a:gd name="connsiteY22" fmla="*/ 73539 h 89741"/>
                <a:gd name="connsiteX23" fmla="*/ 13039 w 53431"/>
                <a:gd name="connsiteY23" fmla="*/ 78203 h 89741"/>
                <a:gd name="connsiteX24" fmla="*/ 49139 w 53431"/>
                <a:gd name="connsiteY24" fmla="*/ 78203 h 89741"/>
                <a:gd name="connsiteX25" fmla="*/ 52141 w 53431"/>
                <a:gd name="connsiteY25" fmla="*/ 79865 h 89741"/>
                <a:gd name="connsiteX26" fmla="*/ 53432 w 53431"/>
                <a:gd name="connsiteY26" fmla="*/ 83851 h 89741"/>
                <a:gd name="connsiteX27" fmla="*/ 52157 w 53431"/>
                <a:gd name="connsiteY27" fmla="*/ 87966 h 89741"/>
                <a:gd name="connsiteX28" fmla="*/ 49171 w 53431"/>
                <a:gd name="connsiteY28" fmla="*/ 89741 h 89741"/>
                <a:gd name="connsiteX29" fmla="*/ 5745 w 53431"/>
                <a:gd name="connsiteY29" fmla="*/ 89741 h 89741"/>
                <a:gd name="connsiteX30" fmla="*/ 1904 w 53431"/>
                <a:gd name="connsiteY30" fmla="*/ 88515 h 89741"/>
                <a:gd name="connsiteX31" fmla="*/ 0 w 53431"/>
                <a:gd name="connsiteY31" fmla="*/ 8546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431" h="89741">
                  <a:moveTo>
                    <a:pt x="0" y="85465"/>
                  </a:moveTo>
                  <a:lnTo>
                    <a:pt x="0" y="73572"/>
                  </a:lnTo>
                  <a:cubicBezTo>
                    <a:pt x="0" y="69892"/>
                    <a:pt x="1340" y="66294"/>
                    <a:pt x="4002" y="62775"/>
                  </a:cubicBezTo>
                  <a:cubicBezTo>
                    <a:pt x="6665" y="59257"/>
                    <a:pt x="9957" y="56062"/>
                    <a:pt x="13878" y="53206"/>
                  </a:cubicBezTo>
                  <a:lnTo>
                    <a:pt x="25674" y="44620"/>
                  </a:lnTo>
                  <a:cubicBezTo>
                    <a:pt x="29612" y="41764"/>
                    <a:pt x="32936" y="38617"/>
                    <a:pt x="35680" y="35180"/>
                  </a:cubicBezTo>
                  <a:cubicBezTo>
                    <a:pt x="38424" y="31743"/>
                    <a:pt x="39795" y="28322"/>
                    <a:pt x="39795" y="24884"/>
                  </a:cubicBezTo>
                  <a:cubicBezTo>
                    <a:pt x="39795" y="21447"/>
                    <a:pt x="38666" y="18445"/>
                    <a:pt x="36422" y="15880"/>
                  </a:cubicBezTo>
                  <a:cubicBezTo>
                    <a:pt x="34163" y="13314"/>
                    <a:pt x="30871" y="12022"/>
                    <a:pt x="26530" y="12022"/>
                  </a:cubicBezTo>
                  <a:cubicBezTo>
                    <a:pt x="22850" y="12022"/>
                    <a:pt x="19849" y="13039"/>
                    <a:pt x="17558" y="15073"/>
                  </a:cubicBezTo>
                  <a:cubicBezTo>
                    <a:pt x="15266" y="17106"/>
                    <a:pt x="14120" y="20107"/>
                    <a:pt x="14120" y="24093"/>
                  </a:cubicBezTo>
                  <a:cubicBezTo>
                    <a:pt x="14120" y="25401"/>
                    <a:pt x="13491" y="26530"/>
                    <a:pt x="12216" y="27515"/>
                  </a:cubicBezTo>
                  <a:cubicBezTo>
                    <a:pt x="10941" y="28483"/>
                    <a:pt x="9295" y="28983"/>
                    <a:pt x="7245" y="28983"/>
                  </a:cubicBezTo>
                  <a:cubicBezTo>
                    <a:pt x="3308" y="28983"/>
                    <a:pt x="1355" y="26563"/>
                    <a:pt x="1355" y="21737"/>
                  </a:cubicBezTo>
                  <a:cubicBezTo>
                    <a:pt x="1355" y="15347"/>
                    <a:pt x="3824" y="10134"/>
                    <a:pt x="8779" y="6084"/>
                  </a:cubicBezTo>
                  <a:cubicBezTo>
                    <a:pt x="13733" y="2033"/>
                    <a:pt x="19639" y="0"/>
                    <a:pt x="26530" y="0"/>
                  </a:cubicBezTo>
                  <a:cubicBezTo>
                    <a:pt x="33824" y="0"/>
                    <a:pt x="40021" y="2275"/>
                    <a:pt x="45137" y="6842"/>
                  </a:cubicBezTo>
                  <a:cubicBezTo>
                    <a:pt x="50252" y="11409"/>
                    <a:pt x="52819" y="17300"/>
                    <a:pt x="52819" y="24529"/>
                  </a:cubicBezTo>
                  <a:cubicBezTo>
                    <a:pt x="52819" y="29435"/>
                    <a:pt x="51447" y="34034"/>
                    <a:pt x="48703" y="38311"/>
                  </a:cubicBezTo>
                  <a:cubicBezTo>
                    <a:pt x="45960" y="42603"/>
                    <a:pt x="42651" y="46234"/>
                    <a:pt x="38763" y="49220"/>
                  </a:cubicBezTo>
                  <a:cubicBezTo>
                    <a:pt x="34873" y="52205"/>
                    <a:pt x="30984" y="55029"/>
                    <a:pt x="27095" y="57676"/>
                  </a:cubicBezTo>
                  <a:cubicBezTo>
                    <a:pt x="23206" y="60339"/>
                    <a:pt x="19898" y="63001"/>
                    <a:pt x="17154" y="65696"/>
                  </a:cubicBezTo>
                  <a:cubicBezTo>
                    <a:pt x="14410" y="68391"/>
                    <a:pt x="13039" y="71006"/>
                    <a:pt x="13039" y="73539"/>
                  </a:cubicBezTo>
                  <a:lnTo>
                    <a:pt x="13039" y="78203"/>
                  </a:lnTo>
                  <a:lnTo>
                    <a:pt x="49139" y="78203"/>
                  </a:lnTo>
                  <a:cubicBezTo>
                    <a:pt x="50284" y="78203"/>
                    <a:pt x="51285" y="78752"/>
                    <a:pt x="52141" y="79865"/>
                  </a:cubicBezTo>
                  <a:cubicBezTo>
                    <a:pt x="52996" y="80979"/>
                    <a:pt x="53432" y="82302"/>
                    <a:pt x="53432" y="83851"/>
                  </a:cubicBezTo>
                  <a:cubicBezTo>
                    <a:pt x="53432" y="85400"/>
                    <a:pt x="52996" y="86772"/>
                    <a:pt x="52157" y="87966"/>
                  </a:cubicBezTo>
                  <a:cubicBezTo>
                    <a:pt x="51302" y="89161"/>
                    <a:pt x="50301" y="89741"/>
                    <a:pt x="49171" y="89741"/>
                  </a:cubicBezTo>
                  <a:lnTo>
                    <a:pt x="5745" y="89741"/>
                  </a:lnTo>
                  <a:cubicBezTo>
                    <a:pt x="4438" y="89741"/>
                    <a:pt x="3163" y="89338"/>
                    <a:pt x="1904" y="88515"/>
                  </a:cubicBezTo>
                  <a:cubicBezTo>
                    <a:pt x="629" y="87724"/>
                    <a:pt x="0" y="86691"/>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94" name="Figura a mano libera: forma 893">
              <a:extLst>
                <a:ext uri="{FF2B5EF4-FFF2-40B4-BE49-F238E27FC236}">
                  <a16:creationId xmlns:a16="http://schemas.microsoft.com/office/drawing/2014/main" id="{226EDE18-E9F6-8BCD-7A1C-6921DDABA3F9}"/>
                </a:ext>
              </a:extLst>
            </p:cNvPr>
            <p:cNvSpPr/>
            <p:nvPr/>
          </p:nvSpPr>
          <p:spPr>
            <a:xfrm>
              <a:off x="6902511" y="5013766"/>
              <a:ext cx="55513" cy="90500"/>
            </a:xfrm>
            <a:custGeom>
              <a:avLst/>
              <a:gdLst>
                <a:gd name="connsiteX0" fmla="*/ 0 w 55513"/>
                <a:gd name="connsiteY0" fmla="*/ 63114 h 90500"/>
                <a:gd name="connsiteX1" fmla="*/ 0 w 55513"/>
                <a:gd name="connsiteY1" fmla="*/ 27386 h 90500"/>
                <a:gd name="connsiteX2" fmla="*/ 7488 w 55513"/>
                <a:gd name="connsiteY2" fmla="*/ 6632 h 90500"/>
                <a:gd name="connsiteX3" fmla="*/ 27708 w 55513"/>
                <a:gd name="connsiteY3" fmla="*/ 0 h 90500"/>
                <a:gd name="connsiteX4" fmla="*/ 47977 w 55513"/>
                <a:gd name="connsiteY4" fmla="*/ 6632 h 90500"/>
                <a:gd name="connsiteX5" fmla="*/ 55513 w 55513"/>
                <a:gd name="connsiteY5" fmla="*/ 27386 h 90500"/>
                <a:gd name="connsiteX6" fmla="*/ 55513 w 55513"/>
                <a:gd name="connsiteY6" fmla="*/ 63114 h 90500"/>
                <a:gd name="connsiteX7" fmla="*/ 47977 w 55513"/>
                <a:gd name="connsiteY7" fmla="*/ 83867 h 90500"/>
                <a:gd name="connsiteX8" fmla="*/ 27708 w 55513"/>
                <a:gd name="connsiteY8" fmla="*/ 90500 h 90500"/>
                <a:gd name="connsiteX9" fmla="*/ 7488 w 55513"/>
                <a:gd name="connsiteY9" fmla="*/ 83867 h 90500"/>
                <a:gd name="connsiteX10" fmla="*/ 0 w 55513"/>
                <a:gd name="connsiteY10" fmla="*/ 63114 h 90500"/>
                <a:gd name="connsiteX11" fmla="*/ 13023 w 55513"/>
                <a:gd name="connsiteY11" fmla="*/ 63114 h 90500"/>
                <a:gd name="connsiteX12" fmla="*/ 27757 w 55513"/>
                <a:gd name="connsiteY12" fmla="*/ 78961 h 90500"/>
                <a:gd name="connsiteX13" fmla="*/ 38650 w 55513"/>
                <a:gd name="connsiteY13" fmla="*/ 75024 h 90500"/>
                <a:gd name="connsiteX14" fmla="*/ 42491 w 55513"/>
                <a:gd name="connsiteY14" fmla="*/ 63114 h 90500"/>
                <a:gd name="connsiteX15" fmla="*/ 42491 w 55513"/>
                <a:gd name="connsiteY15" fmla="*/ 27386 h 90500"/>
                <a:gd name="connsiteX16" fmla="*/ 38650 w 55513"/>
                <a:gd name="connsiteY16" fmla="*/ 15476 h 90500"/>
                <a:gd name="connsiteX17" fmla="*/ 27757 w 55513"/>
                <a:gd name="connsiteY17" fmla="*/ 11538 h 90500"/>
                <a:gd name="connsiteX18" fmla="*/ 13023 w 55513"/>
                <a:gd name="connsiteY18" fmla="*/ 27386 h 90500"/>
                <a:gd name="connsiteX19" fmla="*/ 13023 w 55513"/>
                <a:gd name="connsiteY19" fmla="*/ 63114 h 90500"/>
                <a:gd name="connsiteX20" fmla="*/ 23900 w 55513"/>
                <a:gd name="connsiteY20" fmla="*/ 49010 h 90500"/>
                <a:gd name="connsiteX21" fmla="*/ 22351 w 55513"/>
                <a:gd name="connsiteY21" fmla="*/ 45250 h 90500"/>
                <a:gd name="connsiteX22" fmla="*/ 23900 w 55513"/>
                <a:gd name="connsiteY22" fmla="*/ 41554 h 90500"/>
                <a:gd name="connsiteX23" fmla="*/ 27886 w 55513"/>
                <a:gd name="connsiteY23" fmla="*/ 40150 h 90500"/>
                <a:gd name="connsiteX24" fmla="*/ 31807 w 55513"/>
                <a:gd name="connsiteY24" fmla="*/ 41554 h 90500"/>
                <a:gd name="connsiteX25" fmla="*/ 33292 w 55513"/>
                <a:gd name="connsiteY25" fmla="*/ 45250 h 90500"/>
                <a:gd name="connsiteX26" fmla="*/ 31807 w 55513"/>
                <a:gd name="connsiteY26" fmla="*/ 49010 h 90500"/>
                <a:gd name="connsiteX27" fmla="*/ 27886 w 55513"/>
                <a:gd name="connsiteY27" fmla="*/ 50462 h 90500"/>
                <a:gd name="connsiteX28" fmla="*/ 23900 w 55513"/>
                <a:gd name="connsiteY28" fmla="*/ 49010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513" h="90500">
                  <a:moveTo>
                    <a:pt x="0" y="63114"/>
                  </a:moveTo>
                  <a:lnTo>
                    <a:pt x="0" y="27386"/>
                  </a:lnTo>
                  <a:cubicBezTo>
                    <a:pt x="0" y="17977"/>
                    <a:pt x="2501" y="11054"/>
                    <a:pt x="7488" y="6632"/>
                  </a:cubicBezTo>
                  <a:cubicBezTo>
                    <a:pt x="12474" y="2211"/>
                    <a:pt x="19220" y="0"/>
                    <a:pt x="27708" y="0"/>
                  </a:cubicBezTo>
                  <a:cubicBezTo>
                    <a:pt x="36197" y="0"/>
                    <a:pt x="42942" y="2211"/>
                    <a:pt x="47977" y="6632"/>
                  </a:cubicBezTo>
                  <a:cubicBezTo>
                    <a:pt x="52996" y="11054"/>
                    <a:pt x="55513" y="17977"/>
                    <a:pt x="55513" y="27386"/>
                  </a:cubicBezTo>
                  <a:lnTo>
                    <a:pt x="55513" y="63114"/>
                  </a:lnTo>
                  <a:cubicBezTo>
                    <a:pt x="55513" y="72523"/>
                    <a:pt x="52996" y="79446"/>
                    <a:pt x="47977" y="83867"/>
                  </a:cubicBezTo>
                  <a:cubicBezTo>
                    <a:pt x="42942" y="88289"/>
                    <a:pt x="36197" y="90500"/>
                    <a:pt x="27708" y="90500"/>
                  </a:cubicBezTo>
                  <a:cubicBezTo>
                    <a:pt x="19220" y="90500"/>
                    <a:pt x="12490" y="88289"/>
                    <a:pt x="7488" y="83867"/>
                  </a:cubicBezTo>
                  <a:cubicBezTo>
                    <a:pt x="2501" y="79446"/>
                    <a:pt x="0" y="72523"/>
                    <a:pt x="0" y="63114"/>
                  </a:cubicBezTo>
                  <a:close/>
                  <a:moveTo>
                    <a:pt x="13023" y="63114"/>
                  </a:moveTo>
                  <a:cubicBezTo>
                    <a:pt x="13023" y="73668"/>
                    <a:pt x="17929" y="78961"/>
                    <a:pt x="27757" y="78961"/>
                  </a:cubicBezTo>
                  <a:cubicBezTo>
                    <a:pt x="32469" y="78961"/>
                    <a:pt x="36100" y="77654"/>
                    <a:pt x="38650" y="75024"/>
                  </a:cubicBezTo>
                  <a:cubicBezTo>
                    <a:pt x="41216" y="72409"/>
                    <a:pt x="42491" y="68440"/>
                    <a:pt x="42491" y="63114"/>
                  </a:cubicBezTo>
                  <a:lnTo>
                    <a:pt x="42491" y="27386"/>
                  </a:lnTo>
                  <a:cubicBezTo>
                    <a:pt x="42491" y="22060"/>
                    <a:pt x="41216" y="18090"/>
                    <a:pt x="38650" y="15476"/>
                  </a:cubicBezTo>
                  <a:cubicBezTo>
                    <a:pt x="36084" y="12862"/>
                    <a:pt x="32453" y="11538"/>
                    <a:pt x="27757" y="11538"/>
                  </a:cubicBezTo>
                  <a:cubicBezTo>
                    <a:pt x="17929" y="11538"/>
                    <a:pt x="13023" y="16815"/>
                    <a:pt x="13023" y="27386"/>
                  </a:cubicBezTo>
                  <a:lnTo>
                    <a:pt x="13023" y="63114"/>
                  </a:lnTo>
                  <a:close/>
                  <a:moveTo>
                    <a:pt x="23900" y="49010"/>
                  </a:moveTo>
                  <a:cubicBezTo>
                    <a:pt x="22867" y="48042"/>
                    <a:pt x="22351" y="46783"/>
                    <a:pt x="22351" y="45250"/>
                  </a:cubicBezTo>
                  <a:cubicBezTo>
                    <a:pt x="22351" y="43717"/>
                    <a:pt x="22867" y="42474"/>
                    <a:pt x="23900" y="41554"/>
                  </a:cubicBezTo>
                  <a:cubicBezTo>
                    <a:pt x="24933" y="40618"/>
                    <a:pt x="26256" y="40150"/>
                    <a:pt x="27886" y="40150"/>
                  </a:cubicBezTo>
                  <a:cubicBezTo>
                    <a:pt x="29516" y="40150"/>
                    <a:pt x="30823" y="40618"/>
                    <a:pt x="31807" y="41554"/>
                  </a:cubicBezTo>
                  <a:cubicBezTo>
                    <a:pt x="32791" y="42491"/>
                    <a:pt x="33292" y="43717"/>
                    <a:pt x="33292" y="45250"/>
                  </a:cubicBezTo>
                  <a:cubicBezTo>
                    <a:pt x="33292" y="46783"/>
                    <a:pt x="32791" y="48042"/>
                    <a:pt x="31807" y="49010"/>
                  </a:cubicBezTo>
                  <a:cubicBezTo>
                    <a:pt x="30823" y="49978"/>
                    <a:pt x="29516" y="50462"/>
                    <a:pt x="27886" y="50462"/>
                  </a:cubicBezTo>
                  <a:cubicBezTo>
                    <a:pt x="26256" y="50462"/>
                    <a:pt x="24933" y="49978"/>
                    <a:pt x="23900" y="49010"/>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95" name="Figura a mano libera: forma 894">
              <a:extLst>
                <a:ext uri="{FF2B5EF4-FFF2-40B4-BE49-F238E27FC236}">
                  <a16:creationId xmlns:a16="http://schemas.microsoft.com/office/drawing/2014/main" id="{00D0004C-E6B2-886A-A255-D714350A9AC2}"/>
                </a:ext>
              </a:extLst>
            </p:cNvPr>
            <p:cNvSpPr/>
            <p:nvPr/>
          </p:nvSpPr>
          <p:spPr>
            <a:xfrm>
              <a:off x="6964657" y="5013637"/>
              <a:ext cx="24416" cy="89886"/>
            </a:xfrm>
            <a:custGeom>
              <a:avLst/>
              <a:gdLst>
                <a:gd name="connsiteX0" fmla="*/ 0 w 24416"/>
                <a:gd name="connsiteY0" fmla="*/ 18671 h 89886"/>
                <a:gd name="connsiteX1" fmla="*/ 2582 w 24416"/>
                <a:gd name="connsiteY1" fmla="*/ 13636 h 89886"/>
                <a:gd name="connsiteX2" fmla="*/ 15347 w 24416"/>
                <a:gd name="connsiteY2" fmla="*/ 1356 h 89886"/>
                <a:gd name="connsiteX3" fmla="*/ 18655 w 24416"/>
                <a:gd name="connsiteY3" fmla="*/ 0 h 89886"/>
                <a:gd name="connsiteX4" fmla="*/ 22642 w 24416"/>
                <a:gd name="connsiteY4" fmla="*/ 1162 h 89886"/>
                <a:gd name="connsiteX5" fmla="*/ 24417 w 24416"/>
                <a:gd name="connsiteY5" fmla="*/ 4293 h 89886"/>
                <a:gd name="connsiteX6" fmla="*/ 24417 w 24416"/>
                <a:gd name="connsiteY6" fmla="*/ 85594 h 89886"/>
                <a:gd name="connsiteX7" fmla="*/ 22448 w 24416"/>
                <a:gd name="connsiteY7" fmla="*/ 88725 h 89886"/>
                <a:gd name="connsiteX8" fmla="*/ 17897 w 24416"/>
                <a:gd name="connsiteY8" fmla="*/ 89887 h 89886"/>
                <a:gd name="connsiteX9" fmla="*/ 13298 w 24416"/>
                <a:gd name="connsiteY9" fmla="*/ 88725 h 89886"/>
                <a:gd name="connsiteX10" fmla="*/ 11393 w 24416"/>
                <a:gd name="connsiteY10" fmla="*/ 85594 h 89886"/>
                <a:gd name="connsiteX11" fmla="*/ 11393 w 24416"/>
                <a:gd name="connsiteY11" fmla="*/ 17316 h 89886"/>
                <a:gd name="connsiteX12" fmla="*/ 7101 w 24416"/>
                <a:gd name="connsiteY12" fmla="*/ 22722 h 89886"/>
                <a:gd name="connsiteX13" fmla="*/ 4406 w 24416"/>
                <a:gd name="connsiteY13" fmla="*/ 23948 h 89886"/>
                <a:gd name="connsiteX14" fmla="*/ 1275 w 24416"/>
                <a:gd name="connsiteY14" fmla="*/ 22286 h 89886"/>
                <a:gd name="connsiteX15" fmla="*/ 0 w 24416"/>
                <a:gd name="connsiteY15" fmla="*/ 18671 h 8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16" h="89886">
                  <a:moveTo>
                    <a:pt x="0" y="18671"/>
                  </a:moveTo>
                  <a:cubicBezTo>
                    <a:pt x="0" y="16541"/>
                    <a:pt x="856" y="14863"/>
                    <a:pt x="2582" y="13636"/>
                  </a:cubicBezTo>
                  <a:lnTo>
                    <a:pt x="15347" y="1356"/>
                  </a:lnTo>
                  <a:cubicBezTo>
                    <a:pt x="16251" y="452"/>
                    <a:pt x="17348" y="0"/>
                    <a:pt x="18655" y="0"/>
                  </a:cubicBezTo>
                  <a:cubicBezTo>
                    <a:pt x="20124" y="0"/>
                    <a:pt x="21464" y="387"/>
                    <a:pt x="22642" y="1162"/>
                  </a:cubicBezTo>
                  <a:cubicBezTo>
                    <a:pt x="23820" y="1936"/>
                    <a:pt x="24417" y="2986"/>
                    <a:pt x="24417" y="4293"/>
                  </a:cubicBezTo>
                  <a:lnTo>
                    <a:pt x="24417" y="85594"/>
                  </a:lnTo>
                  <a:cubicBezTo>
                    <a:pt x="24417" y="86901"/>
                    <a:pt x="23755" y="87950"/>
                    <a:pt x="22448" y="88725"/>
                  </a:cubicBezTo>
                  <a:cubicBezTo>
                    <a:pt x="21140" y="89499"/>
                    <a:pt x="19624" y="89887"/>
                    <a:pt x="17897" y="89887"/>
                  </a:cubicBezTo>
                  <a:cubicBezTo>
                    <a:pt x="16090" y="89887"/>
                    <a:pt x="14556" y="89499"/>
                    <a:pt x="13298" y="88725"/>
                  </a:cubicBezTo>
                  <a:cubicBezTo>
                    <a:pt x="12023" y="87950"/>
                    <a:pt x="11393" y="86901"/>
                    <a:pt x="11393" y="85594"/>
                  </a:cubicBezTo>
                  <a:lnTo>
                    <a:pt x="11393" y="17316"/>
                  </a:lnTo>
                  <a:lnTo>
                    <a:pt x="7101" y="22722"/>
                  </a:lnTo>
                  <a:cubicBezTo>
                    <a:pt x="6278" y="23545"/>
                    <a:pt x="5374" y="23948"/>
                    <a:pt x="4406" y="23948"/>
                  </a:cubicBezTo>
                  <a:cubicBezTo>
                    <a:pt x="3179" y="23948"/>
                    <a:pt x="2131" y="23400"/>
                    <a:pt x="1275" y="22286"/>
                  </a:cubicBezTo>
                  <a:cubicBezTo>
                    <a:pt x="436" y="21173"/>
                    <a:pt x="0" y="19979"/>
                    <a:pt x="0" y="186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96" name="Figura a mano libera: forma 895">
              <a:extLst>
                <a:ext uri="{FF2B5EF4-FFF2-40B4-BE49-F238E27FC236}">
                  <a16:creationId xmlns:a16="http://schemas.microsoft.com/office/drawing/2014/main" id="{B895BBE4-6088-3191-4628-2187E3EB8544}"/>
                </a:ext>
              </a:extLst>
            </p:cNvPr>
            <p:cNvSpPr/>
            <p:nvPr/>
          </p:nvSpPr>
          <p:spPr>
            <a:xfrm>
              <a:off x="7000999" y="5013750"/>
              <a:ext cx="55126" cy="90500"/>
            </a:xfrm>
            <a:custGeom>
              <a:avLst/>
              <a:gdLst>
                <a:gd name="connsiteX0" fmla="*/ 0 w 55126"/>
                <a:gd name="connsiteY0" fmla="*/ 65148 h 90500"/>
                <a:gd name="connsiteX1" fmla="*/ 0 w 55126"/>
                <a:gd name="connsiteY1" fmla="*/ 63663 h 90500"/>
                <a:gd name="connsiteX2" fmla="*/ 14120 w 55126"/>
                <a:gd name="connsiteY2" fmla="*/ 40635 h 90500"/>
                <a:gd name="connsiteX3" fmla="*/ 2824 w 55126"/>
                <a:gd name="connsiteY3" fmla="*/ 21640 h 90500"/>
                <a:gd name="connsiteX4" fmla="*/ 9457 w 55126"/>
                <a:gd name="connsiteY4" fmla="*/ 5229 h 90500"/>
                <a:gd name="connsiteX5" fmla="*/ 27628 w 55126"/>
                <a:gd name="connsiteY5" fmla="*/ 0 h 90500"/>
                <a:gd name="connsiteX6" fmla="*/ 45799 w 55126"/>
                <a:gd name="connsiteY6" fmla="*/ 5229 h 90500"/>
                <a:gd name="connsiteX7" fmla="*/ 52432 w 55126"/>
                <a:gd name="connsiteY7" fmla="*/ 21640 h 90500"/>
                <a:gd name="connsiteX8" fmla="*/ 41006 w 55126"/>
                <a:gd name="connsiteY8" fmla="*/ 40635 h 90500"/>
                <a:gd name="connsiteX9" fmla="*/ 55126 w 55126"/>
                <a:gd name="connsiteY9" fmla="*/ 63663 h 90500"/>
                <a:gd name="connsiteX10" fmla="*/ 55126 w 55126"/>
                <a:gd name="connsiteY10" fmla="*/ 65148 h 90500"/>
                <a:gd name="connsiteX11" fmla="*/ 47638 w 55126"/>
                <a:gd name="connsiteY11" fmla="*/ 84352 h 90500"/>
                <a:gd name="connsiteX12" fmla="*/ 27628 w 55126"/>
                <a:gd name="connsiteY12" fmla="*/ 90500 h 90500"/>
                <a:gd name="connsiteX13" fmla="*/ 7553 w 55126"/>
                <a:gd name="connsiteY13" fmla="*/ 84352 h 90500"/>
                <a:gd name="connsiteX14" fmla="*/ 0 w 55126"/>
                <a:gd name="connsiteY14" fmla="*/ 65148 h 90500"/>
                <a:gd name="connsiteX15" fmla="*/ 13024 w 55126"/>
                <a:gd name="connsiteY15" fmla="*/ 63744 h 90500"/>
                <a:gd name="connsiteX16" fmla="*/ 16896 w 55126"/>
                <a:gd name="connsiteY16" fmla="*/ 75573 h 90500"/>
                <a:gd name="connsiteX17" fmla="*/ 27644 w 55126"/>
                <a:gd name="connsiteY17" fmla="*/ 79478 h 90500"/>
                <a:gd name="connsiteX18" fmla="*/ 42136 w 55126"/>
                <a:gd name="connsiteY18" fmla="*/ 63760 h 90500"/>
                <a:gd name="connsiteX19" fmla="*/ 42136 w 55126"/>
                <a:gd name="connsiteY19" fmla="*/ 61565 h 90500"/>
                <a:gd name="connsiteX20" fmla="*/ 27644 w 55126"/>
                <a:gd name="connsiteY20" fmla="*/ 46331 h 90500"/>
                <a:gd name="connsiteX21" fmla="*/ 13024 w 55126"/>
                <a:gd name="connsiteY21" fmla="*/ 61565 h 90500"/>
                <a:gd name="connsiteX22" fmla="*/ 13024 w 55126"/>
                <a:gd name="connsiteY22" fmla="*/ 63744 h 90500"/>
                <a:gd name="connsiteX23" fmla="*/ 15363 w 55126"/>
                <a:gd name="connsiteY23" fmla="*/ 23093 h 90500"/>
                <a:gd name="connsiteX24" fmla="*/ 27644 w 55126"/>
                <a:gd name="connsiteY24" fmla="*/ 35245 h 90500"/>
                <a:gd name="connsiteX25" fmla="*/ 39925 w 55126"/>
                <a:gd name="connsiteY25" fmla="*/ 23093 h 90500"/>
                <a:gd name="connsiteX26" fmla="*/ 27644 w 55126"/>
                <a:gd name="connsiteY26" fmla="*/ 11054 h 90500"/>
                <a:gd name="connsiteX27" fmla="*/ 15363 w 55126"/>
                <a:gd name="connsiteY27" fmla="*/ 23093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126" h="90500">
                  <a:moveTo>
                    <a:pt x="0" y="65148"/>
                  </a:moveTo>
                  <a:lnTo>
                    <a:pt x="0" y="63663"/>
                  </a:lnTo>
                  <a:cubicBezTo>
                    <a:pt x="0" y="51770"/>
                    <a:pt x="4713" y="44088"/>
                    <a:pt x="14120" y="40635"/>
                  </a:cubicBezTo>
                  <a:cubicBezTo>
                    <a:pt x="6584" y="37714"/>
                    <a:pt x="2824" y="31372"/>
                    <a:pt x="2824" y="21640"/>
                  </a:cubicBezTo>
                  <a:cubicBezTo>
                    <a:pt x="2824" y="14185"/>
                    <a:pt x="5035" y="8714"/>
                    <a:pt x="9457" y="5229"/>
                  </a:cubicBezTo>
                  <a:cubicBezTo>
                    <a:pt x="13879" y="1743"/>
                    <a:pt x="19930" y="0"/>
                    <a:pt x="27628" y="0"/>
                  </a:cubicBezTo>
                  <a:cubicBezTo>
                    <a:pt x="35326" y="0"/>
                    <a:pt x="41377" y="1743"/>
                    <a:pt x="45799" y="5229"/>
                  </a:cubicBezTo>
                  <a:cubicBezTo>
                    <a:pt x="50221" y="8714"/>
                    <a:pt x="52432" y="14185"/>
                    <a:pt x="52432" y="21640"/>
                  </a:cubicBezTo>
                  <a:cubicBezTo>
                    <a:pt x="52432" y="31468"/>
                    <a:pt x="48623" y="37794"/>
                    <a:pt x="41006" y="40635"/>
                  </a:cubicBezTo>
                  <a:cubicBezTo>
                    <a:pt x="50414" y="44088"/>
                    <a:pt x="55126" y="51754"/>
                    <a:pt x="55126" y="63663"/>
                  </a:cubicBezTo>
                  <a:lnTo>
                    <a:pt x="55126" y="65148"/>
                  </a:lnTo>
                  <a:cubicBezTo>
                    <a:pt x="55126" y="73846"/>
                    <a:pt x="52625" y="80253"/>
                    <a:pt x="47638" y="84352"/>
                  </a:cubicBezTo>
                  <a:cubicBezTo>
                    <a:pt x="42636" y="88451"/>
                    <a:pt x="35971" y="90500"/>
                    <a:pt x="27628" y="90500"/>
                  </a:cubicBezTo>
                  <a:cubicBezTo>
                    <a:pt x="19285" y="90500"/>
                    <a:pt x="12588" y="88451"/>
                    <a:pt x="7553" y="84352"/>
                  </a:cubicBezTo>
                  <a:cubicBezTo>
                    <a:pt x="2518" y="80253"/>
                    <a:pt x="0" y="73846"/>
                    <a:pt x="0" y="65148"/>
                  </a:cubicBezTo>
                  <a:close/>
                  <a:moveTo>
                    <a:pt x="13024" y="63744"/>
                  </a:moveTo>
                  <a:cubicBezTo>
                    <a:pt x="13024" y="69021"/>
                    <a:pt x="14314" y="72974"/>
                    <a:pt x="16896" y="75573"/>
                  </a:cubicBezTo>
                  <a:cubicBezTo>
                    <a:pt x="19479" y="78171"/>
                    <a:pt x="23061" y="79478"/>
                    <a:pt x="27644" y="79478"/>
                  </a:cubicBezTo>
                  <a:cubicBezTo>
                    <a:pt x="37310" y="79478"/>
                    <a:pt x="42136" y="74233"/>
                    <a:pt x="42136" y="63760"/>
                  </a:cubicBezTo>
                  <a:lnTo>
                    <a:pt x="42136" y="61565"/>
                  </a:lnTo>
                  <a:cubicBezTo>
                    <a:pt x="42136" y="51414"/>
                    <a:pt x="37310" y="46331"/>
                    <a:pt x="27644" y="46331"/>
                  </a:cubicBezTo>
                  <a:cubicBezTo>
                    <a:pt x="17897" y="46331"/>
                    <a:pt x="13024" y="51414"/>
                    <a:pt x="13024" y="61565"/>
                  </a:cubicBezTo>
                  <a:lnTo>
                    <a:pt x="13024" y="63744"/>
                  </a:lnTo>
                  <a:close/>
                  <a:moveTo>
                    <a:pt x="15363" y="23093"/>
                  </a:moveTo>
                  <a:cubicBezTo>
                    <a:pt x="15363" y="31194"/>
                    <a:pt x="19462" y="35245"/>
                    <a:pt x="27644" y="35245"/>
                  </a:cubicBezTo>
                  <a:cubicBezTo>
                    <a:pt x="35826" y="35245"/>
                    <a:pt x="39925" y="31194"/>
                    <a:pt x="39925" y="23093"/>
                  </a:cubicBezTo>
                  <a:cubicBezTo>
                    <a:pt x="39925" y="15073"/>
                    <a:pt x="35826" y="11054"/>
                    <a:pt x="27644" y="11054"/>
                  </a:cubicBezTo>
                  <a:cubicBezTo>
                    <a:pt x="19446" y="11054"/>
                    <a:pt x="15363" y="15073"/>
                    <a:pt x="15363" y="23093"/>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97" name="Figura a mano libera: forma 896">
              <a:extLst>
                <a:ext uri="{FF2B5EF4-FFF2-40B4-BE49-F238E27FC236}">
                  <a16:creationId xmlns:a16="http://schemas.microsoft.com/office/drawing/2014/main" id="{F3AA4F00-29AA-2232-4DA8-0B17C11568FC}"/>
                </a:ext>
              </a:extLst>
            </p:cNvPr>
            <p:cNvSpPr/>
            <p:nvPr/>
          </p:nvSpPr>
          <p:spPr>
            <a:xfrm>
              <a:off x="6338984" y="5136412"/>
              <a:ext cx="55126" cy="90500"/>
            </a:xfrm>
            <a:custGeom>
              <a:avLst/>
              <a:gdLst>
                <a:gd name="connsiteX0" fmla="*/ 0 w 55126"/>
                <a:gd name="connsiteY0" fmla="*/ 63114 h 90500"/>
                <a:gd name="connsiteX1" fmla="*/ 0 w 55126"/>
                <a:gd name="connsiteY1" fmla="*/ 27386 h 90500"/>
                <a:gd name="connsiteX2" fmla="*/ 7488 w 55126"/>
                <a:gd name="connsiteY2" fmla="*/ 6632 h 90500"/>
                <a:gd name="connsiteX3" fmla="*/ 27499 w 55126"/>
                <a:gd name="connsiteY3" fmla="*/ 0 h 90500"/>
                <a:gd name="connsiteX4" fmla="*/ 47574 w 55126"/>
                <a:gd name="connsiteY4" fmla="*/ 6632 h 90500"/>
                <a:gd name="connsiteX5" fmla="*/ 55126 w 55126"/>
                <a:gd name="connsiteY5" fmla="*/ 27386 h 90500"/>
                <a:gd name="connsiteX6" fmla="*/ 55126 w 55126"/>
                <a:gd name="connsiteY6" fmla="*/ 63114 h 90500"/>
                <a:gd name="connsiteX7" fmla="*/ 47574 w 55126"/>
                <a:gd name="connsiteY7" fmla="*/ 83867 h 90500"/>
                <a:gd name="connsiteX8" fmla="*/ 27499 w 55126"/>
                <a:gd name="connsiteY8" fmla="*/ 90500 h 90500"/>
                <a:gd name="connsiteX9" fmla="*/ 7488 w 55126"/>
                <a:gd name="connsiteY9" fmla="*/ 83867 h 90500"/>
                <a:gd name="connsiteX10" fmla="*/ 0 w 55126"/>
                <a:gd name="connsiteY10" fmla="*/ 63114 h 90500"/>
                <a:gd name="connsiteX11" fmla="*/ 13007 w 55126"/>
                <a:gd name="connsiteY11" fmla="*/ 63114 h 90500"/>
                <a:gd name="connsiteX12" fmla="*/ 27499 w 55126"/>
                <a:gd name="connsiteY12" fmla="*/ 78961 h 90500"/>
                <a:gd name="connsiteX13" fmla="*/ 38311 w 55126"/>
                <a:gd name="connsiteY13" fmla="*/ 75024 h 90500"/>
                <a:gd name="connsiteX14" fmla="*/ 42119 w 55126"/>
                <a:gd name="connsiteY14" fmla="*/ 63114 h 90500"/>
                <a:gd name="connsiteX15" fmla="*/ 42119 w 55126"/>
                <a:gd name="connsiteY15" fmla="*/ 27386 h 90500"/>
                <a:gd name="connsiteX16" fmla="*/ 38311 w 55126"/>
                <a:gd name="connsiteY16" fmla="*/ 15476 h 90500"/>
                <a:gd name="connsiteX17" fmla="*/ 27499 w 55126"/>
                <a:gd name="connsiteY17" fmla="*/ 11538 h 90500"/>
                <a:gd name="connsiteX18" fmla="*/ 13007 w 55126"/>
                <a:gd name="connsiteY18" fmla="*/ 27386 h 90500"/>
                <a:gd name="connsiteX19" fmla="*/ 13007 w 55126"/>
                <a:gd name="connsiteY19" fmla="*/ 63114 h 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26" h="90500">
                  <a:moveTo>
                    <a:pt x="0" y="63114"/>
                  </a:moveTo>
                  <a:lnTo>
                    <a:pt x="0" y="27386"/>
                  </a:lnTo>
                  <a:cubicBezTo>
                    <a:pt x="0" y="17977"/>
                    <a:pt x="2501" y="11054"/>
                    <a:pt x="7488" y="6632"/>
                  </a:cubicBezTo>
                  <a:cubicBezTo>
                    <a:pt x="12474" y="2211"/>
                    <a:pt x="19155" y="0"/>
                    <a:pt x="27499" y="0"/>
                  </a:cubicBezTo>
                  <a:cubicBezTo>
                    <a:pt x="35842" y="0"/>
                    <a:pt x="42539" y="2211"/>
                    <a:pt x="47574" y="6632"/>
                  </a:cubicBezTo>
                  <a:cubicBezTo>
                    <a:pt x="52609" y="11054"/>
                    <a:pt x="55126" y="17977"/>
                    <a:pt x="55126" y="27386"/>
                  </a:cubicBezTo>
                  <a:lnTo>
                    <a:pt x="55126" y="63114"/>
                  </a:lnTo>
                  <a:cubicBezTo>
                    <a:pt x="55126" y="72523"/>
                    <a:pt x="52609" y="79446"/>
                    <a:pt x="47574" y="83867"/>
                  </a:cubicBezTo>
                  <a:cubicBezTo>
                    <a:pt x="42539" y="88289"/>
                    <a:pt x="35842" y="90500"/>
                    <a:pt x="27499" y="90500"/>
                  </a:cubicBezTo>
                  <a:cubicBezTo>
                    <a:pt x="19155" y="90500"/>
                    <a:pt x="12474" y="88289"/>
                    <a:pt x="7488" y="83867"/>
                  </a:cubicBezTo>
                  <a:cubicBezTo>
                    <a:pt x="2485" y="79446"/>
                    <a:pt x="0" y="72523"/>
                    <a:pt x="0" y="63114"/>
                  </a:cubicBezTo>
                  <a:close/>
                  <a:moveTo>
                    <a:pt x="13007" y="63114"/>
                  </a:moveTo>
                  <a:cubicBezTo>
                    <a:pt x="13007" y="73668"/>
                    <a:pt x="17832" y="78961"/>
                    <a:pt x="27499" y="78961"/>
                  </a:cubicBezTo>
                  <a:cubicBezTo>
                    <a:pt x="32162" y="78961"/>
                    <a:pt x="35761" y="77654"/>
                    <a:pt x="38311" y="75024"/>
                  </a:cubicBezTo>
                  <a:cubicBezTo>
                    <a:pt x="40844" y="72409"/>
                    <a:pt x="42119" y="68440"/>
                    <a:pt x="42119" y="63114"/>
                  </a:cubicBezTo>
                  <a:lnTo>
                    <a:pt x="42119" y="27386"/>
                  </a:lnTo>
                  <a:cubicBezTo>
                    <a:pt x="42119" y="22060"/>
                    <a:pt x="40844" y="18090"/>
                    <a:pt x="38311" y="15476"/>
                  </a:cubicBezTo>
                  <a:cubicBezTo>
                    <a:pt x="35777" y="12862"/>
                    <a:pt x="32162" y="11538"/>
                    <a:pt x="27499" y="11538"/>
                  </a:cubicBezTo>
                  <a:cubicBezTo>
                    <a:pt x="17832" y="11538"/>
                    <a:pt x="13007" y="16815"/>
                    <a:pt x="13007" y="27386"/>
                  </a:cubicBezTo>
                  <a:lnTo>
                    <a:pt x="13007" y="63114"/>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98" name="Figura a mano libera: forma 897">
              <a:extLst>
                <a:ext uri="{FF2B5EF4-FFF2-40B4-BE49-F238E27FC236}">
                  <a16:creationId xmlns:a16="http://schemas.microsoft.com/office/drawing/2014/main" id="{E6BD5E77-A0CA-67E7-6280-45DB46067587}"/>
                </a:ext>
              </a:extLst>
            </p:cNvPr>
            <p:cNvSpPr/>
            <p:nvPr/>
          </p:nvSpPr>
          <p:spPr>
            <a:xfrm>
              <a:off x="6409344" y="5136396"/>
              <a:ext cx="55158" cy="89773"/>
            </a:xfrm>
            <a:custGeom>
              <a:avLst/>
              <a:gdLst>
                <a:gd name="connsiteX0" fmla="*/ 0 w 55158"/>
                <a:gd name="connsiteY0" fmla="*/ 85594 h 89773"/>
                <a:gd name="connsiteX1" fmla="*/ 0 w 55158"/>
                <a:gd name="connsiteY1" fmla="*/ 4292 h 89773"/>
                <a:gd name="connsiteX2" fmla="*/ 1727 w 55158"/>
                <a:gd name="connsiteY2" fmla="*/ 1162 h 89773"/>
                <a:gd name="connsiteX3" fmla="*/ 5777 w 55158"/>
                <a:gd name="connsiteY3" fmla="*/ 0 h 89773"/>
                <a:gd name="connsiteX4" fmla="*/ 28128 w 55158"/>
                <a:gd name="connsiteY4" fmla="*/ 0 h 89773"/>
                <a:gd name="connsiteX5" fmla="*/ 46186 w 55158"/>
                <a:gd name="connsiteY5" fmla="*/ 4664 h 89773"/>
                <a:gd name="connsiteX6" fmla="*/ 52948 w 55158"/>
                <a:gd name="connsiteY6" fmla="*/ 21237 h 89773"/>
                <a:gd name="connsiteX7" fmla="*/ 42507 w 55158"/>
                <a:gd name="connsiteY7" fmla="*/ 41135 h 89773"/>
                <a:gd name="connsiteX8" fmla="*/ 51964 w 55158"/>
                <a:gd name="connsiteY8" fmla="*/ 48203 h 89773"/>
                <a:gd name="connsiteX9" fmla="*/ 55159 w 55158"/>
                <a:gd name="connsiteY9" fmla="*/ 61646 h 89773"/>
                <a:gd name="connsiteX10" fmla="*/ 55159 w 55158"/>
                <a:gd name="connsiteY10" fmla="*/ 63986 h 89773"/>
                <a:gd name="connsiteX11" fmla="*/ 48526 w 55158"/>
                <a:gd name="connsiteY11" fmla="*/ 83642 h 89773"/>
                <a:gd name="connsiteX12" fmla="*/ 30726 w 55158"/>
                <a:gd name="connsiteY12" fmla="*/ 89774 h 89773"/>
                <a:gd name="connsiteX13" fmla="*/ 5794 w 55158"/>
                <a:gd name="connsiteY13" fmla="*/ 89774 h 89773"/>
                <a:gd name="connsiteX14" fmla="*/ 1614 w 55158"/>
                <a:gd name="connsiteY14" fmla="*/ 88547 h 89773"/>
                <a:gd name="connsiteX15" fmla="*/ 0 w 55158"/>
                <a:gd name="connsiteY15" fmla="*/ 85594 h 89773"/>
                <a:gd name="connsiteX16" fmla="*/ 12894 w 55158"/>
                <a:gd name="connsiteY16" fmla="*/ 35987 h 89773"/>
                <a:gd name="connsiteX17" fmla="*/ 27515 w 55158"/>
                <a:gd name="connsiteY17" fmla="*/ 35987 h 89773"/>
                <a:gd name="connsiteX18" fmla="*/ 39925 w 55158"/>
                <a:gd name="connsiteY18" fmla="*/ 23335 h 89773"/>
                <a:gd name="connsiteX19" fmla="*/ 27273 w 55158"/>
                <a:gd name="connsiteY19" fmla="*/ 11538 h 89773"/>
                <a:gd name="connsiteX20" fmla="*/ 12910 w 55158"/>
                <a:gd name="connsiteY20" fmla="*/ 11538 h 89773"/>
                <a:gd name="connsiteX21" fmla="*/ 12910 w 55158"/>
                <a:gd name="connsiteY21" fmla="*/ 35987 h 89773"/>
                <a:gd name="connsiteX22" fmla="*/ 12894 w 55158"/>
                <a:gd name="connsiteY22" fmla="*/ 78235 h 89773"/>
                <a:gd name="connsiteX23" fmla="*/ 28241 w 55158"/>
                <a:gd name="connsiteY23" fmla="*/ 78235 h 89773"/>
                <a:gd name="connsiteX24" fmla="*/ 42119 w 55158"/>
                <a:gd name="connsiteY24" fmla="*/ 63001 h 89773"/>
                <a:gd name="connsiteX25" fmla="*/ 42119 w 55158"/>
                <a:gd name="connsiteY25" fmla="*/ 61033 h 89773"/>
                <a:gd name="connsiteX26" fmla="*/ 38618 w 55158"/>
                <a:gd name="connsiteY26" fmla="*/ 49736 h 89773"/>
                <a:gd name="connsiteX27" fmla="*/ 28241 w 55158"/>
                <a:gd name="connsiteY27" fmla="*/ 46299 h 89773"/>
                <a:gd name="connsiteX28" fmla="*/ 12894 w 55158"/>
                <a:gd name="connsiteY28" fmla="*/ 46299 h 89773"/>
                <a:gd name="connsiteX29" fmla="*/ 12894 w 55158"/>
                <a:gd name="connsiteY29" fmla="*/ 7823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58" h="89773">
                  <a:moveTo>
                    <a:pt x="0" y="85594"/>
                  </a:moveTo>
                  <a:lnTo>
                    <a:pt x="0" y="4292"/>
                  </a:lnTo>
                  <a:cubicBezTo>
                    <a:pt x="0" y="2986"/>
                    <a:pt x="565" y="1936"/>
                    <a:pt x="1727" y="1162"/>
                  </a:cubicBezTo>
                  <a:cubicBezTo>
                    <a:pt x="2873" y="387"/>
                    <a:pt x="4228" y="0"/>
                    <a:pt x="5777" y="0"/>
                  </a:cubicBezTo>
                  <a:lnTo>
                    <a:pt x="28128" y="0"/>
                  </a:lnTo>
                  <a:cubicBezTo>
                    <a:pt x="35664" y="0"/>
                    <a:pt x="41684" y="1549"/>
                    <a:pt x="46186" y="4664"/>
                  </a:cubicBezTo>
                  <a:cubicBezTo>
                    <a:pt x="50689" y="7778"/>
                    <a:pt x="52948" y="13297"/>
                    <a:pt x="52948" y="21237"/>
                  </a:cubicBezTo>
                  <a:cubicBezTo>
                    <a:pt x="52948" y="31388"/>
                    <a:pt x="49462" y="38020"/>
                    <a:pt x="42507" y="41135"/>
                  </a:cubicBezTo>
                  <a:cubicBezTo>
                    <a:pt x="46687" y="42781"/>
                    <a:pt x="49833" y="45121"/>
                    <a:pt x="51964" y="48203"/>
                  </a:cubicBezTo>
                  <a:cubicBezTo>
                    <a:pt x="54093" y="51269"/>
                    <a:pt x="55159" y="55756"/>
                    <a:pt x="55159" y="61646"/>
                  </a:cubicBezTo>
                  <a:lnTo>
                    <a:pt x="55159" y="63986"/>
                  </a:lnTo>
                  <a:cubicBezTo>
                    <a:pt x="55159" y="72991"/>
                    <a:pt x="52948" y="79543"/>
                    <a:pt x="48526" y="83642"/>
                  </a:cubicBezTo>
                  <a:cubicBezTo>
                    <a:pt x="44104" y="87740"/>
                    <a:pt x="38166" y="89774"/>
                    <a:pt x="30726" y="89774"/>
                  </a:cubicBezTo>
                  <a:lnTo>
                    <a:pt x="5794" y="89774"/>
                  </a:lnTo>
                  <a:cubicBezTo>
                    <a:pt x="4067" y="89774"/>
                    <a:pt x="2679" y="89370"/>
                    <a:pt x="1614" y="88547"/>
                  </a:cubicBezTo>
                  <a:cubicBezTo>
                    <a:pt x="533" y="87724"/>
                    <a:pt x="0" y="86756"/>
                    <a:pt x="0" y="85594"/>
                  </a:cubicBezTo>
                  <a:close/>
                  <a:moveTo>
                    <a:pt x="12894" y="35987"/>
                  </a:moveTo>
                  <a:lnTo>
                    <a:pt x="27515" y="35987"/>
                  </a:lnTo>
                  <a:cubicBezTo>
                    <a:pt x="35777" y="35987"/>
                    <a:pt x="39925" y="31775"/>
                    <a:pt x="39925" y="23335"/>
                  </a:cubicBezTo>
                  <a:cubicBezTo>
                    <a:pt x="39925" y="15476"/>
                    <a:pt x="35713" y="11538"/>
                    <a:pt x="27273" y="11538"/>
                  </a:cubicBezTo>
                  <a:lnTo>
                    <a:pt x="12910" y="11538"/>
                  </a:lnTo>
                  <a:lnTo>
                    <a:pt x="12910" y="35987"/>
                  </a:lnTo>
                  <a:close/>
                  <a:moveTo>
                    <a:pt x="12894" y="78235"/>
                  </a:moveTo>
                  <a:lnTo>
                    <a:pt x="28241" y="78235"/>
                  </a:lnTo>
                  <a:cubicBezTo>
                    <a:pt x="37488" y="78235"/>
                    <a:pt x="42119" y="73168"/>
                    <a:pt x="42119" y="63001"/>
                  </a:cubicBezTo>
                  <a:lnTo>
                    <a:pt x="42119" y="61033"/>
                  </a:lnTo>
                  <a:cubicBezTo>
                    <a:pt x="42119" y="55788"/>
                    <a:pt x="40958" y="52028"/>
                    <a:pt x="38618" y="49736"/>
                  </a:cubicBezTo>
                  <a:cubicBezTo>
                    <a:pt x="36277" y="47445"/>
                    <a:pt x="32824" y="46299"/>
                    <a:pt x="28241" y="46299"/>
                  </a:cubicBezTo>
                  <a:lnTo>
                    <a:pt x="12894" y="46299"/>
                  </a:lnTo>
                  <a:lnTo>
                    <a:pt x="12894" y="782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899" name="Figura a mano libera: forma 898">
              <a:extLst>
                <a:ext uri="{FF2B5EF4-FFF2-40B4-BE49-F238E27FC236}">
                  <a16:creationId xmlns:a16="http://schemas.microsoft.com/office/drawing/2014/main" id="{6C212142-68CC-D719-135C-9C16297FE3B2}"/>
                </a:ext>
              </a:extLst>
            </p:cNvPr>
            <p:cNvSpPr/>
            <p:nvPr/>
          </p:nvSpPr>
          <p:spPr>
            <a:xfrm>
              <a:off x="6477252" y="5136412"/>
              <a:ext cx="53803" cy="89822"/>
            </a:xfrm>
            <a:custGeom>
              <a:avLst/>
              <a:gdLst>
                <a:gd name="connsiteX0" fmla="*/ 0 w 53803"/>
                <a:gd name="connsiteY0" fmla="*/ 85465 h 89822"/>
                <a:gd name="connsiteX1" fmla="*/ 0 w 53803"/>
                <a:gd name="connsiteY1" fmla="*/ 4292 h 89822"/>
                <a:gd name="connsiteX2" fmla="*/ 1727 w 53803"/>
                <a:gd name="connsiteY2" fmla="*/ 1162 h 89822"/>
                <a:gd name="connsiteX3" fmla="*/ 5777 w 53803"/>
                <a:gd name="connsiteY3" fmla="*/ 0 h 89822"/>
                <a:gd name="connsiteX4" fmla="*/ 49494 w 53803"/>
                <a:gd name="connsiteY4" fmla="*/ 0 h 89822"/>
                <a:gd name="connsiteX5" fmla="*/ 52689 w 53803"/>
                <a:gd name="connsiteY5" fmla="*/ 1727 h 89822"/>
                <a:gd name="connsiteX6" fmla="*/ 53803 w 53803"/>
                <a:gd name="connsiteY6" fmla="*/ 5664 h 89822"/>
                <a:gd name="connsiteX7" fmla="*/ 52641 w 53803"/>
                <a:gd name="connsiteY7" fmla="*/ 9844 h 89822"/>
                <a:gd name="connsiteX8" fmla="*/ 49510 w 53803"/>
                <a:gd name="connsiteY8" fmla="*/ 11571 h 89822"/>
                <a:gd name="connsiteX9" fmla="*/ 13039 w 53803"/>
                <a:gd name="connsiteY9" fmla="*/ 11571 h 89822"/>
                <a:gd name="connsiteX10" fmla="*/ 13039 w 53803"/>
                <a:gd name="connsiteY10" fmla="*/ 39698 h 89822"/>
                <a:gd name="connsiteX11" fmla="*/ 31953 w 53803"/>
                <a:gd name="connsiteY11" fmla="*/ 39698 h 89822"/>
                <a:gd name="connsiteX12" fmla="*/ 35083 w 53803"/>
                <a:gd name="connsiteY12" fmla="*/ 41232 h 89822"/>
                <a:gd name="connsiteX13" fmla="*/ 36245 w 53803"/>
                <a:gd name="connsiteY13" fmla="*/ 44975 h 89822"/>
                <a:gd name="connsiteX14" fmla="*/ 35148 w 53803"/>
                <a:gd name="connsiteY14" fmla="*/ 48478 h 89822"/>
                <a:gd name="connsiteX15" fmla="*/ 31953 w 53803"/>
                <a:gd name="connsiteY15" fmla="*/ 50011 h 89822"/>
                <a:gd name="connsiteX16" fmla="*/ 13039 w 53803"/>
                <a:gd name="connsiteY16" fmla="*/ 50011 h 89822"/>
                <a:gd name="connsiteX17" fmla="*/ 13039 w 53803"/>
                <a:gd name="connsiteY17" fmla="*/ 78251 h 89822"/>
                <a:gd name="connsiteX18" fmla="*/ 49510 w 53803"/>
                <a:gd name="connsiteY18" fmla="*/ 78251 h 89822"/>
                <a:gd name="connsiteX19" fmla="*/ 52641 w 53803"/>
                <a:gd name="connsiteY19" fmla="*/ 79978 h 89822"/>
                <a:gd name="connsiteX20" fmla="*/ 53803 w 53803"/>
                <a:gd name="connsiteY20" fmla="*/ 84158 h 89822"/>
                <a:gd name="connsiteX21" fmla="*/ 52689 w 53803"/>
                <a:gd name="connsiteY21" fmla="*/ 88096 h 89822"/>
                <a:gd name="connsiteX22" fmla="*/ 49494 w 53803"/>
                <a:gd name="connsiteY22" fmla="*/ 89822 h 89822"/>
                <a:gd name="connsiteX23" fmla="*/ 5777 w 53803"/>
                <a:gd name="connsiteY23" fmla="*/ 89822 h 89822"/>
                <a:gd name="connsiteX24" fmla="*/ 1727 w 53803"/>
                <a:gd name="connsiteY24" fmla="*/ 88660 h 89822"/>
                <a:gd name="connsiteX25" fmla="*/ 0 w 53803"/>
                <a:gd name="connsiteY25" fmla="*/ 85465 h 8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03" h="89822">
                  <a:moveTo>
                    <a:pt x="0" y="85465"/>
                  </a:moveTo>
                  <a:lnTo>
                    <a:pt x="0" y="4292"/>
                  </a:lnTo>
                  <a:cubicBezTo>
                    <a:pt x="0" y="2985"/>
                    <a:pt x="565" y="1936"/>
                    <a:pt x="1727" y="1162"/>
                  </a:cubicBezTo>
                  <a:cubicBezTo>
                    <a:pt x="2873" y="387"/>
                    <a:pt x="4228" y="0"/>
                    <a:pt x="5777" y="0"/>
                  </a:cubicBezTo>
                  <a:lnTo>
                    <a:pt x="49494" y="0"/>
                  </a:lnTo>
                  <a:cubicBezTo>
                    <a:pt x="50882" y="0"/>
                    <a:pt x="51947" y="581"/>
                    <a:pt x="52689" y="1727"/>
                  </a:cubicBezTo>
                  <a:cubicBezTo>
                    <a:pt x="53432" y="2873"/>
                    <a:pt x="53803" y="4180"/>
                    <a:pt x="53803" y="5664"/>
                  </a:cubicBezTo>
                  <a:cubicBezTo>
                    <a:pt x="53803" y="7310"/>
                    <a:pt x="53416" y="8698"/>
                    <a:pt x="52641" y="9844"/>
                  </a:cubicBezTo>
                  <a:cubicBezTo>
                    <a:pt x="51866" y="10990"/>
                    <a:pt x="50817" y="11571"/>
                    <a:pt x="49510" y="11571"/>
                  </a:cubicBezTo>
                  <a:lnTo>
                    <a:pt x="13039" y="11571"/>
                  </a:lnTo>
                  <a:lnTo>
                    <a:pt x="13039" y="39698"/>
                  </a:lnTo>
                  <a:lnTo>
                    <a:pt x="31953" y="39698"/>
                  </a:lnTo>
                  <a:cubicBezTo>
                    <a:pt x="33260" y="39698"/>
                    <a:pt x="34309" y="40215"/>
                    <a:pt x="35083" y="41232"/>
                  </a:cubicBezTo>
                  <a:cubicBezTo>
                    <a:pt x="35858" y="42248"/>
                    <a:pt x="36245" y="43507"/>
                    <a:pt x="36245" y="44975"/>
                  </a:cubicBezTo>
                  <a:cubicBezTo>
                    <a:pt x="36245" y="46283"/>
                    <a:pt x="35874" y="47461"/>
                    <a:pt x="35148" y="48478"/>
                  </a:cubicBezTo>
                  <a:cubicBezTo>
                    <a:pt x="34406" y="49510"/>
                    <a:pt x="33340" y="50011"/>
                    <a:pt x="31953" y="50011"/>
                  </a:cubicBezTo>
                  <a:lnTo>
                    <a:pt x="13039" y="50011"/>
                  </a:lnTo>
                  <a:lnTo>
                    <a:pt x="13039" y="78251"/>
                  </a:lnTo>
                  <a:lnTo>
                    <a:pt x="49510" y="78251"/>
                  </a:lnTo>
                  <a:cubicBezTo>
                    <a:pt x="50817" y="78251"/>
                    <a:pt x="51866" y="78832"/>
                    <a:pt x="52641" y="79978"/>
                  </a:cubicBezTo>
                  <a:cubicBezTo>
                    <a:pt x="53416" y="81124"/>
                    <a:pt x="53803" y="82512"/>
                    <a:pt x="53803" y="84158"/>
                  </a:cubicBezTo>
                  <a:cubicBezTo>
                    <a:pt x="53803" y="85627"/>
                    <a:pt x="53432" y="86950"/>
                    <a:pt x="52689" y="88096"/>
                  </a:cubicBezTo>
                  <a:cubicBezTo>
                    <a:pt x="51947" y="89241"/>
                    <a:pt x="50882" y="89822"/>
                    <a:pt x="49494" y="89822"/>
                  </a:cubicBezTo>
                  <a:lnTo>
                    <a:pt x="5777" y="89822"/>
                  </a:lnTo>
                  <a:cubicBezTo>
                    <a:pt x="4228" y="89822"/>
                    <a:pt x="2873" y="89435"/>
                    <a:pt x="1727" y="88660"/>
                  </a:cubicBezTo>
                  <a:cubicBezTo>
                    <a:pt x="581" y="87821"/>
                    <a:pt x="0" y="86772"/>
                    <a:pt x="0" y="85465"/>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00" name="Figura a mano libera: forma 899">
              <a:extLst>
                <a:ext uri="{FF2B5EF4-FFF2-40B4-BE49-F238E27FC236}">
                  <a16:creationId xmlns:a16="http://schemas.microsoft.com/office/drawing/2014/main" id="{0A5D2578-3200-3219-61E1-1FBCC2FA6EC3}"/>
                </a:ext>
              </a:extLst>
            </p:cNvPr>
            <p:cNvSpPr/>
            <p:nvPr/>
          </p:nvSpPr>
          <p:spPr>
            <a:xfrm>
              <a:off x="6536929" y="5136041"/>
              <a:ext cx="55142" cy="91096"/>
            </a:xfrm>
            <a:custGeom>
              <a:avLst/>
              <a:gdLst>
                <a:gd name="connsiteX0" fmla="*/ 0 w 55142"/>
                <a:gd name="connsiteY0" fmla="*/ 76622 h 91096"/>
                <a:gd name="connsiteX1" fmla="*/ 1711 w 55142"/>
                <a:gd name="connsiteY1" fmla="*/ 71958 h 91096"/>
                <a:gd name="connsiteX2" fmla="*/ 5648 w 55142"/>
                <a:gd name="connsiteY2" fmla="*/ 69618 h 91096"/>
                <a:gd name="connsiteX3" fmla="*/ 8908 w 55142"/>
                <a:gd name="connsiteY3" fmla="*/ 71199 h 91096"/>
                <a:gd name="connsiteX4" fmla="*/ 12652 w 55142"/>
                <a:gd name="connsiteY4" fmla="*/ 74604 h 91096"/>
                <a:gd name="connsiteX5" fmla="*/ 18236 w 55142"/>
                <a:gd name="connsiteY5" fmla="*/ 78009 h 91096"/>
                <a:gd name="connsiteX6" fmla="*/ 26643 w 55142"/>
                <a:gd name="connsiteY6" fmla="*/ 79591 h 91096"/>
                <a:gd name="connsiteX7" fmla="*/ 37875 w 55142"/>
                <a:gd name="connsiteY7" fmla="*/ 76250 h 91096"/>
                <a:gd name="connsiteX8" fmla="*/ 42119 w 55142"/>
                <a:gd name="connsiteY8" fmla="*/ 66487 h 91096"/>
                <a:gd name="connsiteX9" fmla="*/ 38004 w 55142"/>
                <a:gd name="connsiteY9" fmla="*/ 56611 h 91096"/>
                <a:gd name="connsiteX10" fmla="*/ 28064 w 55142"/>
                <a:gd name="connsiteY10" fmla="*/ 50317 h 91096"/>
                <a:gd name="connsiteX11" fmla="*/ 16331 w 55142"/>
                <a:gd name="connsiteY11" fmla="*/ 45250 h 91096"/>
                <a:gd name="connsiteX12" fmla="*/ 6326 w 55142"/>
                <a:gd name="connsiteY12" fmla="*/ 37100 h 91096"/>
                <a:gd name="connsiteX13" fmla="*/ 2211 w 55142"/>
                <a:gd name="connsiteY13" fmla="*/ 23513 h 91096"/>
                <a:gd name="connsiteX14" fmla="*/ 4728 w 55142"/>
                <a:gd name="connsiteY14" fmla="*/ 12248 h 91096"/>
                <a:gd name="connsiteX15" fmla="*/ 11538 w 55142"/>
                <a:gd name="connsiteY15" fmla="*/ 4890 h 91096"/>
                <a:gd name="connsiteX16" fmla="*/ 20559 w 55142"/>
                <a:gd name="connsiteY16" fmla="*/ 1162 h 91096"/>
                <a:gd name="connsiteX17" fmla="*/ 30565 w 55142"/>
                <a:gd name="connsiteY17" fmla="*/ 0 h 91096"/>
                <a:gd name="connsiteX18" fmla="*/ 37504 w 55142"/>
                <a:gd name="connsiteY18" fmla="*/ 420 h 91096"/>
                <a:gd name="connsiteX19" fmla="*/ 44685 w 55142"/>
                <a:gd name="connsiteY19" fmla="*/ 1823 h 91096"/>
                <a:gd name="connsiteX20" fmla="*/ 50576 w 55142"/>
                <a:gd name="connsiteY20" fmla="*/ 4615 h 91096"/>
                <a:gd name="connsiteX21" fmla="*/ 52915 w 55142"/>
                <a:gd name="connsiteY21" fmla="*/ 8746 h 91096"/>
                <a:gd name="connsiteX22" fmla="*/ 51447 w 55142"/>
                <a:gd name="connsiteY22" fmla="*/ 13394 h 91096"/>
                <a:gd name="connsiteX23" fmla="*/ 47509 w 55142"/>
                <a:gd name="connsiteY23" fmla="*/ 15734 h 91096"/>
                <a:gd name="connsiteX24" fmla="*/ 44201 w 55142"/>
                <a:gd name="connsiteY24" fmla="*/ 14556 h 91096"/>
                <a:gd name="connsiteX25" fmla="*/ 38617 w 55142"/>
                <a:gd name="connsiteY25" fmla="*/ 12216 h 91096"/>
                <a:gd name="connsiteX26" fmla="*/ 30581 w 55142"/>
                <a:gd name="connsiteY26" fmla="*/ 11038 h 91096"/>
                <a:gd name="connsiteX27" fmla="*/ 19414 w 55142"/>
                <a:gd name="connsiteY27" fmla="*/ 13814 h 91096"/>
                <a:gd name="connsiteX28" fmla="*/ 15234 w 55142"/>
                <a:gd name="connsiteY28" fmla="*/ 22270 h 91096"/>
                <a:gd name="connsiteX29" fmla="*/ 17445 w 55142"/>
                <a:gd name="connsiteY29" fmla="*/ 28628 h 91096"/>
                <a:gd name="connsiteX30" fmla="*/ 23158 w 55142"/>
                <a:gd name="connsiteY30" fmla="*/ 33018 h 91096"/>
                <a:gd name="connsiteX31" fmla="*/ 30952 w 55142"/>
                <a:gd name="connsiteY31" fmla="*/ 36407 h 91096"/>
                <a:gd name="connsiteX32" fmla="*/ 39489 w 55142"/>
                <a:gd name="connsiteY32" fmla="*/ 40296 h 91096"/>
                <a:gd name="connsiteX33" fmla="*/ 47219 w 55142"/>
                <a:gd name="connsiteY33" fmla="*/ 45427 h 91096"/>
                <a:gd name="connsiteX34" fmla="*/ 52932 w 55142"/>
                <a:gd name="connsiteY34" fmla="*/ 53383 h 91096"/>
                <a:gd name="connsiteX35" fmla="*/ 55142 w 55142"/>
                <a:gd name="connsiteY35" fmla="*/ 65115 h 91096"/>
                <a:gd name="connsiteX36" fmla="*/ 47461 w 55142"/>
                <a:gd name="connsiteY36" fmla="*/ 84448 h 91096"/>
                <a:gd name="connsiteX37" fmla="*/ 27144 w 55142"/>
                <a:gd name="connsiteY37" fmla="*/ 91097 h 91096"/>
                <a:gd name="connsiteX38" fmla="*/ 7923 w 55142"/>
                <a:gd name="connsiteY38" fmla="*/ 86369 h 91096"/>
                <a:gd name="connsiteX39" fmla="*/ 0 w 55142"/>
                <a:gd name="connsiteY39" fmla="*/ 76622 h 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142" h="91096">
                  <a:moveTo>
                    <a:pt x="0" y="76622"/>
                  </a:moveTo>
                  <a:cubicBezTo>
                    <a:pt x="0" y="75072"/>
                    <a:pt x="565" y="73507"/>
                    <a:pt x="1711" y="71958"/>
                  </a:cubicBezTo>
                  <a:cubicBezTo>
                    <a:pt x="2856" y="70408"/>
                    <a:pt x="4164" y="69618"/>
                    <a:pt x="5648" y="69618"/>
                  </a:cubicBezTo>
                  <a:cubicBezTo>
                    <a:pt x="6552" y="69618"/>
                    <a:pt x="7633" y="70150"/>
                    <a:pt x="8908" y="71199"/>
                  </a:cubicBezTo>
                  <a:cubicBezTo>
                    <a:pt x="10183" y="72248"/>
                    <a:pt x="11426" y="73378"/>
                    <a:pt x="12652" y="74604"/>
                  </a:cubicBezTo>
                  <a:cubicBezTo>
                    <a:pt x="13879" y="75831"/>
                    <a:pt x="15734" y="76960"/>
                    <a:pt x="18236" y="78009"/>
                  </a:cubicBezTo>
                  <a:cubicBezTo>
                    <a:pt x="20737" y="79058"/>
                    <a:pt x="23529" y="79591"/>
                    <a:pt x="26643" y="79591"/>
                  </a:cubicBezTo>
                  <a:cubicBezTo>
                    <a:pt x="31307" y="79591"/>
                    <a:pt x="35051" y="78477"/>
                    <a:pt x="37875" y="76250"/>
                  </a:cubicBezTo>
                  <a:cubicBezTo>
                    <a:pt x="40699" y="74023"/>
                    <a:pt x="42119" y="70780"/>
                    <a:pt x="42119" y="66487"/>
                  </a:cubicBezTo>
                  <a:cubicBezTo>
                    <a:pt x="42119" y="62533"/>
                    <a:pt x="40748" y="59241"/>
                    <a:pt x="38004" y="56611"/>
                  </a:cubicBezTo>
                  <a:cubicBezTo>
                    <a:pt x="35261" y="53980"/>
                    <a:pt x="31953" y="51882"/>
                    <a:pt x="28064" y="50317"/>
                  </a:cubicBezTo>
                  <a:cubicBezTo>
                    <a:pt x="24174" y="48752"/>
                    <a:pt x="20269" y="47073"/>
                    <a:pt x="16331" y="45250"/>
                  </a:cubicBezTo>
                  <a:cubicBezTo>
                    <a:pt x="12394" y="43442"/>
                    <a:pt x="9070" y="40715"/>
                    <a:pt x="6326" y="37100"/>
                  </a:cubicBezTo>
                  <a:cubicBezTo>
                    <a:pt x="3583" y="33486"/>
                    <a:pt x="2211" y="28951"/>
                    <a:pt x="2211" y="23513"/>
                  </a:cubicBezTo>
                  <a:cubicBezTo>
                    <a:pt x="2211" y="19188"/>
                    <a:pt x="3050" y="15428"/>
                    <a:pt x="4728" y="12248"/>
                  </a:cubicBezTo>
                  <a:cubicBezTo>
                    <a:pt x="6407" y="9069"/>
                    <a:pt x="8682" y="6616"/>
                    <a:pt x="11538" y="4890"/>
                  </a:cubicBezTo>
                  <a:cubicBezTo>
                    <a:pt x="14411" y="3179"/>
                    <a:pt x="17413" y="1936"/>
                    <a:pt x="20559" y="1162"/>
                  </a:cubicBezTo>
                  <a:cubicBezTo>
                    <a:pt x="23706" y="387"/>
                    <a:pt x="27047" y="0"/>
                    <a:pt x="30565" y="0"/>
                  </a:cubicBezTo>
                  <a:cubicBezTo>
                    <a:pt x="32776" y="0"/>
                    <a:pt x="35083" y="145"/>
                    <a:pt x="37504" y="420"/>
                  </a:cubicBezTo>
                  <a:cubicBezTo>
                    <a:pt x="39925" y="710"/>
                    <a:pt x="42313" y="1162"/>
                    <a:pt x="44685" y="1823"/>
                  </a:cubicBezTo>
                  <a:cubicBezTo>
                    <a:pt x="47057" y="2469"/>
                    <a:pt x="49026" y="3405"/>
                    <a:pt x="50576" y="4615"/>
                  </a:cubicBezTo>
                  <a:cubicBezTo>
                    <a:pt x="52125" y="5825"/>
                    <a:pt x="52915" y="7213"/>
                    <a:pt x="52915" y="8746"/>
                  </a:cubicBezTo>
                  <a:cubicBezTo>
                    <a:pt x="52915" y="10279"/>
                    <a:pt x="52431" y="11845"/>
                    <a:pt x="51447" y="13394"/>
                  </a:cubicBezTo>
                  <a:cubicBezTo>
                    <a:pt x="50462" y="14943"/>
                    <a:pt x="49155" y="15734"/>
                    <a:pt x="47509" y="15734"/>
                  </a:cubicBezTo>
                  <a:cubicBezTo>
                    <a:pt x="46686" y="15734"/>
                    <a:pt x="45589" y="15347"/>
                    <a:pt x="44201" y="14556"/>
                  </a:cubicBezTo>
                  <a:cubicBezTo>
                    <a:pt x="42813" y="13765"/>
                    <a:pt x="40941" y="12991"/>
                    <a:pt x="38617" y="12216"/>
                  </a:cubicBezTo>
                  <a:cubicBezTo>
                    <a:pt x="36294" y="11441"/>
                    <a:pt x="33599" y="11038"/>
                    <a:pt x="30581" y="11038"/>
                  </a:cubicBezTo>
                  <a:cubicBezTo>
                    <a:pt x="25917" y="11038"/>
                    <a:pt x="22189" y="11958"/>
                    <a:pt x="19414" y="13814"/>
                  </a:cubicBezTo>
                  <a:cubicBezTo>
                    <a:pt x="16622" y="15670"/>
                    <a:pt x="15234" y="18494"/>
                    <a:pt x="15234" y="22270"/>
                  </a:cubicBezTo>
                  <a:cubicBezTo>
                    <a:pt x="15234" y="24739"/>
                    <a:pt x="15976" y="26853"/>
                    <a:pt x="17445" y="28628"/>
                  </a:cubicBezTo>
                  <a:cubicBezTo>
                    <a:pt x="18913" y="30403"/>
                    <a:pt x="20817" y="31856"/>
                    <a:pt x="23158" y="33018"/>
                  </a:cubicBezTo>
                  <a:cubicBezTo>
                    <a:pt x="25498" y="34163"/>
                    <a:pt x="28096" y="35309"/>
                    <a:pt x="30952" y="36407"/>
                  </a:cubicBezTo>
                  <a:cubicBezTo>
                    <a:pt x="33824" y="37520"/>
                    <a:pt x="36665" y="38811"/>
                    <a:pt x="39489" y="40296"/>
                  </a:cubicBezTo>
                  <a:cubicBezTo>
                    <a:pt x="42313" y="41780"/>
                    <a:pt x="44895" y="43491"/>
                    <a:pt x="47219" y="45427"/>
                  </a:cubicBezTo>
                  <a:cubicBezTo>
                    <a:pt x="49559" y="47364"/>
                    <a:pt x="51463" y="50011"/>
                    <a:pt x="52932" y="53383"/>
                  </a:cubicBezTo>
                  <a:cubicBezTo>
                    <a:pt x="54400" y="56756"/>
                    <a:pt x="55142" y="60661"/>
                    <a:pt x="55142" y="65115"/>
                  </a:cubicBezTo>
                  <a:cubicBezTo>
                    <a:pt x="55142" y="73571"/>
                    <a:pt x="52577" y="80026"/>
                    <a:pt x="47461" y="84448"/>
                  </a:cubicBezTo>
                  <a:cubicBezTo>
                    <a:pt x="42345" y="88886"/>
                    <a:pt x="35567" y="91097"/>
                    <a:pt x="27144" y="91097"/>
                  </a:cubicBezTo>
                  <a:cubicBezTo>
                    <a:pt x="19607" y="91097"/>
                    <a:pt x="13200" y="89516"/>
                    <a:pt x="7923" y="86369"/>
                  </a:cubicBezTo>
                  <a:cubicBezTo>
                    <a:pt x="2647" y="83238"/>
                    <a:pt x="0" y="79978"/>
                    <a:pt x="0" y="76622"/>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01" name="Figura a mano libera: forma 900">
              <a:extLst>
                <a:ext uri="{FF2B5EF4-FFF2-40B4-BE49-F238E27FC236}">
                  <a16:creationId xmlns:a16="http://schemas.microsoft.com/office/drawing/2014/main" id="{7C482D2F-9D2B-3850-0C53-4C693675FD4A}"/>
                </a:ext>
              </a:extLst>
            </p:cNvPr>
            <p:cNvSpPr/>
            <p:nvPr/>
          </p:nvSpPr>
          <p:spPr>
            <a:xfrm>
              <a:off x="6604352" y="5136396"/>
              <a:ext cx="13006" cy="89773"/>
            </a:xfrm>
            <a:custGeom>
              <a:avLst/>
              <a:gdLst>
                <a:gd name="connsiteX0" fmla="*/ 0 w 13006"/>
                <a:gd name="connsiteY0" fmla="*/ 85481 h 89773"/>
                <a:gd name="connsiteX1" fmla="*/ 0 w 13006"/>
                <a:gd name="connsiteY1" fmla="*/ 4180 h 89773"/>
                <a:gd name="connsiteX2" fmla="*/ 1904 w 13006"/>
                <a:gd name="connsiteY2" fmla="*/ 1049 h 89773"/>
                <a:gd name="connsiteX3" fmla="*/ 6504 w 13006"/>
                <a:gd name="connsiteY3" fmla="*/ 0 h 89773"/>
                <a:gd name="connsiteX4" fmla="*/ 11103 w 13006"/>
                <a:gd name="connsiteY4" fmla="*/ 1049 h 89773"/>
                <a:gd name="connsiteX5" fmla="*/ 13007 w 13006"/>
                <a:gd name="connsiteY5" fmla="*/ 4180 h 89773"/>
                <a:gd name="connsiteX6" fmla="*/ 13007 w 13006"/>
                <a:gd name="connsiteY6" fmla="*/ 85481 h 89773"/>
                <a:gd name="connsiteX7" fmla="*/ 11103 w 13006"/>
                <a:gd name="connsiteY7" fmla="*/ 88612 h 89773"/>
                <a:gd name="connsiteX8" fmla="*/ 6504 w 13006"/>
                <a:gd name="connsiteY8" fmla="*/ 89774 h 89773"/>
                <a:gd name="connsiteX9" fmla="*/ 1953 w 13006"/>
                <a:gd name="connsiteY9" fmla="*/ 88612 h 89773"/>
                <a:gd name="connsiteX10" fmla="*/ 0 w 13006"/>
                <a:gd name="connsiteY10" fmla="*/ 8548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6" h="89773">
                  <a:moveTo>
                    <a:pt x="0" y="85481"/>
                  </a:moveTo>
                  <a:lnTo>
                    <a:pt x="0" y="4180"/>
                  </a:lnTo>
                  <a:cubicBezTo>
                    <a:pt x="0" y="2792"/>
                    <a:pt x="629" y="1743"/>
                    <a:pt x="1904" y="1049"/>
                  </a:cubicBezTo>
                  <a:cubicBezTo>
                    <a:pt x="3179" y="355"/>
                    <a:pt x="4712" y="0"/>
                    <a:pt x="6504" y="0"/>
                  </a:cubicBezTo>
                  <a:cubicBezTo>
                    <a:pt x="8311" y="0"/>
                    <a:pt x="9844" y="355"/>
                    <a:pt x="11103" y="1049"/>
                  </a:cubicBezTo>
                  <a:cubicBezTo>
                    <a:pt x="12378" y="1743"/>
                    <a:pt x="13007" y="2792"/>
                    <a:pt x="13007" y="4180"/>
                  </a:cubicBezTo>
                  <a:lnTo>
                    <a:pt x="13007" y="85481"/>
                  </a:lnTo>
                  <a:cubicBezTo>
                    <a:pt x="13007" y="86788"/>
                    <a:pt x="12378" y="87837"/>
                    <a:pt x="11103" y="88612"/>
                  </a:cubicBezTo>
                  <a:cubicBezTo>
                    <a:pt x="9828" y="89386"/>
                    <a:pt x="8295" y="89774"/>
                    <a:pt x="6504" y="89774"/>
                  </a:cubicBezTo>
                  <a:cubicBezTo>
                    <a:pt x="4777" y="89774"/>
                    <a:pt x="3276" y="89386"/>
                    <a:pt x="1953" y="88612"/>
                  </a:cubicBezTo>
                  <a:cubicBezTo>
                    <a:pt x="662" y="87837"/>
                    <a:pt x="0" y="86788"/>
                    <a:pt x="0" y="8548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02" name="Figura a mano libera: forma 901">
              <a:extLst>
                <a:ext uri="{FF2B5EF4-FFF2-40B4-BE49-F238E27FC236}">
                  <a16:creationId xmlns:a16="http://schemas.microsoft.com/office/drawing/2014/main" id="{73D73113-ECD9-B538-D3FD-528885192961}"/>
                </a:ext>
              </a:extLst>
            </p:cNvPr>
            <p:cNvSpPr/>
            <p:nvPr/>
          </p:nvSpPr>
          <p:spPr>
            <a:xfrm>
              <a:off x="6627203" y="5136396"/>
              <a:ext cx="59564" cy="89773"/>
            </a:xfrm>
            <a:custGeom>
              <a:avLst/>
              <a:gdLst>
                <a:gd name="connsiteX0" fmla="*/ 0 w 59564"/>
                <a:gd name="connsiteY0" fmla="*/ 5971 h 89773"/>
                <a:gd name="connsiteX1" fmla="*/ 1113 w 59564"/>
                <a:gd name="connsiteY1" fmla="*/ 1807 h 89773"/>
                <a:gd name="connsiteX2" fmla="*/ 4309 w 59564"/>
                <a:gd name="connsiteY2" fmla="*/ 0 h 89773"/>
                <a:gd name="connsiteX3" fmla="*/ 55271 w 59564"/>
                <a:gd name="connsiteY3" fmla="*/ 0 h 89773"/>
                <a:gd name="connsiteX4" fmla="*/ 58467 w 59564"/>
                <a:gd name="connsiteY4" fmla="*/ 1743 h 89773"/>
                <a:gd name="connsiteX5" fmla="*/ 59564 w 59564"/>
                <a:gd name="connsiteY5" fmla="*/ 5842 h 89773"/>
                <a:gd name="connsiteX6" fmla="*/ 58402 w 59564"/>
                <a:gd name="connsiteY6" fmla="*/ 10248 h 89773"/>
                <a:gd name="connsiteX7" fmla="*/ 55271 w 59564"/>
                <a:gd name="connsiteY7" fmla="*/ 12039 h 89773"/>
                <a:gd name="connsiteX8" fmla="*/ 36359 w 59564"/>
                <a:gd name="connsiteY8" fmla="*/ 12039 h 89773"/>
                <a:gd name="connsiteX9" fmla="*/ 36359 w 59564"/>
                <a:gd name="connsiteY9" fmla="*/ 85481 h 89773"/>
                <a:gd name="connsiteX10" fmla="*/ 34389 w 59564"/>
                <a:gd name="connsiteY10" fmla="*/ 88612 h 89773"/>
                <a:gd name="connsiteX11" fmla="*/ 29839 w 59564"/>
                <a:gd name="connsiteY11" fmla="*/ 89774 h 89773"/>
                <a:gd name="connsiteX12" fmla="*/ 25240 w 59564"/>
                <a:gd name="connsiteY12" fmla="*/ 88612 h 89773"/>
                <a:gd name="connsiteX13" fmla="*/ 23335 w 59564"/>
                <a:gd name="connsiteY13" fmla="*/ 85481 h 89773"/>
                <a:gd name="connsiteX14" fmla="*/ 23335 w 59564"/>
                <a:gd name="connsiteY14" fmla="*/ 12039 h 89773"/>
                <a:gd name="connsiteX15" fmla="*/ 4309 w 59564"/>
                <a:gd name="connsiteY15" fmla="*/ 12039 h 89773"/>
                <a:gd name="connsiteX16" fmla="*/ 1178 w 59564"/>
                <a:gd name="connsiteY16" fmla="*/ 10248 h 89773"/>
                <a:gd name="connsiteX17" fmla="*/ 0 w 59564"/>
                <a:gd name="connsiteY17" fmla="*/ 5971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64" h="89773">
                  <a:moveTo>
                    <a:pt x="0" y="5971"/>
                  </a:moveTo>
                  <a:cubicBezTo>
                    <a:pt x="0" y="4406"/>
                    <a:pt x="371" y="3018"/>
                    <a:pt x="1113" y="1807"/>
                  </a:cubicBezTo>
                  <a:cubicBezTo>
                    <a:pt x="1856" y="613"/>
                    <a:pt x="2921" y="0"/>
                    <a:pt x="4309" y="0"/>
                  </a:cubicBezTo>
                  <a:lnTo>
                    <a:pt x="55271" y="0"/>
                  </a:lnTo>
                  <a:cubicBezTo>
                    <a:pt x="56659" y="0"/>
                    <a:pt x="57724" y="581"/>
                    <a:pt x="58467" y="1743"/>
                  </a:cubicBezTo>
                  <a:cubicBezTo>
                    <a:pt x="59209" y="2905"/>
                    <a:pt x="59564" y="4260"/>
                    <a:pt x="59564" y="5842"/>
                  </a:cubicBezTo>
                  <a:cubicBezTo>
                    <a:pt x="59564" y="7585"/>
                    <a:pt x="59177" y="9053"/>
                    <a:pt x="58402" y="10248"/>
                  </a:cubicBezTo>
                  <a:cubicBezTo>
                    <a:pt x="57628" y="11442"/>
                    <a:pt x="56579" y="12039"/>
                    <a:pt x="55271" y="12039"/>
                  </a:cubicBezTo>
                  <a:lnTo>
                    <a:pt x="36359" y="12039"/>
                  </a:lnTo>
                  <a:lnTo>
                    <a:pt x="36359" y="85481"/>
                  </a:lnTo>
                  <a:cubicBezTo>
                    <a:pt x="36359" y="86788"/>
                    <a:pt x="35697" y="87837"/>
                    <a:pt x="34389" y="88612"/>
                  </a:cubicBezTo>
                  <a:cubicBezTo>
                    <a:pt x="33082" y="89386"/>
                    <a:pt x="31565" y="89774"/>
                    <a:pt x="29839" y="89774"/>
                  </a:cubicBezTo>
                  <a:cubicBezTo>
                    <a:pt x="28031" y="89774"/>
                    <a:pt x="26498" y="89386"/>
                    <a:pt x="25240" y="88612"/>
                  </a:cubicBezTo>
                  <a:cubicBezTo>
                    <a:pt x="23965" y="87837"/>
                    <a:pt x="23335" y="86788"/>
                    <a:pt x="23335" y="85481"/>
                  </a:cubicBezTo>
                  <a:lnTo>
                    <a:pt x="23335" y="12039"/>
                  </a:lnTo>
                  <a:lnTo>
                    <a:pt x="4309" y="12039"/>
                  </a:lnTo>
                  <a:cubicBezTo>
                    <a:pt x="3001" y="12039"/>
                    <a:pt x="1953" y="11442"/>
                    <a:pt x="1178" y="10248"/>
                  </a:cubicBezTo>
                  <a:cubicBezTo>
                    <a:pt x="388" y="9037"/>
                    <a:pt x="0" y="7617"/>
                    <a:pt x="0" y="5971"/>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03" name="Figura a mano libera: forma 902">
              <a:extLst>
                <a:ext uri="{FF2B5EF4-FFF2-40B4-BE49-F238E27FC236}">
                  <a16:creationId xmlns:a16="http://schemas.microsoft.com/office/drawing/2014/main" id="{5C2AE3F6-E83F-EDA9-62B5-8E19077BA78F}"/>
                </a:ext>
              </a:extLst>
            </p:cNvPr>
            <p:cNvSpPr/>
            <p:nvPr/>
          </p:nvSpPr>
          <p:spPr>
            <a:xfrm>
              <a:off x="6690075" y="5136396"/>
              <a:ext cx="65325" cy="89757"/>
            </a:xfrm>
            <a:custGeom>
              <a:avLst/>
              <a:gdLst>
                <a:gd name="connsiteX0" fmla="*/ 0 w 65325"/>
                <a:gd name="connsiteY0" fmla="*/ 5406 h 89757"/>
                <a:gd name="connsiteX1" fmla="*/ 2695 w 65325"/>
                <a:gd name="connsiteY1" fmla="*/ 1598 h 89757"/>
                <a:gd name="connsiteX2" fmla="*/ 8215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9 w 65325"/>
                <a:gd name="connsiteY7" fmla="*/ 1598 h 89757"/>
                <a:gd name="connsiteX8" fmla="*/ 65325 w 65325"/>
                <a:gd name="connsiteY8" fmla="*/ 5406 h 89757"/>
                <a:gd name="connsiteX9" fmla="*/ 64954 w 65325"/>
                <a:gd name="connsiteY9" fmla="*/ 7246 h 89757"/>
                <a:gd name="connsiteX10" fmla="*/ 39537 w 65325"/>
                <a:gd name="connsiteY10" fmla="*/ 53044 h 89757"/>
                <a:gd name="connsiteX11" fmla="*/ 39295 w 65325"/>
                <a:gd name="connsiteY11" fmla="*/ 54400 h 89757"/>
                <a:gd name="connsiteX12" fmla="*/ 39295 w 65325"/>
                <a:gd name="connsiteY12" fmla="*/ 85465 h 89757"/>
                <a:gd name="connsiteX13" fmla="*/ 37326 w 65325"/>
                <a:gd name="connsiteY13" fmla="*/ 88596 h 89757"/>
                <a:gd name="connsiteX14" fmla="*/ 32776 w 65325"/>
                <a:gd name="connsiteY14" fmla="*/ 89757 h 89757"/>
                <a:gd name="connsiteX15" fmla="*/ 28176 w 65325"/>
                <a:gd name="connsiteY15" fmla="*/ 88596 h 89757"/>
                <a:gd name="connsiteX16" fmla="*/ 26273 w 65325"/>
                <a:gd name="connsiteY16" fmla="*/ 85465 h 89757"/>
                <a:gd name="connsiteX17" fmla="*/ 26273 w 65325"/>
                <a:gd name="connsiteY17" fmla="*/ 54400 h 89757"/>
                <a:gd name="connsiteX18" fmla="*/ 25901 w 65325"/>
                <a:gd name="connsiteY18" fmla="*/ 53044 h 89757"/>
                <a:gd name="connsiteX19" fmla="*/ 485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7"/>
                    <a:pt x="904" y="2663"/>
                    <a:pt x="2695" y="1598"/>
                  </a:cubicBezTo>
                  <a:cubicBezTo>
                    <a:pt x="4502" y="533"/>
                    <a:pt x="6342" y="0"/>
                    <a:pt x="8215" y="0"/>
                  </a:cubicBezTo>
                  <a:cubicBezTo>
                    <a:pt x="10021" y="0"/>
                    <a:pt x="11442" y="984"/>
                    <a:pt x="12507" y="2953"/>
                  </a:cubicBezTo>
                  <a:lnTo>
                    <a:pt x="32776" y="41877"/>
                  </a:lnTo>
                  <a:lnTo>
                    <a:pt x="52915" y="2953"/>
                  </a:lnTo>
                  <a:cubicBezTo>
                    <a:pt x="53900" y="984"/>
                    <a:pt x="55336" y="0"/>
                    <a:pt x="57208" y="0"/>
                  </a:cubicBezTo>
                  <a:cubicBezTo>
                    <a:pt x="59096" y="0"/>
                    <a:pt x="60904" y="533"/>
                    <a:pt x="62679" y="1598"/>
                  </a:cubicBezTo>
                  <a:cubicBezTo>
                    <a:pt x="64438" y="2663"/>
                    <a:pt x="65325" y="3937"/>
                    <a:pt x="65325" y="5406"/>
                  </a:cubicBezTo>
                  <a:cubicBezTo>
                    <a:pt x="65325" y="6149"/>
                    <a:pt x="65196" y="6762"/>
                    <a:pt x="64954" y="7246"/>
                  </a:cubicBezTo>
                  <a:lnTo>
                    <a:pt x="39537" y="53044"/>
                  </a:lnTo>
                  <a:cubicBezTo>
                    <a:pt x="39376" y="53528"/>
                    <a:pt x="39295" y="53980"/>
                    <a:pt x="39295" y="54400"/>
                  </a:cubicBezTo>
                  <a:lnTo>
                    <a:pt x="39295" y="85465"/>
                  </a:lnTo>
                  <a:cubicBezTo>
                    <a:pt x="39295" y="86772"/>
                    <a:pt x="38633" y="87821"/>
                    <a:pt x="37326" y="88596"/>
                  </a:cubicBezTo>
                  <a:cubicBezTo>
                    <a:pt x="36020" y="89370"/>
                    <a:pt x="34502" y="89757"/>
                    <a:pt x="32776" y="89757"/>
                  </a:cubicBezTo>
                  <a:cubicBezTo>
                    <a:pt x="30968" y="89757"/>
                    <a:pt x="29435" y="89370"/>
                    <a:pt x="28176" y="88596"/>
                  </a:cubicBezTo>
                  <a:cubicBezTo>
                    <a:pt x="26901" y="87821"/>
                    <a:pt x="26273" y="86772"/>
                    <a:pt x="26273" y="85465"/>
                  </a:cubicBezTo>
                  <a:lnTo>
                    <a:pt x="26273" y="54400"/>
                  </a:lnTo>
                  <a:cubicBezTo>
                    <a:pt x="26273" y="54238"/>
                    <a:pt x="26143" y="53787"/>
                    <a:pt x="25901" y="53044"/>
                  </a:cubicBezTo>
                  <a:lnTo>
                    <a:pt x="485" y="7246"/>
                  </a:lnTo>
                  <a:cubicBezTo>
                    <a:pt x="162"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04" name="Figura a mano libera: forma 903">
              <a:extLst>
                <a:ext uri="{FF2B5EF4-FFF2-40B4-BE49-F238E27FC236}">
                  <a16:creationId xmlns:a16="http://schemas.microsoft.com/office/drawing/2014/main" id="{4BB3C2EC-F5C6-30A8-FB42-978A3D13BC49}"/>
                </a:ext>
              </a:extLst>
            </p:cNvPr>
            <p:cNvSpPr/>
            <p:nvPr/>
          </p:nvSpPr>
          <p:spPr>
            <a:xfrm>
              <a:off x="6789660" y="5136396"/>
              <a:ext cx="55142" cy="89773"/>
            </a:xfrm>
            <a:custGeom>
              <a:avLst/>
              <a:gdLst>
                <a:gd name="connsiteX0" fmla="*/ 0 w 55142"/>
                <a:gd name="connsiteY0" fmla="*/ 85594 h 89773"/>
                <a:gd name="connsiteX1" fmla="*/ 0 w 55142"/>
                <a:gd name="connsiteY1" fmla="*/ 4180 h 89773"/>
                <a:gd name="connsiteX2" fmla="*/ 1663 w 55142"/>
                <a:gd name="connsiteY2" fmla="*/ 1226 h 89773"/>
                <a:gd name="connsiteX3" fmla="*/ 5777 w 55142"/>
                <a:gd name="connsiteY3" fmla="*/ 0 h 89773"/>
                <a:gd name="connsiteX4" fmla="*/ 27515 w 55142"/>
                <a:gd name="connsiteY4" fmla="*/ 0 h 89773"/>
                <a:gd name="connsiteX5" fmla="*/ 47590 w 55142"/>
                <a:gd name="connsiteY5" fmla="*/ 6632 h 89773"/>
                <a:gd name="connsiteX6" fmla="*/ 55142 w 55142"/>
                <a:gd name="connsiteY6" fmla="*/ 27386 h 89773"/>
                <a:gd name="connsiteX7" fmla="*/ 55142 w 55142"/>
                <a:gd name="connsiteY7" fmla="*/ 62388 h 89773"/>
                <a:gd name="connsiteX8" fmla="*/ 47590 w 55142"/>
                <a:gd name="connsiteY8" fmla="*/ 83141 h 89773"/>
                <a:gd name="connsiteX9" fmla="*/ 27515 w 55142"/>
                <a:gd name="connsiteY9" fmla="*/ 89774 h 89773"/>
                <a:gd name="connsiteX10" fmla="*/ 5777 w 55142"/>
                <a:gd name="connsiteY10" fmla="*/ 89774 h 89773"/>
                <a:gd name="connsiteX11" fmla="*/ 1663 w 55142"/>
                <a:gd name="connsiteY11" fmla="*/ 88547 h 89773"/>
                <a:gd name="connsiteX12" fmla="*/ 0 w 55142"/>
                <a:gd name="connsiteY12" fmla="*/ 85594 h 89773"/>
                <a:gd name="connsiteX13" fmla="*/ 13024 w 55142"/>
                <a:gd name="connsiteY13" fmla="*/ 78235 h 89773"/>
                <a:gd name="connsiteX14" fmla="*/ 27515 w 55142"/>
                <a:gd name="connsiteY14" fmla="*/ 78235 h 89773"/>
                <a:gd name="connsiteX15" fmla="*/ 42136 w 55142"/>
                <a:gd name="connsiteY15" fmla="*/ 62388 h 89773"/>
                <a:gd name="connsiteX16" fmla="*/ 42136 w 55142"/>
                <a:gd name="connsiteY16" fmla="*/ 27386 h 89773"/>
                <a:gd name="connsiteX17" fmla="*/ 27515 w 55142"/>
                <a:gd name="connsiteY17" fmla="*/ 11538 h 89773"/>
                <a:gd name="connsiteX18" fmla="*/ 13024 w 55142"/>
                <a:gd name="connsiteY18" fmla="*/ 11538 h 89773"/>
                <a:gd name="connsiteX19" fmla="*/ 13024 w 55142"/>
                <a:gd name="connsiteY19" fmla="*/ 78235 h 8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42" h="89773">
                  <a:moveTo>
                    <a:pt x="0" y="85594"/>
                  </a:moveTo>
                  <a:lnTo>
                    <a:pt x="0" y="4180"/>
                  </a:lnTo>
                  <a:cubicBezTo>
                    <a:pt x="0" y="3034"/>
                    <a:pt x="549" y="2050"/>
                    <a:pt x="1663" y="1226"/>
                  </a:cubicBezTo>
                  <a:cubicBezTo>
                    <a:pt x="2776" y="403"/>
                    <a:pt x="4131" y="0"/>
                    <a:pt x="5777" y="0"/>
                  </a:cubicBezTo>
                  <a:lnTo>
                    <a:pt x="27515" y="0"/>
                  </a:lnTo>
                  <a:cubicBezTo>
                    <a:pt x="35858" y="0"/>
                    <a:pt x="42555" y="2211"/>
                    <a:pt x="47590" y="6632"/>
                  </a:cubicBezTo>
                  <a:cubicBezTo>
                    <a:pt x="52625" y="11054"/>
                    <a:pt x="55142" y="17977"/>
                    <a:pt x="55142" y="27386"/>
                  </a:cubicBezTo>
                  <a:lnTo>
                    <a:pt x="55142" y="62388"/>
                  </a:lnTo>
                  <a:cubicBezTo>
                    <a:pt x="55142" y="71796"/>
                    <a:pt x="52625" y="78720"/>
                    <a:pt x="47590" y="83141"/>
                  </a:cubicBezTo>
                  <a:cubicBezTo>
                    <a:pt x="42555" y="87563"/>
                    <a:pt x="35858" y="89774"/>
                    <a:pt x="27515" y="89774"/>
                  </a:cubicBezTo>
                  <a:lnTo>
                    <a:pt x="5777" y="89774"/>
                  </a:lnTo>
                  <a:cubicBezTo>
                    <a:pt x="4131" y="89774"/>
                    <a:pt x="2776" y="89370"/>
                    <a:pt x="1663" y="88547"/>
                  </a:cubicBezTo>
                  <a:cubicBezTo>
                    <a:pt x="549" y="87724"/>
                    <a:pt x="0" y="86756"/>
                    <a:pt x="0" y="85594"/>
                  </a:cubicBezTo>
                  <a:close/>
                  <a:moveTo>
                    <a:pt x="13024" y="78235"/>
                  </a:moveTo>
                  <a:lnTo>
                    <a:pt x="27515" y="78235"/>
                  </a:lnTo>
                  <a:cubicBezTo>
                    <a:pt x="37262" y="78235"/>
                    <a:pt x="42136" y="72958"/>
                    <a:pt x="42136" y="62388"/>
                  </a:cubicBezTo>
                  <a:lnTo>
                    <a:pt x="42136" y="27386"/>
                  </a:lnTo>
                  <a:cubicBezTo>
                    <a:pt x="42136" y="16831"/>
                    <a:pt x="37262" y="11538"/>
                    <a:pt x="27515" y="11538"/>
                  </a:cubicBezTo>
                  <a:lnTo>
                    <a:pt x="13024" y="11538"/>
                  </a:lnTo>
                  <a:lnTo>
                    <a:pt x="13024" y="78235"/>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05" name="Figura a mano libera: forma 904">
              <a:extLst>
                <a:ext uri="{FF2B5EF4-FFF2-40B4-BE49-F238E27FC236}">
                  <a16:creationId xmlns:a16="http://schemas.microsoft.com/office/drawing/2014/main" id="{915FBEB3-02CA-F6D4-1745-BB23503F332F}"/>
                </a:ext>
              </a:extLst>
            </p:cNvPr>
            <p:cNvSpPr/>
            <p:nvPr/>
          </p:nvSpPr>
          <p:spPr>
            <a:xfrm>
              <a:off x="6853678" y="5135670"/>
              <a:ext cx="66664" cy="90515"/>
            </a:xfrm>
            <a:custGeom>
              <a:avLst/>
              <a:gdLst>
                <a:gd name="connsiteX0" fmla="*/ 0 w 66664"/>
                <a:gd name="connsiteY0" fmla="*/ 85110 h 90515"/>
                <a:gd name="connsiteX1" fmla="*/ 129 w 66664"/>
                <a:gd name="connsiteY1" fmla="*/ 84012 h 90515"/>
                <a:gd name="connsiteX2" fmla="*/ 24514 w 66664"/>
                <a:gd name="connsiteY2" fmla="*/ 4422 h 90515"/>
                <a:gd name="connsiteX3" fmla="*/ 33244 w 66664"/>
                <a:gd name="connsiteY3" fmla="*/ 0 h 90515"/>
                <a:gd name="connsiteX4" fmla="*/ 42104 w 66664"/>
                <a:gd name="connsiteY4" fmla="*/ 4115 h 90515"/>
                <a:gd name="connsiteX5" fmla="*/ 66423 w 66664"/>
                <a:gd name="connsiteY5" fmla="*/ 83690 h 90515"/>
                <a:gd name="connsiteX6" fmla="*/ 66665 w 66664"/>
                <a:gd name="connsiteY6" fmla="*/ 84852 h 90515"/>
                <a:gd name="connsiteX7" fmla="*/ 63808 w 66664"/>
                <a:gd name="connsiteY7" fmla="*/ 88838 h 90515"/>
                <a:gd name="connsiteX8" fmla="*/ 57741 w 66664"/>
                <a:gd name="connsiteY8" fmla="*/ 90516 h 90515"/>
                <a:gd name="connsiteX9" fmla="*/ 52932 w 66664"/>
                <a:gd name="connsiteY9" fmla="*/ 87837 h 90515"/>
                <a:gd name="connsiteX10" fmla="*/ 47849 w 66664"/>
                <a:gd name="connsiteY10" fmla="*/ 70247 h 90515"/>
                <a:gd name="connsiteX11" fmla="*/ 17655 w 66664"/>
                <a:gd name="connsiteY11" fmla="*/ 70247 h 90515"/>
                <a:gd name="connsiteX12" fmla="*/ 12636 w 66664"/>
                <a:gd name="connsiteY12" fmla="*/ 87789 h 90515"/>
                <a:gd name="connsiteX13" fmla="*/ 8101 w 66664"/>
                <a:gd name="connsiteY13" fmla="*/ 90500 h 90515"/>
                <a:gd name="connsiteX14" fmla="*/ 2582 w 66664"/>
                <a:gd name="connsiteY14" fmla="*/ 88902 h 90515"/>
                <a:gd name="connsiteX15" fmla="*/ 0 w 66664"/>
                <a:gd name="connsiteY15" fmla="*/ 85110 h 90515"/>
                <a:gd name="connsiteX16" fmla="*/ 20608 w 66664"/>
                <a:gd name="connsiteY16" fmla="*/ 59919 h 90515"/>
                <a:gd name="connsiteX17" fmla="*/ 44992 w 66664"/>
                <a:gd name="connsiteY17" fmla="*/ 59919 h 90515"/>
                <a:gd name="connsiteX18" fmla="*/ 32679 w 66664"/>
                <a:gd name="connsiteY18" fmla="*/ 17768 h 90515"/>
                <a:gd name="connsiteX19" fmla="*/ 20608 w 66664"/>
                <a:gd name="connsiteY19" fmla="*/ 59919 h 9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64" h="90515">
                  <a:moveTo>
                    <a:pt x="0" y="85110"/>
                  </a:moveTo>
                  <a:cubicBezTo>
                    <a:pt x="0" y="84626"/>
                    <a:pt x="32" y="84255"/>
                    <a:pt x="129" y="84012"/>
                  </a:cubicBezTo>
                  <a:lnTo>
                    <a:pt x="24514" y="4422"/>
                  </a:lnTo>
                  <a:cubicBezTo>
                    <a:pt x="25563" y="1485"/>
                    <a:pt x="28467" y="0"/>
                    <a:pt x="33244" y="0"/>
                  </a:cubicBezTo>
                  <a:cubicBezTo>
                    <a:pt x="38102" y="0"/>
                    <a:pt x="41055" y="1371"/>
                    <a:pt x="42104" y="4115"/>
                  </a:cubicBezTo>
                  <a:lnTo>
                    <a:pt x="66423" y="83690"/>
                  </a:lnTo>
                  <a:cubicBezTo>
                    <a:pt x="66584" y="84206"/>
                    <a:pt x="66665" y="84593"/>
                    <a:pt x="66665" y="84852"/>
                  </a:cubicBezTo>
                  <a:cubicBezTo>
                    <a:pt x="66665" y="86401"/>
                    <a:pt x="65713" y="87724"/>
                    <a:pt x="63808" y="88838"/>
                  </a:cubicBezTo>
                  <a:cubicBezTo>
                    <a:pt x="61905" y="89951"/>
                    <a:pt x="59871" y="90516"/>
                    <a:pt x="57741" y="90516"/>
                  </a:cubicBezTo>
                  <a:cubicBezTo>
                    <a:pt x="55159" y="90516"/>
                    <a:pt x="53545" y="89629"/>
                    <a:pt x="52932" y="87837"/>
                  </a:cubicBezTo>
                  <a:lnTo>
                    <a:pt x="47849" y="70247"/>
                  </a:lnTo>
                  <a:lnTo>
                    <a:pt x="17655" y="70247"/>
                  </a:lnTo>
                  <a:lnTo>
                    <a:pt x="12636" y="87789"/>
                  </a:lnTo>
                  <a:cubicBezTo>
                    <a:pt x="12072" y="89596"/>
                    <a:pt x="10554" y="90500"/>
                    <a:pt x="8101" y="90500"/>
                  </a:cubicBezTo>
                  <a:cubicBezTo>
                    <a:pt x="6133" y="90500"/>
                    <a:pt x="4309" y="89967"/>
                    <a:pt x="2582" y="88902"/>
                  </a:cubicBezTo>
                  <a:cubicBezTo>
                    <a:pt x="856" y="87853"/>
                    <a:pt x="0" y="86578"/>
                    <a:pt x="0" y="85110"/>
                  </a:cubicBezTo>
                  <a:close/>
                  <a:moveTo>
                    <a:pt x="20608" y="59919"/>
                  </a:moveTo>
                  <a:lnTo>
                    <a:pt x="44992" y="59919"/>
                  </a:lnTo>
                  <a:lnTo>
                    <a:pt x="32679" y="17768"/>
                  </a:lnTo>
                  <a:lnTo>
                    <a:pt x="20608" y="59919"/>
                  </a:ln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sp>
          <p:nvSpPr>
            <p:cNvPr id="906" name="Figura a mano libera: forma 905">
              <a:extLst>
                <a:ext uri="{FF2B5EF4-FFF2-40B4-BE49-F238E27FC236}">
                  <a16:creationId xmlns:a16="http://schemas.microsoft.com/office/drawing/2014/main" id="{4008D55E-0CB5-62FF-4DA0-855E2002CBF0}"/>
                </a:ext>
              </a:extLst>
            </p:cNvPr>
            <p:cNvSpPr/>
            <p:nvPr/>
          </p:nvSpPr>
          <p:spPr>
            <a:xfrm>
              <a:off x="6914921" y="5136396"/>
              <a:ext cx="65325" cy="89757"/>
            </a:xfrm>
            <a:custGeom>
              <a:avLst/>
              <a:gdLst>
                <a:gd name="connsiteX0" fmla="*/ 0 w 65325"/>
                <a:gd name="connsiteY0" fmla="*/ 5406 h 89757"/>
                <a:gd name="connsiteX1" fmla="*/ 2695 w 65325"/>
                <a:gd name="connsiteY1" fmla="*/ 1598 h 89757"/>
                <a:gd name="connsiteX2" fmla="*/ 8214 w 65325"/>
                <a:gd name="connsiteY2" fmla="*/ 0 h 89757"/>
                <a:gd name="connsiteX3" fmla="*/ 12507 w 65325"/>
                <a:gd name="connsiteY3" fmla="*/ 2953 h 89757"/>
                <a:gd name="connsiteX4" fmla="*/ 32776 w 65325"/>
                <a:gd name="connsiteY4" fmla="*/ 41877 h 89757"/>
                <a:gd name="connsiteX5" fmla="*/ 52915 w 65325"/>
                <a:gd name="connsiteY5" fmla="*/ 2953 h 89757"/>
                <a:gd name="connsiteX6" fmla="*/ 57208 w 65325"/>
                <a:gd name="connsiteY6" fmla="*/ 0 h 89757"/>
                <a:gd name="connsiteX7" fmla="*/ 62678 w 65325"/>
                <a:gd name="connsiteY7" fmla="*/ 1598 h 89757"/>
                <a:gd name="connsiteX8" fmla="*/ 65325 w 65325"/>
                <a:gd name="connsiteY8" fmla="*/ 5406 h 89757"/>
                <a:gd name="connsiteX9" fmla="*/ 64954 w 65325"/>
                <a:gd name="connsiteY9" fmla="*/ 7246 h 89757"/>
                <a:gd name="connsiteX10" fmla="*/ 39537 w 65325"/>
                <a:gd name="connsiteY10" fmla="*/ 53044 h 89757"/>
                <a:gd name="connsiteX11" fmla="*/ 39295 w 65325"/>
                <a:gd name="connsiteY11" fmla="*/ 54400 h 89757"/>
                <a:gd name="connsiteX12" fmla="*/ 39295 w 65325"/>
                <a:gd name="connsiteY12" fmla="*/ 85465 h 89757"/>
                <a:gd name="connsiteX13" fmla="*/ 37326 w 65325"/>
                <a:gd name="connsiteY13" fmla="*/ 88596 h 89757"/>
                <a:gd name="connsiteX14" fmla="*/ 32776 w 65325"/>
                <a:gd name="connsiteY14" fmla="*/ 89757 h 89757"/>
                <a:gd name="connsiteX15" fmla="*/ 28176 w 65325"/>
                <a:gd name="connsiteY15" fmla="*/ 88596 h 89757"/>
                <a:gd name="connsiteX16" fmla="*/ 26273 w 65325"/>
                <a:gd name="connsiteY16" fmla="*/ 85465 h 89757"/>
                <a:gd name="connsiteX17" fmla="*/ 26273 w 65325"/>
                <a:gd name="connsiteY17" fmla="*/ 54400 h 89757"/>
                <a:gd name="connsiteX18" fmla="*/ 25901 w 65325"/>
                <a:gd name="connsiteY18" fmla="*/ 53044 h 89757"/>
                <a:gd name="connsiteX19" fmla="*/ 484 w 65325"/>
                <a:gd name="connsiteY19" fmla="*/ 7246 h 89757"/>
                <a:gd name="connsiteX20" fmla="*/ 0 w 65325"/>
                <a:gd name="connsiteY20" fmla="*/ 5406 h 8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25" h="89757">
                  <a:moveTo>
                    <a:pt x="0" y="5406"/>
                  </a:moveTo>
                  <a:cubicBezTo>
                    <a:pt x="0" y="3937"/>
                    <a:pt x="904" y="2663"/>
                    <a:pt x="2695" y="1598"/>
                  </a:cubicBezTo>
                  <a:cubicBezTo>
                    <a:pt x="4502" y="533"/>
                    <a:pt x="6342" y="0"/>
                    <a:pt x="8214" y="0"/>
                  </a:cubicBezTo>
                  <a:cubicBezTo>
                    <a:pt x="10021" y="0"/>
                    <a:pt x="11441" y="984"/>
                    <a:pt x="12507" y="2953"/>
                  </a:cubicBezTo>
                  <a:lnTo>
                    <a:pt x="32776" y="41877"/>
                  </a:lnTo>
                  <a:lnTo>
                    <a:pt x="52915" y="2953"/>
                  </a:lnTo>
                  <a:cubicBezTo>
                    <a:pt x="53900" y="984"/>
                    <a:pt x="55336" y="0"/>
                    <a:pt x="57208" y="0"/>
                  </a:cubicBezTo>
                  <a:cubicBezTo>
                    <a:pt x="59096" y="0"/>
                    <a:pt x="60904" y="533"/>
                    <a:pt x="62678" y="1598"/>
                  </a:cubicBezTo>
                  <a:cubicBezTo>
                    <a:pt x="64438" y="2663"/>
                    <a:pt x="65325" y="3937"/>
                    <a:pt x="65325" y="5406"/>
                  </a:cubicBezTo>
                  <a:cubicBezTo>
                    <a:pt x="65325" y="6149"/>
                    <a:pt x="65196" y="6762"/>
                    <a:pt x="64954" y="7246"/>
                  </a:cubicBezTo>
                  <a:lnTo>
                    <a:pt x="39537" y="53044"/>
                  </a:lnTo>
                  <a:cubicBezTo>
                    <a:pt x="39376" y="53528"/>
                    <a:pt x="39295" y="53980"/>
                    <a:pt x="39295" y="54400"/>
                  </a:cubicBezTo>
                  <a:lnTo>
                    <a:pt x="39295" y="85465"/>
                  </a:lnTo>
                  <a:cubicBezTo>
                    <a:pt x="39295" y="86772"/>
                    <a:pt x="38633" y="87821"/>
                    <a:pt x="37326" y="88596"/>
                  </a:cubicBezTo>
                  <a:cubicBezTo>
                    <a:pt x="36019" y="89370"/>
                    <a:pt x="34502" y="89757"/>
                    <a:pt x="32776" y="89757"/>
                  </a:cubicBezTo>
                  <a:cubicBezTo>
                    <a:pt x="30968" y="89757"/>
                    <a:pt x="29435" y="89370"/>
                    <a:pt x="28176" y="88596"/>
                  </a:cubicBezTo>
                  <a:cubicBezTo>
                    <a:pt x="26901" y="87821"/>
                    <a:pt x="26273" y="86772"/>
                    <a:pt x="26273" y="85465"/>
                  </a:cubicBezTo>
                  <a:lnTo>
                    <a:pt x="26273" y="54400"/>
                  </a:lnTo>
                  <a:cubicBezTo>
                    <a:pt x="26273" y="54238"/>
                    <a:pt x="26143" y="53787"/>
                    <a:pt x="25901" y="53044"/>
                  </a:cubicBezTo>
                  <a:lnTo>
                    <a:pt x="484" y="7246"/>
                  </a:lnTo>
                  <a:cubicBezTo>
                    <a:pt x="162" y="6600"/>
                    <a:pt x="0" y="5987"/>
                    <a:pt x="0" y="5406"/>
                  </a:cubicBezTo>
                  <a:close/>
                </a:path>
              </a:pathLst>
            </a:custGeom>
            <a:solidFill>
              <a:srgbClr val="FFFFFF"/>
            </a:solidFill>
            <a:ln w="1614" cap="flat">
              <a:noFill/>
              <a:prstDash val="solid"/>
              <a:miter/>
            </a:ln>
            <a:effectLst>
              <a:outerShdw blurRad="149987" dist="250190" dir="8460000" algn="ctr">
                <a:srgbClr val="000000">
                  <a:alpha val="28000"/>
                </a:srgbClr>
              </a:outerShdw>
            </a:effectLst>
            <a:sp3d prstMaterial="metal">
              <a:bevelT w="88900" h="88900"/>
            </a:sp3d>
          </p:spPr>
          <p:txBody>
            <a:bodyPr anchor="ctr"/>
            <a:lstStyle/>
            <a:p>
              <a:pPr>
                <a:defRPr/>
              </a:pPr>
              <a:endParaRPr lang="it-IT"/>
            </a:p>
          </p:txBody>
        </p:sp>
      </p:grpSp>
      <p:pic>
        <p:nvPicPr>
          <p:cNvPr id="996" name="Elemento grafico 995">
            <a:extLst>
              <a:ext uri="{FF2B5EF4-FFF2-40B4-BE49-F238E27FC236}">
                <a16:creationId xmlns:a16="http://schemas.microsoft.com/office/drawing/2014/main" id="{3E2483FE-0F90-21BE-934F-6C8C6224D479}"/>
              </a:ext>
            </a:extLst>
          </p:cNvPr>
          <p:cNvPicPr>
            <a:picLocks noChangeAspect="1"/>
          </p:cNvPicPr>
          <p:nvPr/>
        </p:nvPicPr>
        <p:blipFill>
          <a:blip r:embed="rId2"/>
          <a:stretch>
            <a:fillRect/>
          </a:stretch>
        </p:blipFill>
        <p:spPr>
          <a:xfrm>
            <a:off x="320633" y="4741692"/>
            <a:ext cx="2668241" cy="1923800"/>
          </a:xfrm>
          <a:prstGeom prst="rect">
            <a:avLst/>
          </a:prstGeom>
          <a:ln>
            <a:noFill/>
          </a:ln>
          <a:effectLst>
            <a:outerShdw blurRad="50800" dist="38100" dir="8100000" algn="tr" rotWithShape="0">
              <a:prstClr val="black">
                <a:alpha val="40000"/>
              </a:prst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p:spPr>
      </p:pic>
      <p:pic>
        <p:nvPicPr>
          <p:cNvPr id="3" name="Elemento grafico 2">
            <a:extLst>
              <a:ext uri="{FF2B5EF4-FFF2-40B4-BE49-F238E27FC236}">
                <a16:creationId xmlns:a16="http://schemas.microsoft.com/office/drawing/2014/main" id="{4B588E41-7368-AC39-93ED-D7A0571F16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9946" y="368699"/>
            <a:ext cx="1669833" cy="96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Elemento grafico 3">
            <a:extLst>
              <a:ext uri="{FF2B5EF4-FFF2-40B4-BE49-F238E27FC236}">
                <a16:creationId xmlns:a16="http://schemas.microsoft.com/office/drawing/2014/main" id="{A5A4C6EC-CCA6-4D5F-9096-213AEC9B0B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2011" y="2421070"/>
            <a:ext cx="1684118" cy="97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Elemento grafico 1">
            <a:extLst>
              <a:ext uri="{FF2B5EF4-FFF2-40B4-BE49-F238E27FC236}">
                <a16:creationId xmlns:a16="http://schemas.microsoft.com/office/drawing/2014/main" id="{AF46D49E-5F46-4574-81F8-CEF4A37B04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5388" y="2773448"/>
            <a:ext cx="880948" cy="32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igura a mano libera: forma 4">
            <a:extLst>
              <a:ext uri="{FF2B5EF4-FFF2-40B4-BE49-F238E27FC236}">
                <a16:creationId xmlns:a16="http://schemas.microsoft.com/office/drawing/2014/main" id="{1257C720-4934-88FB-AD89-7066E5633846}"/>
              </a:ext>
            </a:extLst>
          </p:cNvPr>
          <p:cNvSpPr/>
          <p:nvPr/>
        </p:nvSpPr>
        <p:spPr>
          <a:xfrm>
            <a:off x="7317600" y="2552865"/>
            <a:ext cx="1577425" cy="873637"/>
          </a:xfrm>
          <a:custGeom>
            <a:avLst/>
            <a:gdLst>
              <a:gd name="connsiteX0" fmla="*/ 1068926 w 1114756"/>
              <a:gd name="connsiteY0" fmla="*/ 0 h 617394"/>
              <a:gd name="connsiteX1" fmla="*/ 1114757 w 1114756"/>
              <a:gd name="connsiteY1" fmla="*/ 45847 h 617394"/>
              <a:gd name="connsiteX2" fmla="*/ 1114757 w 1114756"/>
              <a:gd name="connsiteY2" fmla="*/ 571564 h 617394"/>
              <a:gd name="connsiteX3" fmla="*/ 1068926 w 1114756"/>
              <a:gd name="connsiteY3" fmla="*/ 617395 h 617394"/>
              <a:gd name="connsiteX4" fmla="*/ 45847 w 1114756"/>
              <a:gd name="connsiteY4" fmla="*/ 617395 h 617394"/>
              <a:gd name="connsiteX5" fmla="*/ 0 w 1114756"/>
              <a:gd name="connsiteY5" fmla="*/ 571564 h 617394"/>
              <a:gd name="connsiteX6" fmla="*/ 0 w 1114756"/>
              <a:gd name="connsiteY6" fmla="*/ 45847 h 617394"/>
              <a:gd name="connsiteX7" fmla="*/ 45847 w 1114756"/>
              <a:gd name="connsiteY7" fmla="*/ 0 h 617394"/>
              <a:gd name="connsiteX8" fmla="*/ 1068926 w 1114756"/>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6" h="617394">
                <a:moveTo>
                  <a:pt x="1068926" y="0"/>
                </a:moveTo>
                <a:cubicBezTo>
                  <a:pt x="1094246" y="0"/>
                  <a:pt x="1114757" y="20527"/>
                  <a:pt x="1114757" y="45847"/>
                </a:cubicBezTo>
                <a:lnTo>
                  <a:pt x="1114757" y="571564"/>
                </a:lnTo>
                <a:cubicBezTo>
                  <a:pt x="1114757" y="596883"/>
                  <a:pt x="1094246" y="617395"/>
                  <a:pt x="1068926" y="617395"/>
                </a:cubicBezTo>
                <a:lnTo>
                  <a:pt x="45847" y="617395"/>
                </a:lnTo>
                <a:cubicBezTo>
                  <a:pt x="20527" y="617395"/>
                  <a:pt x="0" y="596867"/>
                  <a:pt x="0" y="571564"/>
                </a:cubicBezTo>
                <a:lnTo>
                  <a:pt x="0" y="45847"/>
                </a:lnTo>
                <a:cubicBezTo>
                  <a:pt x="0" y="20511"/>
                  <a:pt x="20527" y="0"/>
                  <a:pt x="45847" y="0"/>
                </a:cubicBezTo>
                <a:lnTo>
                  <a:pt x="1068926" y="0"/>
                </a:lnTo>
                <a:close/>
              </a:path>
            </a:pathLst>
          </a:custGeom>
          <a:solidFill>
            <a:srgbClr val="FF0000"/>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r>
              <a:rPr lang="it-IT" sz="1200" b="1" dirty="0"/>
              <a:t>2021 REQUEST FOR INCLUSION IN THE LEA </a:t>
            </a:r>
          </a:p>
        </p:txBody>
      </p:sp>
      <p:sp>
        <p:nvSpPr>
          <p:cNvPr id="6" name="Figura a mano libera: forma 5">
            <a:extLst>
              <a:ext uri="{FF2B5EF4-FFF2-40B4-BE49-F238E27FC236}">
                <a16:creationId xmlns:a16="http://schemas.microsoft.com/office/drawing/2014/main" id="{E8B9BACF-8338-9F01-2D09-066F42248EE5}"/>
              </a:ext>
            </a:extLst>
          </p:cNvPr>
          <p:cNvSpPr/>
          <p:nvPr/>
        </p:nvSpPr>
        <p:spPr>
          <a:xfrm>
            <a:off x="5425962" y="2587391"/>
            <a:ext cx="1577425" cy="873637"/>
          </a:xfrm>
          <a:custGeom>
            <a:avLst/>
            <a:gdLst>
              <a:gd name="connsiteX0" fmla="*/ 1068926 w 1114756"/>
              <a:gd name="connsiteY0" fmla="*/ 0 h 617394"/>
              <a:gd name="connsiteX1" fmla="*/ 1114757 w 1114756"/>
              <a:gd name="connsiteY1" fmla="*/ 45847 h 617394"/>
              <a:gd name="connsiteX2" fmla="*/ 1114757 w 1114756"/>
              <a:gd name="connsiteY2" fmla="*/ 571564 h 617394"/>
              <a:gd name="connsiteX3" fmla="*/ 1068926 w 1114756"/>
              <a:gd name="connsiteY3" fmla="*/ 617395 h 617394"/>
              <a:gd name="connsiteX4" fmla="*/ 45847 w 1114756"/>
              <a:gd name="connsiteY4" fmla="*/ 617395 h 617394"/>
              <a:gd name="connsiteX5" fmla="*/ 0 w 1114756"/>
              <a:gd name="connsiteY5" fmla="*/ 571564 h 617394"/>
              <a:gd name="connsiteX6" fmla="*/ 0 w 1114756"/>
              <a:gd name="connsiteY6" fmla="*/ 45847 h 617394"/>
              <a:gd name="connsiteX7" fmla="*/ 45847 w 1114756"/>
              <a:gd name="connsiteY7" fmla="*/ 0 h 617394"/>
              <a:gd name="connsiteX8" fmla="*/ 1068926 w 1114756"/>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6" h="617394">
                <a:moveTo>
                  <a:pt x="1068926" y="0"/>
                </a:moveTo>
                <a:cubicBezTo>
                  <a:pt x="1094246" y="0"/>
                  <a:pt x="1114757" y="20527"/>
                  <a:pt x="1114757" y="45847"/>
                </a:cubicBezTo>
                <a:lnTo>
                  <a:pt x="1114757" y="571564"/>
                </a:lnTo>
                <a:cubicBezTo>
                  <a:pt x="1114757" y="596883"/>
                  <a:pt x="1094246" y="617395"/>
                  <a:pt x="1068926" y="617395"/>
                </a:cubicBezTo>
                <a:lnTo>
                  <a:pt x="45847" y="617395"/>
                </a:lnTo>
                <a:cubicBezTo>
                  <a:pt x="20527" y="617395"/>
                  <a:pt x="0" y="596867"/>
                  <a:pt x="0" y="571564"/>
                </a:cubicBezTo>
                <a:lnTo>
                  <a:pt x="0" y="45847"/>
                </a:lnTo>
                <a:cubicBezTo>
                  <a:pt x="0" y="20511"/>
                  <a:pt x="20527" y="0"/>
                  <a:pt x="45847" y="0"/>
                </a:cubicBezTo>
                <a:lnTo>
                  <a:pt x="1068926" y="0"/>
                </a:lnTo>
                <a:close/>
              </a:path>
            </a:pathLst>
          </a:custGeom>
          <a:solidFill>
            <a:srgbClr val="FF0000"/>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r>
              <a:rPr lang="it-IT" sz="1200" b="1" dirty="0"/>
              <a:t>2021 REQUEST FOR INCLLUSION IN CRONICH NATIONAL PLAN </a:t>
            </a:r>
          </a:p>
        </p:txBody>
      </p:sp>
      <p:sp>
        <p:nvSpPr>
          <p:cNvPr id="7" name="Figura a mano libera: forma 6">
            <a:extLst>
              <a:ext uri="{FF2B5EF4-FFF2-40B4-BE49-F238E27FC236}">
                <a16:creationId xmlns:a16="http://schemas.microsoft.com/office/drawing/2014/main" id="{9C74A47A-129A-451D-B550-15B3D74F28A4}"/>
              </a:ext>
            </a:extLst>
          </p:cNvPr>
          <p:cNvSpPr/>
          <p:nvPr/>
        </p:nvSpPr>
        <p:spPr>
          <a:xfrm>
            <a:off x="3514517" y="2581235"/>
            <a:ext cx="1577425" cy="873637"/>
          </a:xfrm>
          <a:custGeom>
            <a:avLst/>
            <a:gdLst>
              <a:gd name="connsiteX0" fmla="*/ 1068926 w 1114756"/>
              <a:gd name="connsiteY0" fmla="*/ 0 h 617394"/>
              <a:gd name="connsiteX1" fmla="*/ 1114757 w 1114756"/>
              <a:gd name="connsiteY1" fmla="*/ 45847 h 617394"/>
              <a:gd name="connsiteX2" fmla="*/ 1114757 w 1114756"/>
              <a:gd name="connsiteY2" fmla="*/ 571564 h 617394"/>
              <a:gd name="connsiteX3" fmla="*/ 1068926 w 1114756"/>
              <a:gd name="connsiteY3" fmla="*/ 617395 h 617394"/>
              <a:gd name="connsiteX4" fmla="*/ 45847 w 1114756"/>
              <a:gd name="connsiteY4" fmla="*/ 617395 h 617394"/>
              <a:gd name="connsiteX5" fmla="*/ 0 w 1114756"/>
              <a:gd name="connsiteY5" fmla="*/ 571564 h 617394"/>
              <a:gd name="connsiteX6" fmla="*/ 0 w 1114756"/>
              <a:gd name="connsiteY6" fmla="*/ 45847 h 617394"/>
              <a:gd name="connsiteX7" fmla="*/ 45847 w 1114756"/>
              <a:gd name="connsiteY7" fmla="*/ 0 h 617394"/>
              <a:gd name="connsiteX8" fmla="*/ 1068926 w 1114756"/>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6" h="617394">
                <a:moveTo>
                  <a:pt x="1068926" y="0"/>
                </a:moveTo>
                <a:cubicBezTo>
                  <a:pt x="1094246" y="0"/>
                  <a:pt x="1114757" y="20527"/>
                  <a:pt x="1114757" y="45847"/>
                </a:cubicBezTo>
                <a:lnTo>
                  <a:pt x="1114757" y="571564"/>
                </a:lnTo>
                <a:cubicBezTo>
                  <a:pt x="1114757" y="596883"/>
                  <a:pt x="1094246" y="617395"/>
                  <a:pt x="1068926" y="617395"/>
                </a:cubicBezTo>
                <a:lnTo>
                  <a:pt x="45847" y="617395"/>
                </a:lnTo>
                <a:cubicBezTo>
                  <a:pt x="20527" y="617395"/>
                  <a:pt x="0" y="596867"/>
                  <a:pt x="0" y="571564"/>
                </a:cubicBezTo>
                <a:lnTo>
                  <a:pt x="0" y="45847"/>
                </a:lnTo>
                <a:cubicBezTo>
                  <a:pt x="0" y="20511"/>
                  <a:pt x="20527" y="0"/>
                  <a:pt x="45847" y="0"/>
                </a:cubicBezTo>
                <a:lnTo>
                  <a:pt x="1068926" y="0"/>
                </a:lnTo>
                <a:close/>
              </a:path>
            </a:pathLst>
          </a:custGeom>
          <a:solidFill>
            <a:srgbClr val="FF0000"/>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r>
              <a:rPr lang="it-IT" sz="1200" b="1" dirty="0"/>
              <a:t>2021 ISS </a:t>
            </a:r>
            <a:r>
              <a:rPr lang="it-IT" sz="1200" b="1"/>
              <a:t>NATIONAL GUIDELINES </a:t>
            </a:r>
            <a:r>
              <a:rPr lang="it-IT" sz="1200" b="1" dirty="0"/>
              <a:t>SUBMISSON</a:t>
            </a:r>
          </a:p>
        </p:txBody>
      </p:sp>
      <p:sp>
        <p:nvSpPr>
          <p:cNvPr id="8" name="Figura a mano libera: forma 7">
            <a:extLst>
              <a:ext uri="{FF2B5EF4-FFF2-40B4-BE49-F238E27FC236}">
                <a16:creationId xmlns:a16="http://schemas.microsoft.com/office/drawing/2014/main" id="{57865812-46BD-EBB4-72E4-779BD50E7E34}"/>
              </a:ext>
            </a:extLst>
          </p:cNvPr>
          <p:cNvSpPr/>
          <p:nvPr/>
        </p:nvSpPr>
        <p:spPr>
          <a:xfrm>
            <a:off x="3485575" y="1533105"/>
            <a:ext cx="1577425" cy="873637"/>
          </a:xfrm>
          <a:custGeom>
            <a:avLst/>
            <a:gdLst>
              <a:gd name="connsiteX0" fmla="*/ 1068926 w 1114756"/>
              <a:gd name="connsiteY0" fmla="*/ 0 h 617394"/>
              <a:gd name="connsiteX1" fmla="*/ 1114757 w 1114756"/>
              <a:gd name="connsiteY1" fmla="*/ 45847 h 617394"/>
              <a:gd name="connsiteX2" fmla="*/ 1114757 w 1114756"/>
              <a:gd name="connsiteY2" fmla="*/ 571564 h 617394"/>
              <a:gd name="connsiteX3" fmla="*/ 1068926 w 1114756"/>
              <a:gd name="connsiteY3" fmla="*/ 617395 h 617394"/>
              <a:gd name="connsiteX4" fmla="*/ 45847 w 1114756"/>
              <a:gd name="connsiteY4" fmla="*/ 617395 h 617394"/>
              <a:gd name="connsiteX5" fmla="*/ 0 w 1114756"/>
              <a:gd name="connsiteY5" fmla="*/ 571564 h 617394"/>
              <a:gd name="connsiteX6" fmla="*/ 0 w 1114756"/>
              <a:gd name="connsiteY6" fmla="*/ 45847 h 617394"/>
              <a:gd name="connsiteX7" fmla="*/ 45847 w 1114756"/>
              <a:gd name="connsiteY7" fmla="*/ 0 h 617394"/>
              <a:gd name="connsiteX8" fmla="*/ 1068926 w 1114756"/>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6" h="617394">
                <a:moveTo>
                  <a:pt x="1068926" y="0"/>
                </a:moveTo>
                <a:cubicBezTo>
                  <a:pt x="1094246" y="0"/>
                  <a:pt x="1114757" y="20527"/>
                  <a:pt x="1114757" y="45847"/>
                </a:cubicBezTo>
                <a:lnTo>
                  <a:pt x="1114757" y="571564"/>
                </a:lnTo>
                <a:cubicBezTo>
                  <a:pt x="1114757" y="596883"/>
                  <a:pt x="1094246" y="617395"/>
                  <a:pt x="1068926" y="617395"/>
                </a:cubicBezTo>
                <a:lnTo>
                  <a:pt x="45847" y="617395"/>
                </a:lnTo>
                <a:cubicBezTo>
                  <a:pt x="20527" y="617395"/>
                  <a:pt x="0" y="596867"/>
                  <a:pt x="0" y="571564"/>
                </a:cubicBezTo>
                <a:lnTo>
                  <a:pt x="0" y="45847"/>
                </a:lnTo>
                <a:cubicBezTo>
                  <a:pt x="0" y="20511"/>
                  <a:pt x="20527" y="0"/>
                  <a:pt x="45847" y="0"/>
                </a:cubicBezTo>
                <a:lnTo>
                  <a:pt x="1068926" y="0"/>
                </a:lnTo>
                <a:close/>
              </a:path>
            </a:pathLst>
          </a:custGeom>
          <a:solidFill>
            <a:srgbClr val="FF0000"/>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r>
              <a:rPr lang="it-IT" sz="1200" b="1" dirty="0"/>
              <a:t>2022 LEGISLATION PARLIAMENTARY PACT</a:t>
            </a:r>
          </a:p>
        </p:txBody>
      </p:sp>
      <p:sp>
        <p:nvSpPr>
          <p:cNvPr id="557" name="Figura a mano libera: forma 556">
            <a:extLst>
              <a:ext uri="{FF2B5EF4-FFF2-40B4-BE49-F238E27FC236}">
                <a16:creationId xmlns:a16="http://schemas.microsoft.com/office/drawing/2014/main" id="{AE1E9B5C-ECCB-731E-EDDC-7D52232E143F}"/>
              </a:ext>
            </a:extLst>
          </p:cNvPr>
          <p:cNvSpPr/>
          <p:nvPr/>
        </p:nvSpPr>
        <p:spPr>
          <a:xfrm>
            <a:off x="5414983" y="1530907"/>
            <a:ext cx="1577425" cy="873637"/>
          </a:xfrm>
          <a:custGeom>
            <a:avLst/>
            <a:gdLst>
              <a:gd name="connsiteX0" fmla="*/ 1068926 w 1114756"/>
              <a:gd name="connsiteY0" fmla="*/ 0 h 617394"/>
              <a:gd name="connsiteX1" fmla="*/ 1114757 w 1114756"/>
              <a:gd name="connsiteY1" fmla="*/ 45847 h 617394"/>
              <a:gd name="connsiteX2" fmla="*/ 1114757 w 1114756"/>
              <a:gd name="connsiteY2" fmla="*/ 571564 h 617394"/>
              <a:gd name="connsiteX3" fmla="*/ 1068926 w 1114756"/>
              <a:gd name="connsiteY3" fmla="*/ 617395 h 617394"/>
              <a:gd name="connsiteX4" fmla="*/ 45847 w 1114756"/>
              <a:gd name="connsiteY4" fmla="*/ 617395 h 617394"/>
              <a:gd name="connsiteX5" fmla="*/ 0 w 1114756"/>
              <a:gd name="connsiteY5" fmla="*/ 571564 h 617394"/>
              <a:gd name="connsiteX6" fmla="*/ 0 w 1114756"/>
              <a:gd name="connsiteY6" fmla="*/ 45847 h 617394"/>
              <a:gd name="connsiteX7" fmla="*/ 45847 w 1114756"/>
              <a:gd name="connsiteY7" fmla="*/ 0 h 617394"/>
              <a:gd name="connsiteX8" fmla="*/ 1068926 w 1114756"/>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6" h="617394">
                <a:moveTo>
                  <a:pt x="1068926" y="0"/>
                </a:moveTo>
                <a:cubicBezTo>
                  <a:pt x="1094246" y="0"/>
                  <a:pt x="1114757" y="20527"/>
                  <a:pt x="1114757" y="45847"/>
                </a:cubicBezTo>
                <a:lnTo>
                  <a:pt x="1114757" y="571564"/>
                </a:lnTo>
                <a:cubicBezTo>
                  <a:pt x="1114757" y="596883"/>
                  <a:pt x="1094246" y="617395"/>
                  <a:pt x="1068926" y="617395"/>
                </a:cubicBezTo>
                <a:lnTo>
                  <a:pt x="45847" y="617395"/>
                </a:lnTo>
                <a:cubicBezTo>
                  <a:pt x="20527" y="617395"/>
                  <a:pt x="0" y="596867"/>
                  <a:pt x="0" y="571564"/>
                </a:cubicBezTo>
                <a:lnTo>
                  <a:pt x="0" y="45847"/>
                </a:lnTo>
                <a:cubicBezTo>
                  <a:pt x="0" y="20511"/>
                  <a:pt x="20527" y="0"/>
                  <a:pt x="45847" y="0"/>
                </a:cubicBezTo>
                <a:lnTo>
                  <a:pt x="1068926" y="0"/>
                </a:lnTo>
                <a:close/>
              </a:path>
            </a:pathLst>
          </a:custGeom>
          <a:solidFill>
            <a:srgbClr val="FF0000"/>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r>
              <a:rPr lang="it-IT" sz="1200" b="1" dirty="0"/>
              <a:t>2023 PROPOSAL OF NATIONAL LAW ON «OBESITY»</a:t>
            </a:r>
            <a:r>
              <a:rPr lang="it-IT" sz="1400" b="1" dirty="0"/>
              <a:t> </a:t>
            </a:r>
          </a:p>
        </p:txBody>
      </p:sp>
      <p:sp>
        <p:nvSpPr>
          <p:cNvPr id="558" name="Figura a mano libera: forma 557">
            <a:extLst>
              <a:ext uri="{FF2B5EF4-FFF2-40B4-BE49-F238E27FC236}">
                <a16:creationId xmlns:a16="http://schemas.microsoft.com/office/drawing/2014/main" id="{20B84D3A-02A3-E2E6-C723-A950FAB99851}"/>
              </a:ext>
            </a:extLst>
          </p:cNvPr>
          <p:cNvSpPr/>
          <p:nvPr/>
        </p:nvSpPr>
        <p:spPr>
          <a:xfrm>
            <a:off x="7285210" y="1551593"/>
            <a:ext cx="2781415" cy="873637"/>
          </a:xfrm>
          <a:custGeom>
            <a:avLst/>
            <a:gdLst>
              <a:gd name="connsiteX0" fmla="*/ 1068926 w 1114756"/>
              <a:gd name="connsiteY0" fmla="*/ 0 h 617394"/>
              <a:gd name="connsiteX1" fmla="*/ 1114757 w 1114756"/>
              <a:gd name="connsiteY1" fmla="*/ 45847 h 617394"/>
              <a:gd name="connsiteX2" fmla="*/ 1114757 w 1114756"/>
              <a:gd name="connsiteY2" fmla="*/ 571564 h 617394"/>
              <a:gd name="connsiteX3" fmla="*/ 1068926 w 1114756"/>
              <a:gd name="connsiteY3" fmla="*/ 617395 h 617394"/>
              <a:gd name="connsiteX4" fmla="*/ 45847 w 1114756"/>
              <a:gd name="connsiteY4" fmla="*/ 617395 h 617394"/>
              <a:gd name="connsiteX5" fmla="*/ 0 w 1114756"/>
              <a:gd name="connsiteY5" fmla="*/ 571564 h 617394"/>
              <a:gd name="connsiteX6" fmla="*/ 0 w 1114756"/>
              <a:gd name="connsiteY6" fmla="*/ 45847 h 617394"/>
              <a:gd name="connsiteX7" fmla="*/ 45847 w 1114756"/>
              <a:gd name="connsiteY7" fmla="*/ 0 h 617394"/>
              <a:gd name="connsiteX8" fmla="*/ 1068926 w 1114756"/>
              <a:gd name="connsiteY8" fmla="*/ 0 h 6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56" h="617394">
                <a:moveTo>
                  <a:pt x="1068926" y="0"/>
                </a:moveTo>
                <a:cubicBezTo>
                  <a:pt x="1094246" y="0"/>
                  <a:pt x="1114757" y="20527"/>
                  <a:pt x="1114757" y="45847"/>
                </a:cubicBezTo>
                <a:lnTo>
                  <a:pt x="1114757" y="571564"/>
                </a:lnTo>
                <a:cubicBezTo>
                  <a:pt x="1114757" y="596883"/>
                  <a:pt x="1094246" y="617395"/>
                  <a:pt x="1068926" y="617395"/>
                </a:cubicBezTo>
                <a:lnTo>
                  <a:pt x="45847" y="617395"/>
                </a:lnTo>
                <a:cubicBezTo>
                  <a:pt x="20527" y="617395"/>
                  <a:pt x="0" y="596867"/>
                  <a:pt x="0" y="571564"/>
                </a:cubicBezTo>
                <a:lnTo>
                  <a:pt x="0" y="45847"/>
                </a:lnTo>
                <a:cubicBezTo>
                  <a:pt x="0" y="20511"/>
                  <a:pt x="20527" y="0"/>
                  <a:pt x="45847" y="0"/>
                </a:cubicBezTo>
                <a:lnTo>
                  <a:pt x="1068926" y="0"/>
                </a:lnTo>
                <a:close/>
              </a:path>
            </a:pathLst>
          </a:custGeom>
          <a:solidFill>
            <a:srgbClr val="FF0000"/>
          </a:solidFill>
          <a:ln w="1614" cap="flat">
            <a:noFill/>
            <a:prstDash val="solid"/>
            <a:miter/>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defRPr/>
            </a:pPr>
            <a:r>
              <a:rPr lang="en-US" sz="1200" b="1" dirty="0"/>
              <a:t>2025 - THE PARLIAMENT HAS APPROVED LAW 149 ON OBESITY</a:t>
            </a:r>
            <a:endParaRPr lang="it-IT" sz="1200" b="1"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9F3B783B-D52B-E4BE-E6AC-906F1ED698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4412"/>
            <a:ext cx="12192000" cy="5820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olo 4">
            <a:extLst>
              <a:ext uri="{FF2B5EF4-FFF2-40B4-BE49-F238E27FC236}">
                <a16:creationId xmlns:a16="http://schemas.microsoft.com/office/drawing/2014/main" id="{9B01317F-FE00-AACF-368F-D5701E4EB3A3}"/>
              </a:ext>
            </a:extLst>
          </p:cNvPr>
          <p:cNvSpPr>
            <a:spLocks noGrp="1" noChangeArrowheads="1"/>
          </p:cNvSpPr>
          <p:nvPr>
            <p:ph type="ctrTitle"/>
          </p:nvPr>
        </p:nvSpPr>
        <p:spPr>
          <a:xfrm>
            <a:off x="1028566" y="1441709"/>
            <a:ext cx="10361851" cy="5047593"/>
          </a:xfrm>
        </p:spPr>
        <p:txBody>
          <a:bodyPr/>
          <a:lstStyle/>
          <a:p>
            <a:r>
              <a:rPr lang="it-IT" altLang="it-IT" sz="4800" b="1">
                <a:solidFill>
                  <a:schemeClr val="bg1"/>
                </a:solidFill>
              </a:rPr>
              <a:t>ON. ROBERTO PELLA (FI)</a:t>
            </a:r>
            <a:br>
              <a:rPr lang="it-IT" altLang="it-IT" sz="4800" b="1">
                <a:solidFill>
                  <a:schemeClr val="bg1"/>
                </a:solidFill>
              </a:rPr>
            </a:br>
            <a:r>
              <a:rPr lang="it-IT" altLang="it-IT" sz="4800" b="1">
                <a:solidFill>
                  <a:schemeClr val="bg1"/>
                </a:solidFill>
              </a:rPr>
              <a:t>PDL 741 </a:t>
            </a:r>
            <a:r>
              <a:rPr lang="it-IT" altLang="it-IT" sz="2400" b="1">
                <a:solidFill>
                  <a:schemeClr val="bg1"/>
                </a:solidFill>
              </a:rPr>
              <a:t>depositata com testo il 28 Dicembre 2022 – approvata alla Camera dei Deputati e in via di approvazione al Senato</a:t>
            </a:r>
            <a:br>
              <a:rPr lang="it-IT" altLang="it-IT" sz="4800" b="1">
                <a:solidFill>
                  <a:schemeClr val="bg1"/>
                </a:solidFill>
              </a:rPr>
            </a:br>
            <a:br>
              <a:rPr lang="it-IT" altLang="it-IT" sz="4800" b="1">
                <a:solidFill>
                  <a:schemeClr val="bg1"/>
                </a:solidFill>
              </a:rPr>
            </a:br>
            <a:r>
              <a:rPr lang="it-IT" altLang="it-IT" sz="2800" b="1">
                <a:solidFill>
                  <a:schemeClr val="bg1"/>
                </a:solidFill>
              </a:rPr>
              <a:t>"Disposizioni per la prevenzione e la cura dell’obesità" </a:t>
            </a:r>
            <a:br>
              <a:rPr lang="it-IT" altLang="it-IT" sz="2800" b="1">
                <a:solidFill>
                  <a:schemeClr val="bg1"/>
                </a:solidFill>
              </a:rPr>
            </a:br>
            <a:br>
              <a:rPr lang="it-IT" altLang="it-IT" sz="2800" b="1">
                <a:solidFill>
                  <a:schemeClr val="bg1"/>
                </a:solidFill>
              </a:rPr>
            </a:br>
            <a:br>
              <a:rPr lang="it-IT" altLang="it-IT" sz="4800" b="1">
                <a:solidFill>
                  <a:schemeClr val="bg1"/>
                </a:solidFill>
              </a:rPr>
            </a:br>
            <a:endParaRPr lang="it-IT" altLang="it-IT" sz="4800" b="1">
              <a:solidFill>
                <a:schemeClr val="bg1"/>
              </a:solidFill>
            </a:endParaRPr>
          </a:p>
        </p:txBody>
      </p:sp>
    </p:spTree>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46</TotalTime>
  <Words>1432</Words>
  <Application>Microsoft Office PowerPoint</Application>
  <PresentationFormat>Widescreen</PresentationFormat>
  <Paragraphs>68</Paragraphs>
  <Slides>24</Slides>
  <Notes>1</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24</vt:i4>
      </vt:variant>
    </vt:vector>
  </HeadingPairs>
  <TitlesOfParts>
    <vt:vector size="29" baseType="lpstr">
      <vt:lpstr>Calibri</vt:lpstr>
      <vt:lpstr>Symbol</vt:lpstr>
      <vt:lpstr>Times New Roman</vt:lpstr>
      <vt:lpstr>Wingdings</vt:lpstr>
      <vt:lpstr>RetrospectVTI</vt:lpstr>
      <vt:lpstr>Disposizioni per la Prevenzione e la Cura dell’Obesità  Legge 3.10.2025 n.149  Definizione e  obiettivi</vt:lpstr>
      <vt:lpstr>Presentazione standard di PowerPoint</vt:lpstr>
      <vt:lpstr>Presentazione standard di PowerPoint</vt:lpstr>
      <vt:lpstr>Presentazione standard di PowerPoint</vt:lpstr>
      <vt:lpstr>Presentazione standard di PowerPoint</vt:lpstr>
      <vt:lpstr>Presentazione standard di PowerPoint</vt:lpstr>
      <vt:lpstr>Gliobiettivi da raggiungere </vt:lpstr>
      <vt:lpstr>Presentazione standard di PowerPoint</vt:lpstr>
      <vt:lpstr>ON. ROBERTO PELLA (FI) PDL 741 depositata com testo il 28 Dicembre 2022 – approvata alla Camera dei Deputati e in via di approvazione al Senato  "Disposizioni per la prevenzione e la cura dell’obesità"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Cosa si è raggiunto</vt:lpstr>
      <vt:lpstr>Presentazione standard di PowerPoint</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Federico Serra</cp:lastModifiedBy>
  <cp:revision>10</cp:revision>
  <dcterms:created xsi:type="dcterms:W3CDTF">2022-02-27T17:36:31Z</dcterms:created>
  <dcterms:modified xsi:type="dcterms:W3CDTF">2026-02-17T15:36:55Z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